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5" r:id="rId5"/>
  </p:sldMasterIdLst>
  <p:notesMasterIdLst>
    <p:notesMasterId r:id="rId19"/>
  </p:notesMasterIdLst>
  <p:handoutMasterIdLst>
    <p:handoutMasterId r:id="rId20"/>
  </p:handoutMasterIdLst>
  <p:sldIdLst>
    <p:sldId id="395" r:id="rId6"/>
    <p:sldId id="398" r:id="rId7"/>
    <p:sldId id="432" r:id="rId8"/>
    <p:sldId id="433" r:id="rId9"/>
    <p:sldId id="436" r:id="rId10"/>
    <p:sldId id="434" r:id="rId11"/>
    <p:sldId id="437" r:id="rId12"/>
    <p:sldId id="438" r:id="rId13"/>
    <p:sldId id="443" r:id="rId14"/>
    <p:sldId id="440" r:id="rId15"/>
    <p:sldId id="441" r:id="rId16"/>
    <p:sldId id="442" r:id="rId17"/>
    <p:sldId id="385" r:id="rId18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0066"/>
    <a:srgbClr val="EC3730"/>
    <a:srgbClr val="DBE648"/>
    <a:srgbClr val="00B050"/>
    <a:srgbClr val="31ADB9"/>
    <a:srgbClr val="29304A"/>
    <a:srgbClr val="227780"/>
    <a:srgbClr val="8D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C07A8-3EE1-D407-7A4A-D1CE61FF7377}" v="8" dt="2024-04-10T07:41:54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Ngọc Lan" userId="S::pnlan@thtrungyen.edu.vn::244c8483-40fc-4145-99ed-ea15bd8c56c9" providerId="AD" clId="Web-{B1EC07A8-3EE1-D407-7A4A-D1CE61FF7377}"/>
    <pc:docChg chg="modSld">
      <pc:chgData name="Phạm Ngọc Lan" userId="S::pnlan@thtrungyen.edu.vn::244c8483-40fc-4145-99ed-ea15bd8c56c9" providerId="AD" clId="Web-{B1EC07A8-3EE1-D407-7A4A-D1CE61FF7377}" dt="2024-04-10T07:40:33.772" v="4" actId="20577"/>
      <pc:docMkLst>
        <pc:docMk/>
      </pc:docMkLst>
      <pc:sldChg chg="delSp delAnim">
        <pc:chgData name="Phạm Ngọc Lan" userId="S::pnlan@thtrungyen.edu.vn::244c8483-40fc-4145-99ed-ea15bd8c56c9" providerId="AD" clId="Web-{B1EC07A8-3EE1-D407-7A4A-D1CE61FF7377}" dt="2024-04-10T07:33:19.730" v="0"/>
        <pc:sldMkLst>
          <pc:docMk/>
          <pc:sldMk cId="1688459435" sldId="434"/>
        </pc:sldMkLst>
        <pc:spChg chg="del">
          <ac:chgData name="Phạm Ngọc Lan" userId="S::pnlan@thtrungyen.edu.vn::244c8483-40fc-4145-99ed-ea15bd8c56c9" providerId="AD" clId="Web-{B1EC07A8-3EE1-D407-7A4A-D1CE61FF7377}" dt="2024-04-10T07:33:19.730" v="0"/>
          <ac:spMkLst>
            <pc:docMk/>
            <pc:sldMk cId="1688459435" sldId="434"/>
            <ac:spMk id="12" creationId="{00000000-0000-0000-0000-000000000000}"/>
          </ac:spMkLst>
        </pc:spChg>
      </pc:sldChg>
      <pc:sldChg chg="modSp">
        <pc:chgData name="Phạm Ngọc Lan" userId="S::pnlan@thtrungyen.edu.vn::244c8483-40fc-4145-99ed-ea15bd8c56c9" providerId="AD" clId="Web-{B1EC07A8-3EE1-D407-7A4A-D1CE61FF7377}" dt="2024-04-10T07:40:33.772" v="4" actId="20577"/>
        <pc:sldMkLst>
          <pc:docMk/>
          <pc:sldMk cId="1788759193" sldId="438"/>
        </pc:sldMkLst>
        <pc:spChg chg="mod">
          <ac:chgData name="Phạm Ngọc Lan" userId="S::pnlan@thtrungyen.edu.vn::244c8483-40fc-4145-99ed-ea15bd8c56c9" providerId="AD" clId="Web-{B1EC07A8-3EE1-D407-7A4A-D1CE61FF7377}" dt="2024-04-10T07:40:33.772" v="4" actId="20577"/>
          <ac:spMkLst>
            <pc:docMk/>
            <pc:sldMk cId="1788759193" sldId="43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66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8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2247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2022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2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2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2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2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22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2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2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593845" y="712642"/>
            <a:ext cx="5578555" cy="4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9"/>
            <a:ext cx="3809926" cy="400110"/>
            <a:chOff x="1508918" y="1888664"/>
            <a:chExt cx="6172201" cy="11919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9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053977" y="1522157"/>
            <a:ext cx="2673843" cy="36356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ctr"/>
            <a:r>
              <a:rPr lang="en-US" sz="20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ướng-dẫn-viết-chữ-Y-hoa-_Tập-viết-Lớp-2-Tuần-28_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3282" y="1903983"/>
            <a:ext cx="4560966" cy="29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872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8" y="1976602"/>
            <a:ext cx="740581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695349" y="712642"/>
            <a:ext cx="5765083" cy="4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9"/>
            <a:ext cx="3809926" cy="400110"/>
            <a:chOff x="1508918" y="1888664"/>
            <a:chExt cx="6172201" cy="11919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9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6" y="1628775"/>
            <a:ext cx="1904963" cy="36356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4097" y="2731809"/>
            <a:ext cx="1904963" cy="43281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5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Nam </a:t>
            </a:r>
            <a:r>
              <a:rPr lang="en-US" sz="2500" b="1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Yết</a:t>
            </a:r>
            <a:endParaRPr lang="en-US" sz="250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30090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8" y="1976602"/>
            <a:ext cx="740581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267745" y="712642"/>
            <a:ext cx="5832648" cy="4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9"/>
            <a:ext cx="3809926" cy="400110"/>
            <a:chOff x="1508918" y="1888664"/>
            <a:chExt cx="6172201" cy="11919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9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8775"/>
            <a:ext cx="3439149" cy="36356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68194" y="2638687"/>
            <a:ext cx="6503422" cy="10047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>
              <a:lnSpc>
                <a:spcPct val="129000"/>
              </a:lnSpc>
              <a:spcBef>
                <a:spcPts val="112"/>
              </a:spcBef>
            </a:pP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Đảo Nam Yết 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κ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uℓ Ǖ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ί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ần đảo TǟưŊg Sa của V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Η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İ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Ι 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Nam</a:t>
            </a:r>
            <a:endParaRPr lang="en-US" sz="240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54314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err="1">
                <a:solidFill>
                  <a:srgbClr val="002060"/>
                </a:solidFill>
              </a:rPr>
              <a:t>Hoàn</a:t>
            </a:r>
            <a:r>
              <a:rPr lang="en-US" sz="4000">
                <a:solidFill>
                  <a:srgbClr val="002060"/>
                </a:solidFill>
              </a:rPr>
              <a:t> </a:t>
            </a:r>
            <a:r>
              <a:rPr lang="en-US" sz="4000" err="1">
                <a:solidFill>
                  <a:srgbClr val="002060"/>
                </a:solidFill>
              </a:rPr>
              <a:t>thành</a:t>
            </a:r>
            <a:r>
              <a:rPr lang="en-US" sz="4000">
                <a:solidFill>
                  <a:srgbClr val="002060"/>
                </a:solidFill>
              </a:rPr>
              <a:t> </a:t>
            </a:r>
            <a:r>
              <a:rPr lang="en-US" sz="4000" err="1">
                <a:solidFill>
                  <a:srgbClr val="002060"/>
                </a:solidFill>
              </a:rPr>
              <a:t>bài</a:t>
            </a:r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err="1">
                <a:solidFill>
                  <a:srgbClr val="FFFFFF"/>
                </a:solidFill>
              </a:rPr>
              <a:t>Xem</a:t>
            </a:r>
            <a:r>
              <a:rPr lang="en-US" sz="4000">
                <a:solidFill>
                  <a:srgbClr val="FFFFFF"/>
                </a:solidFill>
              </a:rPr>
              <a:t> </a:t>
            </a:r>
            <a:r>
              <a:rPr lang="en-US" sz="4000" err="1">
                <a:solidFill>
                  <a:srgbClr val="FFFFFF"/>
                </a:solidFill>
              </a:rPr>
              <a:t>lại</a:t>
            </a:r>
            <a:r>
              <a:rPr lang="en-US" sz="4000">
                <a:solidFill>
                  <a:srgbClr val="FFFFFF"/>
                </a:solidFill>
              </a:rPr>
              <a:t> </a:t>
            </a:r>
            <a:r>
              <a:rPr lang="en-US" sz="4000" err="1">
                <a:solidFill>
                  <a:srgbClr val="FFFFFF"/>
                </a:solidFill>
              </a:rPr>
              <a:t>bài</a:t>
            </a:r>
            <a:r>
              <a:rPr lang="en-US" sz="4000">
                <a:solidFill>
                  <a:srgbClr val="FFFFFF"/>
                </a:solidFill>
              </a:rPr>
              <a:t> </a:t>
            </a:r>
            <a:r>
              <a:rPr lang="en-US" sz="4000" err="1">
                <a:solidFill>
                  <a:srgbClr val="FFFFFF"/>
                </a:solidFill>
              </a:rPr>
              <a:t>đã</a:t>
            </a:r>
            <a:r>
              <a:rPr lang="en-US" sz="4000">
                <a:solidFill>
                  <a:srgbClr val="FFFFFF"/>
                </a:solidFill>
              </a:rPr>
              <a:t> </a:t>
            </a:r>
            <a:r>
              <a:rPr lang="en-US" sz="4000" err="1">
                <a:solidFill>
                  <a:srgbClr val="FFFFFF"/>
                </a:solidFill>
              </a:rPr>
              <a:t>học</a:t>
            </a:r>
            <a:r>
              <a:rPr lang="en-US" sz="4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>
                <a:solidFill>
                  <a:srgbClr val="FFFFFF"/>
                </a:solidFill>
              </a:rPr>
              <a:t>Chuẩn bị bài mới</a:t>
            </a: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84249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03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954725" y="712641"/>
            <a:ext cx="4353579" cy="3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Đùng (T1,2)</a:t>
            </a:r>
          </a:p>
        </p:txBody>
      </p:sp>
      <p:sp>
        <p:nvSpPr>
          <p:cNvPr id="2" name="Rectangle 1"/>
          <p:cNvSpPr/>
          <p:nvPr/>
        </p:nvSpPr>
        <p:spPr>
          <a:xfrm>
            <a:off x="878317" y="1590802"/>
            <a:ext cx="7846074" cy="698223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endParaRPr lang="en-US" sz="21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219" y="3037192"/>
            <a:ext cx="7628323" cy="1852385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1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47691" y="1114424"/>
            <a:ext cx="2354448" cy="415498"/>
            <a:chOff x="1508919" y="1888664"/>
            <a:chExt cx="3733800" cy="738664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100" b="1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21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1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1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78317" y="2656318"/>
            <a:ext cx="2354448" cy="415498"/>
            <a:chOff x="1557488" y="2267608"/>
            <a:chExt cx="3733800" cy="738664"/>
          </a:xfrm>
        </p:grpSpPr>
        <p:sp>
          <p:nvSpPr>
            <p:cNvPr id="23" name="Rectangle 22"/>
            <p:cNvSpPr/>
            <p:nvPr/>
          </p:nvSpPr>
          <p:spPr>
            <a:xfrm>
              <a:off x="1557488" y="2267608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2100" b="1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1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73234" y="286634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87174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21418" y="1760539"/>
            <a:ext cx="801181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8"/>
            <a:ext cx="3809926" cy="430887"/>
            <a:chOff x="1508918" y="1888664"/>
            <a:chExt cx="6172201" cy="128362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83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27692" y="2427734"/>
            <a:ext cx="7892148" cy="115988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ở,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30077" y="1754031"/>
            <a:ext cx="753691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4079" y="1754031"/>
            <a:ext cx="1787657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chằng</a:t>
            </a:r>
            <a:r>
              <a:rPr lang="en-US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838468" y="712641"/>
            <a:ext cx="4477830" cy="3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9952" y="1760539"/>
            <a:ext cx="1367643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ãi</a:t>
            </a:r>
            <a:endParaRPr lang="en-US" sz="2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115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098798"/>
            <a:ext cx="3809926" cy="430887"/>
            <a:chOff x="1508918" y="1888664"/>
            <a:chExt cx="6172201" cy="128362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83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2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902482" y="712641"/>
            <a:ext cx="4477830" cy="3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5731" y="1635646"/>
            <a:ext cx="34563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1" t="32911" r="4493" b="44304"/>
          <a:stretch/>
        </p:blipFill>
        <p:spPr bwMode="auto">
          <a:xfrm>
            <a:off x="727708" y="2204975"/>
            <a:ext cx="7745208" cy="223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816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146400" y="1543050"/>
            <a:ext cx="5749224" cy="97522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593845" y="745729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59420" y="3237938"/>
            <a:ext cx="5749224" cy="1282998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/>
              <a:t> </a:t>
            </a:r>
          </a:p>
          <a:p>
            <a:pPr algn="just"/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72352" y="3971274"/>
            <a:ext cx="5736293" cy="97522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sz="2000" b="1">
                <a:latin typeface="Times New Roman" pitchFamily="18" charset="0"/>
                <a:cs typeface="Times New Roman" pitchFamily="18" charset="0"/>
              </a:rPr>
              <a:t>Ông bà đã nhổ cây, san đất.Tiếp đó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bới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hì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hục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chằng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ãi</a:t>
            </a:r>
            <a:endParaRPr lang="en-US" sz="2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594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146400" y="1543050"/>
            <a:ext cx="5749224" cy="97522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9331" y="2275066"/>
            <a:ext cx="5864717" cy="189855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ở ,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bới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774057" y="772150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chằng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ãi</a:t>
            </a:r>
            <a:endParaRPr lang="en-US" sz="2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710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146400" y="1543050"/>
            <a:ext cx="5749224" cy="109833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9331" y="2275066"/>
            <a:ext cx="5864717" cy="729000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2200">
                <a:latin typeface="Times New Roman" pitchFamily="18" charset="0"/>
                <a:cs typeface="Times New Roman" pitchFamily="18" charset="0"/>
              </a:rPr>
              <a:t>chăm chỉ, chịu khó, thông minh,không ngại khó khăn, vất vả, xả thân vì cộng đồng...</a:t>
            </a:r>
            <a:endParaRPr lang="en-US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287755" y="712641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7754" y="3065622"/>
            <a:ext cx="56078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nay?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4970" y="3895026"/>
            <a:ext cx="5839078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nl-NL" sz="2200">
                <a:latin typeface="Times New Roman"/>
                <a:cs typeface="Times New Roman"/>
              </a:rPr>
              <a:t>Câu chuyện đã giải thích  về đặc điểm </a:t>
            </a:r>
            <a:r>
              <a:rPr lang="en-US" sz="2200" err="1">
                <a:latin typeface="Times New Roman"/>
                <a:cs typeface="Times New Roman"/>
              </a:rPr>
              <a:t>ngoằn</a:t>
            </a:r>
            <a:r>
              <a:rPr lang="en-US" sz="2200">
                <a:latin typeface="Times New Roman"/>
                <a:cs typeface="Times New Roman"/>
              </a:rPr>
              <a:t> ngoèongo èhiều </a:t>
            </a:r>
            <a:r>
              <a:rPr lang="en-US" sz="2200" err="1">
                <a:latin typeface="Times New Roman"/>
                <a:cs typeface="Times New Roman"/>
              </a:rPr>
              <a:t>thác</a:t>
            </a:r>
            <a:r>
              <a:rPr lang="en-US" sz="2200">
                <a:latin typeface="Times New Roman"/>
                <a:cs typeface="Times New Roman"/>
              </a:rPr>
              <a:t> </a:t>
            </a:r>
            <a:r>
              <a:rPr lang="en-US" sz="2200" err="1">
                <a:latin typeface="Times New Roman"/>
                <a:cs typeface="Times New Roman"/>
              </a:rPr>
              <a:t>ghềnh</a:t>
            </a:r>
            <a:r>
              <a:rPr lang="en-US" sz="2200">
                <a:latin typeface="Times New Roman"/>
                <a:cs typeface="Times New Roman"/>
              </a:rPr>
              <a:t> (</a:t>
            </a:r>
            <a:r>
              <a:rPr lang="en-US" sz="2200" err="1">
                <a:latin typeface="Times New Roman"/>
                <a:cs typeface="Times New Roman"/>
              </a:rPr>
              <a:t>bảy</a:t>
            </a:r>
            <a:r>
              <a:rPr lang="en-US" sz="2200">
                <a:latin typeface="Times New Roman"/>
                <a:cs typeface="Times New Roman"/>
              </a:rPr>
              <a:t> </a:t>
            </a:r>
            <a:r>
              <a:rPr lang="en-US" sz="2200" err="1">
                <a:latin typeface="Times New Roman"/>
                <a:cs typeface="Times New Roman"/>
              </a:rPr>
              <a:t>trăm</a:t>
            </a:r>
            <a:r>
              <a:rPr lang="en-US" sz="2200">
                <a:latin typeface="Times New Roman"/>
                <a:cs typeface="Times New Roman"/>
              </a:rPr>
              <a:t> </a:t>
            </a:r>
            <a:r>
              <a:rPr lang="en-US" sz="2200" err="1">
                <a:latin typeface="Times New Roman"/>
                <a:cs typeface="Times New Roman"/>
              </a:rPr>
              <a:t>mươi</a:t>
            </a:r>
            <a:r>
              <a:rPr lang="en-US" sz="2200">
                <a:latin typeface="Times New Roman"/>
                <a:cs typeface="Times New Roman"/>
              </a:rPr>
              <a:t> </a:t>
            </a:r>
            <a:r>
              <a:rPr lang="en-US" sz="2200" err="1">
                <a:latin typeface="Times New Roman"/>
                <a:cs typeface="Times New Roman"/>
              </a:rPr>
              <a:t>thác</a:t>
            </a:r>
            <a:r>
              <a:rPr lang="en-US" sz="2200">
                <a:latin typeface="Times New Roman"/>
                <a:cs typeface="Times New Roman"/>
              </a:rPr>
              <a:t>, </a:t>
            </a:r>
            <a:r>
              <a:rPr lang="en-US" sz="2200" err="1">
                <a:latin typeface="Times New Roman"/>
                <a:cs typeface="Times New Roman"/>
              </a:rPr>
              <a:t>ba</a:t>
            </a:r>
            <a:r>
              <a:rPr lang="en-US" sz="2200">
                <a:latin typeface="Times New Roman"/>
                <a:cs typeface="Times New Roman"/>
              </a:rPr>
              <a:t> </a:t>
            </a:r>
            <a:r>
              <a:rPr lang="en-US" sz="2200" err="1">
                <a:latin typeface="Times New Roman"/>
                <a:cs typeface="Times New Roman"/>
              </a:rPr>
              <a:t>trăm</a:t>
            </a:r>
            <a:r>
              <a:rPr lang="en-US" sz="2200">
                <a:latin typeface="Times New Roman"/>
                <a:cs typeface="Times New Roman"/>
              </a:rPr>
              <a:t> </a:t>
            </a:r>
            <a:r>
              <a:rPr lang="en-US" sz="2200" err="1">
                <a:latin typeface="Times New Roman"/>
                <a:cs typeface="Times New Roman"/>
              </a:rPr>
              <a:t>mươi</a:t>
            </a:r>
            <a:r>
              <a:rPr lang="en-US" sz="2200">
                <a:latin typeface="Times New Roman"/>
                <a:cs typeface="Times New Roman"/>
              </a:rPr>
              <a:t> </a:t>
            </a:r>
            <a:r>
              <a:rPr lang="en-US" sz="2200" err="1">
                <a:latin typeface="Times New Roman"/>
                <a:cs typeface="Times New Roman"/>
              </a:rPr>
              <a:t>ghềnh</a:t>
            </a:r>
            <a:r>
              <a:rPr lang="en-US" sz="2200">
                <a:latin typeface="Times New Roman"/>
                <a:cs typeface="Times New Roman"/>
              </a:rPr>
              <a:t>) </a:t>
            </a:r>
            <a:r>
              <a:rPr lang="en-US" sz="2200" err="1">
                <a:latin typeface="Times New Roman"/>
                <a:cs typeface="Times New Roman"/>
              </a:rPr>
              <a:t>của</a:t>
            </a:r>
            <a:r>
              <a:rPr lang="en-US" sz="2200">
                <a:latin typeface="Times New Roman"/>
                <a:cs typeface="Times New Roman"/>
              </a:rPr>
              <a:t> con </a:t>
            </a:r>
            <a:r>
              <a:rPr lang="en-US" sz="2200" err="1">
                <a:latin typeface="Times New Roman"/>
                <a:cs typeface="Times New Roman"/>
              </a:rPr>
              <a:t>sông</a:t>
            </a:r>
            <a:r>
              <a:rPr lang="en-US" sz="2200">
                <a:latin typeface="Times New Roman"/>
                <a:cs typeface="Times New Roman"/>
              </a:rPr>
              <a:t> </a:t>
            </a:r>
            <a:r>
              <a:rPr lang="en-US" sz="2200" err="1">
                <a:latin typeface="Times New Roman"/>
                <a:cs typeface="Times New Roman"/>
              </a:rPr>
              <a:t>Đà</a:t>
            </a:r>
            <a:r>
              <a:rPr lang="en-US" sz="2200">
                <a:latin typeface="Times New Roman"/>
                <a:cs typeface="Times New Roman"/>
              </a:rPr>
              <a:t> </a:t>
            </a:r>
            <a:r>
              <a:rPr lang="en-US" sz="2200" err="1">
                <a:latin typeface="Times New Roman"/>
                <a:cs typeface="Times New Roman"/>
              </a:rPr>
              <a:t>ngày</a:t>
            </a:r>
            <a:r>
              <a:rPr lang="en-US" sz="2200">
                <a:latin typeface="Times New Roman"/>
                <a:cs typeface="Times New Roman"/>
              </a:rPr>
              <a:t> nay.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chằng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ãi</a:t>
            </a:r>
            <a:endParaRPr lang="en-US" sz="2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591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287755" y="712641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ở,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chằng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ãi</a:t>
            </a:r>
            <a:endParaRPr lang="en-US" sz="2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10142" y="2030660"/>
            <a:ext cx="4937855" cy="1981249"/>
            <a:chOff x="3610142" y="2030660"/>
            <a:chExt cx="4937855" cy="1981249"/>
          </a:xfrm>
        </p:grpSpPr>
        <p:pic>
          <p:nvPicPr>
            <p:cNvPr id="26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088445" y="552357"/>
              <a:ext cx="1981249" cy="4937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978853" y="2584524"/>
              <a:ext cx="419354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Bài văn ca ngợi những việc ông Đùng, bà Đùng đã làm giúp dân. Qua đó giải thích thêm về sự tích sông Đà.</a:t>
              </a: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153207" y="1613850"/>
            <a:ext cx="1507025" cy="39299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100" b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25070507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A2A7621-3C0D-425F-A077-927D721B4A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AA204-B630-4C08-B721-8FD0C94EC058}"/>
</file>

<file path=customXml/itemProps3.xml><?xml version="1.0" encoding="utf-8"?>
<ds:datastoreItem xmlns:ds="http://schemas.openxmlformats.org/officeDocument/2006/customXml" ds:itemID="{0A0DF1A8-AB1E-4AF7-A96F-50A7BDD00D86}">
  <ds:schemaRefs>
    <ds:schemaRef ds:uri="04428cd5-0689-4562-8eaa-c57d4739e61c"/>
    <ds:schemaRef ds:uri="aa3bae8b-93bb-44fa-b79c-ae2e3c4b5ff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revision>1</cp:revision>
  <dcterms:created xsi:type="dcterms:W3CDTF">2015-02-26T08:23:36Z</dcterms:created>
  <dcterms:modified xsi:type="dcterms:W3CDTF">2024-04-10T07:42:11Z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