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327" r:id="rId5"/>
    <p:sldId id="408" r:id="rId6"/>
    <p:sldId id="438" r:id="rId7"/>
    <p:sldId id="439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14610B-52DE-8D69-BD92-D677ECE4E5E0}" v="3" dt="2024-04-11T01:10:12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3" d="100"/>
          <a:sy n="63" d="100"/>
        </p:scale>
        <p:origin x="-446" y="-8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Ngọc Lan" userId="S::pnlan@thtrungyen.edu.vn::244c8483-40fc-4145-99ed-ea15bd8c56c9" providerId="AD" clId="Web-{CB14610B-52DE-8D69-BD92-D677ECE4E5E0}"/>
    <pc:docChg chg="modSld">
      <pc:chgData name="Phạm Ngọc Lan" userId="S::pnlan@thtrungyen.edu.vn::244c8483-40fc-4145-99ed-ea15bd8c56c9" providerId="AD" clId="Web-{CB14610B-52DE-8D69-BD92-D677ECE4E5E0}" dt="2024-04-11T01:10:12.325" v="2"/>
      <pc:docMkLst>
        <pc:docMk/>
      </pc:docMkLst>
      <pc:sldChg chg="delSp">
        <pc:chgData name="Phạm Ngọc Lan" userId="S::pnlan@thtrungyen.edu.vn::244c8483-40fc-4145-99ed-ea15bd8c56c9" providerId="AD" clId="Web-{CB14610B-52DE-8D69-BD92-D677ECE4E5E0}" dt="2024-04-11T01:10:01.075" v="0"/>
        <pc:sldMkLst>
          <pc:docMk/>
          <pc:sldMk cId="0" sldId="408"/>
        </pc:sldMkLst>
        <pc:spChg chg="del">
          <ac:chgData name="Phạm Ngọc Lan" userId="S::pnlan@thtrungyen.edu.vn::244c8483-40fc-4145-99ed-ea15bd8c56c9" providerId="AD" clId="Web-{CB14610B-52DE-8D69-BD92-D677ECE4E5E0}" dt="2024-04-11T01:10:01.075" v="0"/>
          <ac:spMkLst>
            <pc:docMk/>
            <pc:sldMk cId="0" sldId="408"/>
            <ac:spMk id="19" creationId="{00000000-0000-0000-0000-000000000000}"/>
          </ac:spMkLst>
        </pc:spChg>
      </pc:sldChg>
      <pc:sldChg chg="delSp">
        <pc:chgData name="Phạm Ngọc Lan" userId="S::pnlan@thtrungyen.edu.vn::244c8483-40fc-4145-99ed-ea15bd8c56c9" providerId="AD" clId="Web-{CB14610B-52DE-8D69-BD92-D677ECE4E5E0}" dt="2024-04-11T01:10:06.700" v="1"/>
        <pc:sldMkLst>
          <pc:docMk/>
          <pc:sldMk cId="3450005395" sldId="438"/>
        </pc:sldMkLst>
        <pc:spChg chg="del">
          <ac:chgData name="Phạm Ngọc Lan" userId="S::pnlan@thtrungyen.edu.vn::244c8483-40fc-4145-99ed-ea15bd8c56c9" providerId="AD" clId="Web-{CB14610B-52DE-8D69-BD92-D677ECE4E5E0}" dt="2024-04-11T01:10:06.700" v="1"/>
          <ac:spMkLst>
            <pc:docMk/>
            <pc:sldMk cId="3450005395" sldId="438"/>
            <ac:spMk id="19" creationId="{00000000-0000-0000-0000-000000000000}"/>
          </ac:spMkLst>
        </pc:spChg>
      </pc:sldChg>
      <pc:sldChg chg="delSp">
        <pc:chgData name="Phạm Ngọc Lan" userId="S::pnlan@thtrungyen.edu.vn::244c8483-40fc-4145-99ed-ea15bd8c56c9" providerId="AD" clId="Web-{CB14610B-52DE-8D69-BD92-D677ECE4E5E0}" dt="2024-04-11T01:10:12.325" v="2"/>
        <pc:sldMkLst>
          <pc:docMk/>
          <pc:sldMk cId="1886209053" sldId="439"/>
        </pc:sldMkLst>
        <pc:spChg chg="del">
          <ac:chgData name="Phạm Ngọc Lan" userId="S::pnlan@thtrungyen.edu.vn::244c8483-40fc-4145-99ed-ea15bd8c56c9" providerId="AD" clId="Web-{CB14610B-52DE-8D69-BD92-D677ECE4E5E0}" dt="2024-04-11T01:10:12.325" v="2"/>
          <ac:spMkLst>
            <pc:docMk/>
            <pc:sldMk cId="1886209053" sldId="439"/>
            <ac:spMk id="2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5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47119" y="3904603"/>
            <a:ext cx="1246859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6576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34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80319" y="1841837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72699" y="2438400"/>
            <a:ext cx="15171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 ngoặc kép trong mỗi câu dưới đây dùng để làm gì?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t="20064" r="49146" b="25438"/>
          <a:stretch/>
        </p:blipFill>
        <p:spPr bwMode="auto">
          <a:xfrm>
            <a:off x="1432719" y="3200400"/>
            <a:ext cx="10163430" cy="555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8443119" y="4419600"/>
            <a:ext cx="732498" cy="2133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858409" y="5410200"/>
            <a:ext cx="317208" cy="16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51243" y="184768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00236" y="2647581"/>
            <a:ext cx="13777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 dấu ngoặc kép hoặc dấu gạch ngang thay vào ô vuông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24036" r="49244" b="29123"/>
          <a:stretch/>
        </p:blipFill>
        <p:spPr bwMode="auto">
          <a:xfrm>
            <a:off x="2012583" y="3429000"/>
            <a:ext cx="12093841" cy="538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4916" y="4191000"/>
            <a:ext cx="3209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10919" y="5418224"/>
            <a:ext cx="3209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85583" y="7848600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96119" y="784859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63031" y="-62448"/>
            <a:ext cx="7013458" cy="1132016"/>
            <a:chOff x="4486038" y="90267"/>
            <a:chExt cx="6895119" cy="1132016"/>
          </a:xfrm>
        </p:grpSpPr>
        <p:grpSp>
          <p:nvGrpSpPr>
            <p:cNvPr id="15" name="Group 14"/>
            <p:cNvGrpSpPr/>
            <p:nvPr/>
          </p:nvGrpSpPr>
          <p:grpSpPr>
            <a:xfrm>
              <a:off x="4486038" y="90267"/>
              <a:ext cx="6895119" cy="1132016"/>
              <a:chOff x="4486038" y="90267"/>
              <a:chExt cx="6895119" cy="113201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486038" y="90267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637508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796135" y="1067115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23119" y="126136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045746" y="21336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thêm ví dụ có sử dụng dấu ngoặc kép trong các bài em đã học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6618" y="3657600"/>
            <a:ext cx="139662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VD:</a:t>
            </a:r>
          </a:p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Bãi cát ở đây thường được ca ngợi là “Bà chúa của các bãi tắm”.</a:t>
            </a:r>
          </a:p>
          <a:p>
            <a:pPr algn="r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(Bài Cửa Tùng, trang 86)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185319" y="4038600"/>
            <a:ext cx="9982200" cy="1201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4C7225-7E11-4FBF-9450-8D203A089CB9}">
  <ds:schemaRefs>
    <ds:schemaRef ds:uri="http://schemas.microsoft.com/office/2006/metadata/properties"/>
    <ds:schemaRef ds:uri="http://schemas.microsoft.com/office/infopath/2007/PartnerControls"/>
    <ds:schemaRef ds:uri="aa3bae8b-93bb-44fa-b79c-ae2e3c4b5ffa"/>
    <ds:schemaRef ds:uri="04428cd5-0689-4562-8eaa-c57d4739e61c"/>
  </ds:schemaRefs>
</ds:datastoreItem>
</file>

<file path=customXml/itemProps2.xml><?xml version="1.0" encoding="utf-8"?>
<ds:datastoreItem xmlns:ds="http://schemas.openxmlformats.org/officeDocument/2006/customXml" ds:itemID="{0A590BB9-C766-4F32-A6BB-2BA4E08E5A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99E155-FCEB-4BAE-A546-74880954627A}"/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10254</TotalTime>
  <Words>208</Words>
  <Application>Microsoft Office PowerPoint</Application>
  <PresentationFormat>Custom</PresentationFormat>
  <Paragraphs>32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1065</cp:revision>
  <dcterms:created xsi:type="dcterms:W3CDTF">2008-09-09T22:52:10Z</dcterms:created>
  <dcterms:modified xsi:type="dcterms:W3CDTF">2024-04-11T01:10:16Z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