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27" r:id="rId3"/>
    <p:sldId id="440" r:id="rId4"/>
    <p:sldId id="441" r:id="rId5"/>
    <p:sldId id="443" r:id="rId6"/>
    <p:sldId id="442" r:id="rId7"/>
    <p:sldId id="444" r:id="rId8"/>
    <p:sldId id="445" r:id="rId9"/>
    <p:sldId id="446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00CC"/>
    <a:srgbClr val="6600CC"/>
    <a:srgbClr val="FF0066"/>
    <a:srgbClr val="FF7C80"/>
    <a:srgbClr val="FF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356519" y="1266918"/>
            <a:ext cx="13639800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VIẾT: EM NGHĨ VỀ TRÁI ĐẤT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919" y="3453110"/>
            <a:ext cx="8077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biêng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99319" y="2612291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8650035" y="3505200"/>
            <a:ext cx="687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Lung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8" y="3437990"/>
            <a:ext cx="981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 biêng biếc, trên lưng, lung linh,...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25908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4643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6171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356519" y="1266918"/>
            <a:ext cx="13639800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VIẾT: EM NGHĨ VỀ TRÁI ĐẤT</a:t>
            </a: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883588" y="2828390"/>
            <a:ext cx="14493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từ ( dành, rành, giành) phù hợp với mỗi lời giải nghĩa dưới đây (làm việc nhóm 2).: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554052" y="4380345"/>
            <a:ext cx="219349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29616" y="4106160"/>
            <a:ext cx="125066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587254" y="3977317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47548" y="5386808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Cất đi hoặc giữ lại cho người khác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50800" y="6402961"/>
            <a:ext cx="7195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rõ, rất thành thạo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4656" y="7276917"/>
            <a:ext cx="10240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-Cố dùng sức để lấy về được cho mình ( hoặc cố gắng để đạt cho được)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883588" y="2828390"/>
            <a:ext cx="14493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 từ ( dành, rành, giành) phù hợp với mỗi lời giải nghĩa dưới đây (làm việc nhóm 2).: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333843" y="4304531"/>
            <a:ext cx="219349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05260" y="5784503"/>
            <a:ext cx="125066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45273" y="6910532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66519" y="4172948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Cất đi hoặc giữ lại cho người khác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73398" y="5634185"/>
            <a:ext cx="7195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Biết rõ, rất thành thạo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29186" y="6716076"/>
            <a:ext cx="10240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-Cố dùng sức để lấy về được cho mình ( hoặc cố gắng để đạt cho được)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769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163014E5-162E-F1A4-F594-CF13D8B14358}"/>
              </a:ext>
            </a:extLst>
          </p:cNvPr>
          <p:cNvSpPr/>
          <p:nvPr/>
        </p:nvSpPr>
        <p:spPr>
          <a:xfrm>
            <a:off x="6089670" y="5906362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FBD02F79-5277-FFDF-1964-736F301B9C79}"/>
              </a:ext>
            </a:extLst>
          </p:cNvPr>
          <p:cNvSpPr/>
          <p:nvPr/>
        </p:nvSpPr>
        <p:spPr>
          <a:xfrm>
            <a:off x="2419454" y="5285983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F72B3709-2CF3-3D6F-6438-B220FFD74A7B}"/>
              </a:ext>
            </a:extLst>
          </p:cNvPr>
          <p:cNvSpPr/>
          <p:nvPr/>
        </p:nvSpPr>
        <p:spPr>
          <a:xfrm>
            <a:off x="3716151" y="4664854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Làm bài tập a (nhóm 4).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973345" y="3922157"/>
            <a:ext cx="124823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AutoNum type="alphaLcPeriod"/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r,d hoặc gi thay cho ô vuông.</a:t>
            </a:r>
          </a:p>
          <a:p>
            <a:pPr algn="just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-Rừng        à có nhiều loại thực vật quý hiếm.</a:t>
            </a:r>
          </a:p>
          <a:p>
            <a:pPr marL="571500" indent="-571500" algn="just">
              <a:buFontTx/>
              <a:buChar char="-"/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róc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Tx/>
              <a:buChar char="-"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72CD7593-EE2C-0EFB-66D4-55A9F82154E3}"/>
              </a:ext>
            </a:extLst>
          </p:cNvPr>
          <p:cNvSpPr/>
          <p:nvPr/>
        </p:nvSpPr>
        <p:spPr>
          <a:xfrm>
            <a:off x="4203446" y="6614248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18830" y="9144000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90B8880-3823-BC4D-EC66-0E6C47DD3F90}"/>
              </a:ext>
            </a:extLst>
          </p:cNvPr>
          <p:cNvSpPr/>
          <p:nvPr/>
        </p:nvSpPr>
        <p:spPr>
          <a:xfrm>
            <a:off x="-853281" y="6096000"/>
            <a:ext cx="236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B93EEF9-B68A-C884-2E56-2C2535BB03BD}"/>
              </a:ext>
            </a:extLst>
          </p:cNvPr>
          <p:cNvSpPr/>
          <p:nvPr/>
        </p:nvSpPr>
        <p:spPr>
          <a:xfrm>
            <a:off x="6011131" y="9059917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B4CD903-9840-AA52-B267-5E50EE645CB8}"/>
              </a:ext>
            </a:extLst>
          </p:cNvPr>
          <p:cNvSpPr/>
          <p:nvPr/>
        </p:nvSpPr>
        <p:spPr>
          <a:xfrm>
            <a:off x="8059504" y="9497943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46 -0.01719 L 0.11684 -0.5053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" y="-244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79 -0.11163 L 0.08417 -0.11163 C 0.13947 -0.11163 0.20813 -0.10955 0.20813 -0.10764 L 0.20813 -0.10312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96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5327E-6 -3.88889E-6 L 0.01766 -0.33246 L 0.02058 -0.35104 L 0.02058 -0.36284 " pathEditMode="relative" rAng="0" ptsTypes="AAAA">
                                      <p:cBhvr>
                                        <p:cTn id="6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-18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4 -0.3441 L -0.05042 -0.03472 C -0.06456 0.03542 -0.08592 0.07587 -0.10826 0.07587 C -0.13381 0.07587 -0.1541 0.03542 -0.16834 -0.03472 L -0.23573 -0.3441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89" y="20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4" grpId="0" animBg="1"/>
      <p:bldP spid="2" grpId="0"/>
      <p:bldP spid="23" grpId="0"/>
      <p:bldP spid="31" grpId="0" animBg="1"/>
      <p:bldP spid="24" grpId="0"/>
      <p:bldP spid="24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045D2E0-514F-C33F-0860-79971E0BD3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94" r="15894"/>
          <a:stretch/>
        </p:blipFill>
        <p:spPr>
          <a:xfrm>
            <a:off x="452745" y="262433"/>
            <a:ext cx="15823893" cy="8731994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Làm bài tập b (nhóm 2).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693354" y="3621612"/>
            <a:ext cx="124823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b.Chọn</a:t>
            </a:r>
            <a:r>
              <a:rPr kumimoji="0" lang="nl-NL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dấu hỏi hoặc dấu ngã cho chữ in đậm màu đỏ:</a:t>
            </a:r>
            <a:endParaRPr kumimoji="0" lang="nl-NL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vùng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loài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lựa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tuyệt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vời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baseline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(</a:t>
            </a:r>
            <a:r>
              <a:rPr lang="en-US" sz="4000" b="1" i="1" baseline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857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Làm bài tập a hoặc b (nhóm 2).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693354" y="3621612"/>
            <a:ext cx="124823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b.Chọn</a:t>
            </a:r>
            <a:r>
              <a:rPr kumimoji="0" lang="nl-NL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dấu hỏi hoặc dấu ngã cho chữ in đậm màu đỏ:</a:t>
            </a:r>
            <a:endParaRPr kumimoji="0" lang="nl-NL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vùng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phủ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bởi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loài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sẻ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cổ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dã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lựa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tuyệt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vời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nhảy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(</a:t>
            </a:r>
            <a:r>
              <a:rPr lang="en-US" sz="4000" b="1" i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827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243C62-8968-BF8B-D764-F636254E631F}"/>
              </a:ext>
            </a:extLst>
          </p:cNvPr>
          <p:cNvSpPr txBox="1"/>
          <p:nvPr/>
        </p:nvSpPr>
        <p:spPr>
          <a:xfrm>
            <a:off x="594519" y="1219200"/>
            <a:ext cx="13792200" cy="2028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Cùng người thân nói về hiện tượng ô nhiễm môi trường ở địa phương em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Em hãy đoán xem nguyên nhân nào gây nên hiện tượng ô nhiễm đó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E99FF2A-0A83-0265-01AD-D8C980139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21" y="437322"/>
            <a:ext cx="96520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E0AC927E-C9E4-4A94-BC50-D8591F0671E4}"/>
</file>

<file path=customXml/itemProps2.xml><?xml version="1.0" encoding="utf-8"?>
<ds:datastoreItem xmlns:ds="http://schemas.openxmlformats.org/officeDocument/2006/customXml" ds:itemID="{0A40728C-BC7A-4E4A-8073-61DD2C57D3A0}"/>
</file>

<file path=customXml/itemProps3.xml><?xml version="1.0" encoding="utf-8"?>
<ds:datastoreItem xmlns:ds="http://schemas.openxmlformats.org/officeDocument/2006/customXml" ds:itemID="{9480389F-12F4-4B80-9708-E381B80E26B0}"/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9558</TotalTime>
  <Words>765</Words>
  <Application>Microsoft Office PowerPoint</Application>
  <PresentationFormat>Custom</PresentationFormat>
  <Paragraphs>91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1056</cp:revision>
  <dcterms:created xsi:type="dcterms:W3CDTF">2008-09-09T22:52:10Z</dcterms:created>
  <dcterms:modified xsi:type="dcterms:W3CDTF">2022-08-17T16:27:48Z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