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7BBF5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408" y="6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4525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tổ chức trò chơi: chọn không gian và kẻ các chữ thập cho các nhóm; yêu cầu HS đeo các vương miện “ phương đông”, “ phương tây”, “ phương nam”, “ phương bắc”; HS nào nhanh chóng xác định đúng vị trí đứng của mình sẽ là người thắng cuộc.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071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714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7/19/2022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809415" y="4771935"/>
            <a:ext cx="13182600" cy="143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hôi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457200" indent="-457200" algn="ctr">
              <a:lnSpc>
                <a:spcPct val="120000"/>
              </a:lnSpc>
            </a:pPr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30: ÔN TẬP CHỦ ĐỀ TRÁI ĐẤT VÀ BẦU TRỜI (T2) </a:t>
            </a:r>
            <a:endParaRPr lang="en-US" sz="4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12254" y="155157"/>
            <a:ext cx="6255239" cy="972937"/>
            <a:chOff x="4539228" y="172432"/>
            <a:chExt cx="6149694" cy="972937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72937"/>
              <a:chOff x="4539228" y="172432"/>
              <a:chExt cx="6149694" cy="972937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161261" y="622149"/>
                <a:ext cx="39952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u="sng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 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171881" y="1895151"/>
            <a:ext cx="10773729" cy="1261884"/>
            <a:chOff x="3466447" y="2085651"/>
            <a:chExt cx="9193229" cy="1261884"/>
          </a:xfrm>
        </p:grpSpPr>
        <p:grpSp>
          <p:nvGrpSpPr>
            <p:cNvPr id="10" name="Group 9"/>
            <p:cNvGrpSpPr/>
            <p:nvPr/>
          </p:nvGrpSpPr>
          <p:grpSpPr>
            <a:xfrm>
              <a:off x="3466447" y="2323166"/>
              <a:ext cx="525247" cy="646331"/>
              <a:chOff x="3733147" y="2323166"/>
              <a:chExt cx="525247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3733147" y="2367988"/>
                <a:ext cx="525247" cy="556689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822060" y="2323166"/>
                <a:ext cx="4363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4204763" y="2085651"/>
              <a:ext cx="8454913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Buổi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đang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phương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sao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biết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6A738520-BA86-8298-F26D-240238FBD73E}"/>
              </a:ext>
            </a:extLst>
          </p:cNvPr>
          <p:cNvSpPr txBox="1"/>
          <p:nvPr/>
        </p:nvSpPr>
        <p:spPr>
          <a:xfrm>
            <a:off x="440354" y="1032067"/>
            <a:ext cx="14688013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30: ÔN TẬP CHỦ ĐỀ TRÁI ĐẤT VÀ BẦU TRỜI (T2) 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34D52858-849C-80BB-FA6E-F9452B4EAF2E}"/>
              </a:ext>
            </a:extLst>
          </p:cNvPr>
          <p:cNvSpPr/>
          <p:nvPr/>
        </p:nvSpPr>
        <p:spPr>
          <a:xfrm>
            <a:off x="3044623" y="7950957"/>
            <a:ext cx="4038600" cy="9247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0F71B61-13D5-B133-64C2-C8C4DD950118}"/>
              </a:ext>
            </a:extLst>
          </p:cNvPr>
          <p:cNvSpPr/>
          <p:nvPr/>
        </p:nvSpPr>
        <p:spPr>
          <a:xfrm>
            <a:off x="8760547" y="7903363"/>
            <a:ext cx="2609906" cy="9247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2BF07F1-F54B-4063-F7CE-8DEBA8805B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845"/>
          <a:stretch/>
        </p:blipFill>
        <p:spPr>
          <a:xfrm>
            <a:off x="1851518" y="3157035"/>
            <a:ext cx="13468417" cy="4265743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39FBC99-F6E4-6CDE-3A6E-F77EB7760770}"/>
              </a:ext>
            </a:extLst>
          </p:cNvPr>
          <p:cNvSpPr/>
          <p:nvPr/>
        </p:nvSpPr>
        <p:spPr>
          <a:xfrm>
            <a:off x="8747919" y="6786478"/>
            <a:ext cx="6380448" cy="9247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nl-NL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 3: Bạn nữ đang đi về phương Tây</a:t>
            </a:r>
            <a:endParaRPr lang="en-US" sz="28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27085D6F-BAD9-2B4B-170D-7886804C2A41}"/>
              </a:ext>
            </a:extLst>
          </p:cNvPr>
          <p:cNvSpPr/>
          <p:nvPr/>
        </p:nvSpPr>
        <p:spPr>
          <a:xfrm>
            <a:off x="1875144" y="6786477"/>
            <a:ext cx="6377559" cy="9247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 2: Minh đang đi về phương Đông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23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7280" y="11147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57464" y="2162137"/>
            <a:ext cx="10747918" cy="1246495"/>
            <a:chOff x="1470819" y="1943100"/>
            <a:chExt cx="10747918" cy="1246495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356229" y="1989266"/>
              <a:ext cx="9862508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3600" b="1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Viết một bức thư cho bạn ở xa kể về nơi em sống </a:t>
              </a:r>
            </a:p>
            <a:p>
              <a:r>
                <a:rPr lang="nl-NL" sz="3600" b="1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theo một trong hai gợi ý sau: </a:t>
              </a:r>
              <a:endParaRPr lang="en-US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2E20BD4C-00B3-CD88-CD7E-3887C5760360}"/>
              </a:ext>
            </a:extLst>
          </p:cNvPr>
          <p:cNvSpPr txBox="1"/>
          <p:nvPr/>
        </p:nvSpPr>
        <p:spPr>
          <a:xfrm>
            <a:off x="1537909" y="4050670"/>
            <a:ext cx="500021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dirty="0">
                <a:highlight>
                  <a:srgbClr val="FFFF00"/>
                </a:highlight>
              </a:rPr>
              <a:t>A</a:t>
            </a:r>
            <a:r>
              <a:rPr lang="nl-NL" dirty="0"/>
              <a:t>  </a:t>
            </a: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sống ở nơi nào? Nơi em sống có dạng địa hình nào? Cảm nghĩ của em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F347F1-0394-99BB-4A74-8C043BF70B81}"/>
              </a:ext>
            </a:extLst>
          </p:cNvPr>
          <p:cNvSpPr txBox="1"/>
          <p:nvPr/>
        </p:nvSpPr>
        <p:spPr>
          <a:xfrm>
            <a:off x="8134899" y="4050670"/>
            <a:ext cx="6603830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3600" dirty="0">
                <a:highlight>
                  <a:srgbClr val="FFFF00"/>
                </a:highlight>
              </a:rPr>
              <a:t>B. </a:t>
            </a: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 Nam ở châu lục nào? Việt Nam thuộc đới khí hậu nào?  Giới thiệu một số hoạt động sản xuất của người dân Việt Nam.</a:t>
            </a:r>
          </a:p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nghĩ của em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BF9B69-C305-6DC9-9CFA-F2AC10AF3443}"/>
              </a:ext>
            </a:extLst>
          </p:cNvPr>
          <p:cNvSpPr txBox="1"/>
          <p:nvPr/>
        </p:nvSpPr>
        <p:spPr>
          <a:xfrm>
            <a:off x="442119" y="1133273"/>
            <a:ext cx="14688013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30: ÔN TẬP CHỦ ĐỀ TRÁI ĐẤT VÀ BẦU TRỜI (T2) 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79050B-3333-A602-D591-CEC346CEEF55}"/>
              </a:ext>
            </a:extLst>
          </p:cNvPr>
          <p:cNvSpPr txBox="1"/>
          <p:nvPr/>
        </p:nvSpPr>
        <p:spPr>
          <a:xfrm>
            <a:off x="5852319" y="696248"/>
            <a:ext cx="4800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TỰ NHIÊN VÀ XÃ HỘI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CD5B5B-72D4-963F-B91E-947D49B2540A}"/>
              </a:ext>
            </a:extLst>
          </p:cNvPr>
          <p:cNvSpPr txBox="1"/>
          <p:nvPr/>
        </p:nvSpPr>
        <p:spPr>
          <a:xfrm>
            <a:off x="2725624" y="7712833"/>
            <a:ext cx="55049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viết bài  vào vở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9F29F4-8FC7-5288-51A3-50A2D5CF8167}"/>
              </a:ext>
            </a:extLst>
          </p:cNvPr>
          <p:cNvSpPr txBox="1"/>
          <p:nvPr/>
        </p:nvSpPr>
        <p:spPr>
          <a:xfrm>
            <a:off x="8787913" y="7758999"/>
            <a:ext cx="6361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nối tiếp đọc bài của mình. 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7280" y="11147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57ECBD-5B75-77F6-D436-B1D47C19D7F3}"/>
              </a:ext>
            </a:extLst>
          </p:cNvPr>
          <p:cNvSpPr txBox="1"/>
          <p:nvPr/>
        </p:nvSpPr>
        <p:spPr>
          <a:xfrm>
            <a:off x="591098" y="1177123"/>
            <a:ext cx="14688013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30: ÔN TẬP CHỦ ĐỀ TRÁI ĐẤT VÀ BẦU TRỜI (T2) 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022E61-64BF-77B6-8054-3E365F357909}"/>
              </a:ext>
            </a:extLst>
          </p:cNvPr>
          <p:cNvSpPr txBox="1"/>
          <p:nvPr/>
        </p:nvSpPr>
        <p:spPr>
          <a:xfrm>
            <a:off x="5852319" y="696248"/>
            <a:ext cx="4800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TỰ NHIÊN VÀ XÃ HỘI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3101EC-0094-6A58-EA8D-8C03C887E94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48" t="-9392" r="-16086" b="3500"/>
          <a:stretch/>
        </p:blipFill>
        <p:spPr>
          <a:xfrm>
            <a:off x="1017082" y="1812415"/>
            <a:ext cx="11340141" cy="7208931"/>
          </a:xfrm>
          <a:prstGeom prst="chord">
            <a:avLst>
              <a:gd name="adj1" fmla="val 1909197"/>
              <a:gd name="adj2" fmla="val 18967027"/>
            </a:avLst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81B6BB5-D197-5E96-1729-CF055F5D3DBE}"/>
              </a:ext>
            </a:extLst>
          </p:cNvPr>
          <p:cNvSpPr txBox="1"/>
          <p:nvPr/>
        </p:nvSpPr>
        <p:spPr>
          <a:xfrm>
            <a:off x="9895110" y="3089130"/>
            <a:ext cx="536444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bạn trong hình đang làm gì? </a:t>
            </a:r>
            <a:endParaRPr 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BEA25A-D861-95B5-09C7-A56D093FC9BC}"/>
              </a:ext>
            </a:extLst>
          </p:cNvPr>
          <p:cNvSpPr txBox="1"/>
          <p:nvPr/>
        </p:nvSpPr>
        <p:spPr>
          <a:xfrm>
            <a:off x="9824839" y="5311461"/>
            <a:ext cx="55049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 phẩm của các bạn có giống của em không?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84DBC263-CA36-3A40-954A-6CF880C57DB4}"/>
              </a:ext>
            </a:extLst>
          </p:cNvPr>
          <p:cNvSpPr/>
          <p:nvPr/>
        </p:nvSpPr>
        <p:spPr>
          <a:xfrm>
            <a:off x="4458841" y="3551730"/>
            <a:ext cx="4153975" cy="1475459"/>
          </a:xfrm>
          <a:prstGeom prst="wedgeRoundRectCallout">
            <a:avLst>
              <a:gd name="adj1" fmla="val 754"/>
              <a:gd name="adj2" fmla="val 73431"/>
              <a:gd name="adj3" fmla="val 1666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C412C269-56EB-E947-EAFB-E0D2C80253BF}"/>
              </a:ext>
            </a:extLst>
          </p:cNvPr>
          <p:cNvSpPr/>
          <p:nvPr/>
        </p:nvSpPr>
        <p:spPr>
          <a:xfrm>
            <a:off x="1351841" y="4124185"/>
            <a:ext cx="2895600" cy="1200329"/>
          </a:xfrm>
          <a:prstGeom prst="wedgeRoundRectCallout">
            <a:avLst>
              <a:gd name="adj1" fmla="val -3814"/>
              <a:gd name="adj2" fmla="val 69968"/>
              <a:gd name="adj3" fmla="val 1666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9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7280" y="11147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323BFF-A2EA-2CF0-96C6-F4AF480E8266}"/>
              </a:ext>
            </a:extLst>
          </p:cNvPr>
          <p:cNvSpPr txBox="1"/>
          <p:nvPr/>
        </p:nvSpPr>
        <p:spPr>
          <a:xfrm>
            <a:off x="2118519" y="1433904"/>
            <a:ext cx="13011613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30: ÔN TẬP CHỦ ĐỀ TRÁI ĐẤT VÀ BẦU TRỜI (T2) 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42EE6E-ECDF-861A-C18D-C9EB7F5B8CBD}"/>
              </a:ext>
            </a:extLst>
          </p:cNvPr>
          <p:cNvSpPr txBox="1"/>
          <p:nvPr/>
        </p:nvSpPr>
        <p:spPr>
          <a:xfrm>
            <a:off x="5852319" y="696248"/>
            <a:ext cx="4800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TỰ NHIÊN VÀ XÃ HỘI 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44D77559-8274-DB5C-AFD5-2E998CDDBF3E}"/>
              </a:ext>
            </a:extLst>
          </p:cNvPr>
          <p:cNvSpPr/>
          <p:nvPr/>
        </p:nvSpPr>
        <p:spPr>
          <a:xfrm>
            <a:off x="1966119" y="2717781"/>
            <a:ext cx="13411200" cy="5729971"/>
          </a:xfrm>
          <a:prstGeom prst="roundRect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519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7280" y="111473"/>
            <a:ext cx="62552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Thứ……ngày…..tháng…..năm…….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323BFF-A2EA-2CF0-96C6-F4AF480E8266}"/>
              </a:ext>
            </a:extLst>
          </p:cNvPr>
          <p:cNvSpPr txBox="1"/>
          <p:nvPr/>
        </p:nvSpPr>
        <p:spPr>
          <a:xfrm>
            <a:off x="2118519" y="1433904"/>
            <a:ext cx="13011613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 30: ÔN TẬP CHỦ ĐỀ TRÁI ĐẤT VÀ BẦU TRỜI (T2) 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42EE6E-ECDF-861A-C18D-C9EB7F5B8CBD}"/>
              </a:ext>
            </a:extLst>
          </p:cNvPr>
          <p:cNvSpPr txBox="1"/>
          <p:nvPr/>
        </p:nvSpPr>
        <p:spPr>
          <a:xfrm>
            <a:off x="5852319" y="696248"/>
            <a:ext cx="48006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TỰ NHIÊN VÀ XÃ HỘI </a:t>
            </a:r>
          </a:p>
        </p:txBody>
      </p:sp>
    </p:spTree>
    <p:extLst>
      <p:ext uri="{BB962C8B-B14F-4D97-AF65-F5344CB8AC3E}">
        <p14:creationId xmlns:p14="http://schemas.microsoft.com/office/powerpoint/2010/main" val="1811223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088A2B35-A9ED-4697-A768-6052E60C781B}"/>
</file>

<file path=customXml/itemProps2.xml><?xml version="1.0" encoding="utf-8"?>
<ds:datastoreItem xmlns:ds="http://schemas.openxmlformats.org/officeDocument/2006/customXml" ds:itemID="{DD8F3C10-25DF-4E37-BB08-C40F0894EE98}"/>
</file>

<file path=customXml/itemProps3.xml><?xml version="1.0" encoding="utf-8"?>
<ds:datastoreItem xmlns:ds="http://schemas.openxmlformats.org/officeDocument/2006/customXml" ds:itemID="{80350ED3-2797-4892-AC01-90ADAA55922B}"/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539</Words>
  <Application>Microsoft Office PowerPoint</Application>
  <PresentationFormat>Custom</PresentationFormat>
  <Paragraphs>51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Lê Tuấn Minh</cp:lastModifiedBy>
  <cp:revision>100</cp:revision>
  <dcterms:created xsi:type="dcterms:W3CDTF">2022-07-10T01:37:20Z</dcterms:created>
  <dcterms:modified xsi:type="dcterms:W3CDTF">2022-07-19T03:17:21Z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