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BBF5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66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tổ chức trò chơi: chọn không gian và kẻ các chữ thập cho các nhóm; yêu cầu HS đeo các vương miện “ phương đông”, “ phương tây”, “ phương nam”, “ phương bắc”; HS nào nhanh chóng xác định đúng vị trí đứng của mình sẽ là người thắng cuộc.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09415" y="4771935"/>
            <a:ext cx="13182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7908D1-7487-1679-EFE4-9FBF6C41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91" y="1719232"/>
            <a:ext cx="1307674" cy="13572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12254" y="155157"/>
            <a:ext cx="6255239" cy="972937"/>
            <a:chOff x="4539228" y="172432"/>
            <a:chExt cx="6149694" cy="97293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72937"/>
              <a:chOff x="4539228" y="172432"/>
              <a:chExt cx="6149694" cy="9729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61261" y="622149"/>
                <a:ext cx="3995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 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71879" y="1895151"/>
            <a:ext cx="11933533" cy="883846"/>
            <a:chOff x="3466447" y="2085651"/>
            <a:chExt cx="10182893" cy="883846"/>
          </a:xfrm>
        </p:grpSpPr>
        <p:grpSp>
          <p:nvGrpSpPr>
            <p:cNvPr id="10" name="Group 9"/>
            <p:cNvGrpSpPr/>
            <p:nvPr/>
          </p:nvGrpSpPr>
          <p:grpSpPr>
            <a:xfrm>
              <a:off x="3466447" y="2323166"/>
              <a:ext cx="525247" cy="646331"/>
              <a:chOff x="3733147" y="2323166"/>
              <a:chExt cx="525247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733147" y="2367988"/>
                <a:ext cx="525247" cy="55668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22060" y="2323166"/>
                <a:ext cx="436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04763" y="2085651"/>
              <a:ext cx="944457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A738520-BA86-8298-F26D-240238FBD73E}"/>
              </a:ext>
            </a:extLst>
          </p:cNvPr>
          <p:cNvSpPr txBox="1"/>
          <p:nvPr/>
        </p:nvSpPr>
        <p:spPr>
          <a:xfrm>
            <a:off x="440354" y="1032067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60C2A-B465-D7BB-BD18-AC1DFFB34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6"/>
          <a:stretch/>
        </p:blipFill>
        <p:spPr>
          <a:xfrm>
            <a:off x="1787425" y="2617081"/>
            <a:ext cx="13340942" cy="63717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D621435-A3DA-2F06-AA4F-FF9FC79C6D72}"/>
              </a:ext>
            </a:extLst>
          </p:cNvPr>
          <p:cNvGrpSpPr/>
          <p:nvPr/>
        </p:nvGrpSpPr>
        <p:grpSpPr>
          <a:xfrm>
            <a:off x="4650220" y="3474402"/>
            <a:ext cx="7060748" cy="4236817"/>
            <a:chOff x="4650220" y="3474402"/>
            <a:chExt cx="7060748" cy="423681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4D52858-849C-80BB-FA6E-F9452B4EAF2E}"/>
                </a:ext>
              </a:extLst>
            </p:cNvPr>
            <p:cNvSpPr/>
            <p:nvPr/>
          </p:nvSpPr>
          <p:spPr>
            <a:xfrm>
              <a:off x="4800645" y="3474402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ĐỚI KHÍ HẬU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0F71B61-13D5-B133-64C2-C8C4DD950118}"/>
                </a:ext>
              </a:extLst>
            </p:cNvPr>
            <p:cNvSpPr/>
            <p:nvPr/>
          </p:nvSpPr>
          <p:spPr>
            <a:xfrm>
              <a:off x="4650220" y="6786478"/>
              <a:ext cx="2837864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DẠNG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HÌNH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301D7F2-544D-69EB-5BDE-8B9066A4FB79}"/>
                </a:ext>
              </a:extLst>
            </p:cNvPr>
            <p:cNvSpPr/>
            <p:nvPr/>
          </p:nvSpPr>
          <p:spPr>
            <a:xfrm>
              <a:off x="9065246" y="3682669"/>
              <a:ext cx="2528759" cy="1199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CỦA TRÁI  ĐẤT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7085D6F-BAD9-2B4B-170D-7886804C2A41}"/>
                </a:ext>
              </a:extLst>
            </p:cNvPr>
            <p:cNvSpPr/>
            <p:nvPr/>
          </p:nvSpPr>
          <p:spPr>
            <a:xfrm>
              <a:off x="7988008" y="6641351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PHƯƠNG CHÍNH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E265D8-13CB-32DB-9A29-D7B25A453196}"/>
                </a:ext>
              </a:extLst>
            </p:cNvPr>
            <p:cNvSpPr/>
            <p:nvPr/>
          </p:nvSpPr>
          <p:spPr>
            <a:xfrm>
              <a:off x="6538119" y="4640989"/>
              <a:ext cx="2837865" cy="1683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 ĐẤT VÀ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 TRỜI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A450C-E0E0-B7F9-88D2-2FF549971CFB}"/>
              </a:ext>
            </a:extLst>
          </p:cNvPr>
          <p:cNvSpPr txBox="1"/>
          <p:nvPr/>
        </p:nvSpPr>
        <p:spPr>
          <a:xfrm>
            <a:off x="518319" y="1244725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0A479-8BE1-A4C7-215B-8BC303A0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" t="7796" r="299"/>
          <a:stretch/>
        </p:blipFill>
        <p:spPr bwMode="auto">
          <a:xfrm>
            <a:off x="1070306" y="2084789"/>
            <a:ext cx="14688013" cy="68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5355EF-9119-F1B9-A76C-F803BCD0E7C7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02552" cy="650677"/>
            <a:chOff x="1470819" y="1943100"/>
            <a:chExt cx="830255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65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 chức trò chơi: đông, tây, nam, bắc </a:t>
              </a:r>
              <a:endPara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20BD4C-00B3-CD88-CD7E-3887C5760360}"/>
              </a:ext>
            </a:extLst>
          </p:cNvPr>
          <p:cNvSpPr txBox="1"/>
          <p:nvPr/>
        </p:nvSpPr>
        <p:spPr>
          <a:xfrm>
            <a:off x="11079495" y="2132647"/>
            <a:ext cx="4907424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Chọn 5 bạn: 1 bạn làm quản trò đứng ở điểm giao nhau của các mũi tên, 4 bạn còn lại mỗi bạn đội vương miện.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F347F1-0394-99BB-4A74-8C043BF70B81}"/>
              </a:ext>
            </a:extLst>
          </p:cNvPr>
          <p:cNvSpPr txBox="1"/>
          <p:nvPr/>
        </p:nvSpPr>
        <p:spPr>
          <a:xfrm>
            <a:off x="11089898" y="4310356"/>
            <a:ext cx="5186740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Bạn quản trò chỉ một đầu mũi tên và hô: “ Đây là phương Mặt Trời mọc”.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9BD50-8649-D874-33A9-7346550E50D5}"/>
              </a:ext>
            </a:extLst>
          </p:cNvPr>
          <p:cNvSpPr txBox="1"/>
          <p:nvPr/>
        </p:nvSpPr>
        <p:spPr>
          <a:xfrm>
            <a:off x="11116380" y="6003395"/>
            <a:ext cx="5056482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+ 4 bạn đội vương miện nhanh chóng xác định vị trí cần đứng của mình sao cho đúng.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93F986-A6CE-026B-9AF7-77CD8E0952F9}"/>
              </a:ext>
            </a:extLst>
          </p:cNvPr>
          <p:cNvSpPr txBox="1"/>
          <p:nvPr/>
        </p:nvSpPr>
        <p:spPr>
          <a:xfrm>
            <a:off x="10481931" y="7504782"/>
            <a:ext cx="550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</a:rPr>
              <a:t>sát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chọn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F9B69-C305-6DC9-9CFA-F2AC10AF3443}"/>
              </a:ext>
            </a:extLst>
          </p:cNvPr>
          <p:cNvSpPr txBox="1"/>
          <p:nvPr/>
        </p:nvSpPr>
        <p:spPr>
          <a:xfrm>
            <a:off x="442119" y="1133273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9050B-3333-A602-D591-CEC346CEEF55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035507-F47D-A885-A817-60FDCFE39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7" t="14893" b="7765"/>
          <a:stretch/>
        </p:blipFill>
        <p:spPr>
          <a:xfrm>
            <a:off x="2174017" y="2641561"/>
            <a:ext cx="7654852" cy="61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7ECBD-5B75-77F6-D436-B1D47C19D7F3}"/>
              </a:ext>
            </a:extLst>
          </p:cNvPr>
          <p:cNvSpPr txBox="1"/>
          <p:nvPr/>
        </p:nvSpPr>
        <p:spPr>
          <a:xfrm>
            <a:off x="591098" y="1177123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22E61-64BF-77B6-8054-3E365F357909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23BFF-A2EA-2CF0-96C6-F4AF480E8266}"/>
              </a:ext>
            </a:extLst>
          </p:cNvPr>
          <p:cNvSpPr txBox="1"/>
          <p:nvPr/>
        </p:nvSpPr>
        <p:spPr>
          <a:xfrm>
            <a:off x="322346" y="1233749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2EE6E-ECDF-861A-C18D-C9EB7F5B8CBD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0BCB0C8-F133-42AD-85D8-1273A34BD6F8}"/>
</file>

<file path=customXml/itemProps2.xml><?xml version="1.0" encoding="utf-8"?>
<ds:datastoreItem xmlns:ds="http://schemas.openxmlformats.org/officeDocument/2006/customXml" ds:itemID="{E524C09B-4C96-4CEE-BADA-EFA75C6FA7D7}"/>
</file>

<file path=customXml/itemProps3.xml><?xml version="1.0" encoding="utf-8"?>
<ds:datastoreItem xmlns:ds="http://schemas.openxmlformats.org/officeDocument/2006/customXml" ds:itemID="{97CC860C-843C-4DB1-8F66-CC8143F7A64D}"/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369</Words>
  <Application>Microsoft Office PowerPoint</Application>
  <PresentationFormat>Custom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Tuấn Minh</cp:lastModifiedBy>
  <cp:revision>99</cp:revision>
  <dcterms:created xsi:type="dcterms:W3CDTF">2022-07-10T01:37:20Z</dcterms:created>
  <dcterms:modified xsi:type="dcterms:W3CDTF">2022-07-19T02:32:11Z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