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1.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tags/tag2.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327" r:id="rId3"/>
    <p:sldId id="408" r:id="rId4"/>
    <p:sldId id="296" r:id="rId5"/>
    <p:sldId id="2007577142" r:id="rId6"/>
    <p:sldId id="427" r:id="rId7"/>
    <p:sldId id="428" r:id="rId8"/>
    <p:sldId id="426" r:id="rId9"/>
    <p:sldId id="436" r:id="rId10"/>
    <p:sldId id="437" r:id="rId11"/>
    <p:sldId id="438" r:id="rId12"/>
    <p:sldId id="439" r:id="rId13"/>
    <p:sldId id="431" r:id="rId14"/>
    <p:sldId id="3192" r:id="rId15"/>
    <p:sldId id="2007577143" r:id="rId16"/>
    <p:sldId id="2007577144" r:id="rId17"/>
    <p:sldId id="340" r:id="rId18"/>
  </p:sldIdLst>
  <p:sldSz cx="16276638" cy="9144000"/>
  <p:notesSz cx="6858000" cy="9144000"/>
  <p:custDataLst>
    <p:tags r:id="rId2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FF0066"/>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4660"/>
  </p:normalViewPr>
  <p:slideViewPr>
    <p:cSldViewPr>
      <p:cViewPr varScale="1">
        <p:scale>
          <a:sx n="60" d="100"/>
          <a:sy n="60" d="100"/>
        </p:scale>
        <p:origin x="-614" y="-7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2.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157994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10</a:t>
            </a:fld>
            <a:endParaRPr lang="en-US" altLang="en-US"/>
          </a:p>
        </p:txBody>
      </p:sp>
    </p:spTree>
    <p:extLst>
      <p:ext uri="{BB962C8B-B14F-4D97-AF65-F5344CB8AC3E}">
        <p14:creationId xmlns:p14="http://schemas.microsoft.com/office/powerpoint/2010/main" val="795977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dirty="0">
                <a:effectLst/>
                <a:latin typeface="Times New Roman" panose="02020603050405020304" pitchFamily="18" charset="0"/>
                <a:ea typeface="Times New Roman" panose="02020603050405020304" pitchFamily="18" charset="0"/>
              </a:rPr>
              <a:t>GV </a:t>
            </a:r>
            <a:r>
              <a:rPr lang="en-US" sz="2000" dirty="0" err="1">
                <a:effectLst/>
                <a:latin typeface="Times New Roman" panose="02020603050405020304" pitchFamily="18" charset="0"/>
                <a:ea typeface="Times New Roman" panose="02020603050405020304" pitchFamily="18" charset="0"/>
              </a:rPr>
              <a:t>chốt</a:t>
            </a:r>
            <a:r>
              <a:rPr lang="en-US" sz="2000" b="1" dirty="0">
                <a:effectLst/>
                <a:latin typeface="Times New Roman" panose="02020603050405020304" pitchFamily="18" charset="0"/>
                <a:ea typeface="Times New Roman" panose="02020603050405020304" pitchFamily="18" charset="0"/>
              </a:rPr>
              <a:t>: </a:t>
            </a:r>
            <a:r>
              <a:rPr lang="nl-NL" sz="2000" b="1" dirty="0">
                <a:effectLst/>
                <a:latin typeface="Times New Roman" panose="02020603050405020304" pitchFamily="18" charset="0"/>
                <a:ea typeface="Times New Roman" panose="02020603050405020304" pitchFamily="18" charset="0"/>
              </a:rPr>
              <a:t>Bảo vệ môi trường là nhiệm vụ của mỗi HS. Việc làm đó được thể hiện cụ thể qua mỗi việc làm thường ngày của các bạn nhỏ.</a:t>
            </a:r>
            <a:endParaRPr lang="en-US" sz="20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11</a:t>
            </a:fld>
            <a:endParaRPr lang="en-US" altLang="en-US"/>
          </a:p>
        </p:txBody>
      </p:sp>
    </p:spTree>
    <p:extLst>
      <p:ext uri="{BB962C8B-B14F-4D97-AF65-F5344CB8AC3E}">
        <p14:creationId xmlns:p14="http://schemas.microsoft.com/office/powerpoint/2010/main" val="3793616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A8AECE9-5176-4E57-B4C4-570EB4C2C33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092914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16</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0" y="0"/>
            <a:ext cx="16276638" cy="914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070993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4238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43529" y="265329"/>
            <a:ext cx="7983546" cy="1102978"/>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43529" y="1544171"/>
            <a:ext cx="7983546" cy="436779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96692435"/>
      </p:ext>
    </p:extLst>
  </p:cSld>
  <p:clrMapOvr>
    <a:masterClrMapping/>
  </p:clrMapOvr>
  <p:transition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119271" y="487707"/>
            <a:ext cx="14038098" cy="1766181"/>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1119271" y="2434520"/>
            <a:ext cx="14038098" cy="580230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119271" y="8475662"/>
            <a:ext cx="3661239" cy="485700"/>
          </a:xfrm>
          <a:prstGeom prst="rect">
            <a:avLst/>
          </a:prstGeom>
        </p:spPr>
        <p:txBody>
          <a:bodyPr vert="horz" lIns="91440" tIns="45720" rIns="91440" bIns="45720" rtlCol="0" anchor="ctr"/>
          <a:lstStyle>
            <a:lvl1pPr algn="l">
              <a:defRPr sz="1517">
                <a:solidFill>
                  <a:schemeClr val="tx1">
                    <a:tint val="75000"/>
                  </a:schemeClr>
                </a:solidFill>
              </a:defRPr>
            </a:lvl1pPr>
          </a:lstStyle>
          <a:p>
            <a:fld id="{43A93E93-166D-47F5-9EF1-ACEABE24AEEA}" type="datetimeFigureOut">
              <a:rPr lang="zh-CN" altLang="en-US" smtClean="0"/>
              <a:t>2022/8/17</a:t>
            </a:fld>
            <a:endParaRPr lang="zh-CN" altLang="en-US"/>
          </a:p>
        </p:txBody>
      </p:sp>
      <p:sp>
        <p:nvSpPr>
          <p:cNvPr id="5" name="页脚占位符 4"/>
          <p:cNvSpPr>
            <a:spLocks noGrp="1"/>
          </p:cNvSpPr>
          <p:nvPr>
            <p:ph type="ftr" sz="quarter" idx="3"/>
          </p:nvPr>
        </p:nvSpPr>
        <p:spPr>
          <a:xfrm>
            <a:off x="5391386" y="8475662"/>
            <a:ext cx="5493868" cy="485700"/>
          </a:xfrm>
          <a:prstGeom prst="rect">
            <a:avLst/>
          </a:prstGeom>
        </p:spPr>
        <p:txBody>
          <a:bodyPr vert="horz" lIns="91440" tIns="45720" rIns="91440" bIns="45720" rtlCol="0" anchor="ctr"/>
          <a:lstStyle>
            <a:lvl1pPr algn="ctr">
              <a:defRPr sz="1517">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1496130" y="8475662"/>
            <a:ext cx="3661239" cy="485700"/>
          </a:xfrm>
          <a:prstGeom prst="rect">
            <a:avLst/>
          </a:prstGeom>
        </p:spPr>
        <p:txBody>
          <a:bodyPr vert="horz" lIns="91440" tIns="45720" rIns="91440" bIns="45720" rtlCol="0" anchor="ctr"/>
          <a:lstStyle>
            <a:lvl1pPr algn="r">
              <a:defRPr sz="1517">
                <a:solidFill>
                  <a:schemeClr val="tx1">
                    <a:tint val="75000"/>
                  </a:schemeClr>
                </a:solidFill>
              </a:defRPr>
            </a:lvl1p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486321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1156076" rtl="0" eaLnBrk="1" latinLnBrk="0" hangingPunct="1">
        <a:lnSpc>
          <a:spcPct val="90000"/>
        </a:lnSpc>
        <a:spcBef>
          <a:spcPct val="0"/>
        </a:spcBef>
        <a:buNone/>
        <a:defRPr sz="5563" kern="1200">
          <a:solidFill>
            <a:schemeClr val="tx1"/>
          </a:solidFill>
          <a:latin typeface="+mj-lt"/>
          <a:ea typeface="+mj-ea"/>
          <a:cs typeface="+mj-cs"/>
        </a:defRPr>
      </a:lvl1pPr>
    </p:titleStyle>
    <p:bodyStyle>
      <a:lvl1pPr marL="289019" indent="-289019" algn="l" defTabSz="1156076" rtl="0" eaLnBrk="1" latinLnBrk="0" hangingPunct="1">
        <a:lnSpc>
          <a:spcPct val="90000"/>
        </a:lnSpc>
        <a:spcBef>
          <a:spcPts val="1264"/>
        </a:spcBef>
        <a:buFont typeface="Arial" panose="020B0604020202020204" pitchFamily="34" charset="0"/>
        <a:buChar char="•"/>
        <a:defRPr sz="3540" kern="1200">
          <a:solidFill>
            <a:schemeClr val="tx1"/>
          </a:solidFill>
          <a:latin typeface="+mn-lt"/>
          <a:ea typeface="+mn-ea"/>
          <a:cs typeface="+mn-cs"/>
        </a:defRPr>
      </a:lvl1pPr>
      <a:lvl2pPr marL="867057" indent="-289019" algn="l" defTabSz="1156076" rtl="0" eaLnBrk="1" latinLnBrk="0" hangingPunct="1">
        <a:lnSpc>
          <a:spcPct val="90000"/>
        </a:lnSpc>
        <a:spcBef>
          <a:spcPts val="632"/>
        </a:spcBef>
        <a:buFont typeface="Arial" panose="020B0604020202020204" pitchFamily="34" charset="0"/>
        <a:buChar char="•"/>
        <a:defRPr sz="3034" kern="1200">
          <a:solidFill>
            <a:schemeClr val="tx1"/>
          </a:solidFill>
          <a:latin typeface="+mn-lt"/>
          <a:ea typeface="+mn-ea"/>
          <a:cs typeface="+mn-cs"/>
        </a:defRPr>
      </a:lvl2pPr>
      <a:lvl3pPr marL="1445095" indent="-289019" algn="l" defTabSz="1156076" rtl="0" eaLnBrk="1" latinLnBrk="0" hangingPunct="1">
        <a:lnSpc>
          <a:spcPct val="90000"/>
        </a:lnSpc>
        <a:spcBef>
          <a:spcPts val="632"/>
        </a:spcBef>
        <a:buFont typeface="Arial" panose="020B0604020202020204" pitchFamily="34" charset="0"/>
        <a:buChar char="•"/>
        <a:defRPr sz="2529" kern="1200">
          <a:solidFill>
            <a:schemeClr val="tx1"/>
          </a:solidFill>
          <a:latin typeface="+mn-lt"/>
          <a:ea typeface="+mn-ea"/>
          <a:cs typeface="+mn-cs"/>
        </a:defRPr>
      </a:lvl3pPr>
      <a:lvl4pPr marL="2023133"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4pPr>
      <a:lvl5pPr marL="2601171"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5pPr>
      <a:lvl6pPr marL="3179209"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6pPr>
      <a:lvl7pPr marL="3757247"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7pPr>
      <a:lvl8pPr marL="4335285"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8pPr>
      <a:lvl9pPr marL="4913323"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9pPr>
    </p:bodyStyle>
    <p:otherStyle>
      <a:defPPr>
        <a:defRPr lang="zh-CN"/>
      </a:defPPr>
      <a:lvl1pPr marL="0" algn="l" defTabSz="1156076" rtl="0" eaLnBrk="1" latinLnBrk="0" hangingPunct="1">
        <a:defRPr sz="2276" kern="1200">
          <a:solidFill>
            <a:schemeClr val="tx1"/>
          </a:solidFill>
          <a:latin typeface="+mn-lt"/>
          <a:ea typeface="+mn-ea"/>
          <a:cs typeface="+mn-cs"/>
        </a:defRPr>
      </a:lvl1pPr>
      <a:lvl2pPr marL="578038" algn="l" defTabSz="1156076" rtl="0" eaLnBrk="1" latinLnBrk="0" hangingPunct="1">
        <a:defRPr sz="2276" kern="1200">
          <a:solidFill>
            <a:schemeClr val="tx1"/>
          </a:solidFill>
          <a:latin typeface="+mn-lt"/>
          <a:ea typeface="+mn-ea"/>
          <a:cs typeface="+mn-cs"/>
        </a:defRPr>
      </a:lvl2pPr>
      <a:lvl3pPr marL="1156076" algn="l" defTabSz="1156076" rtl="0" eaLnBrk="1" latinLnBrk="0" hangingPunct="1">
        <a:defRPr sz="2276" kern="1200">
          <a:solidFill>
            <a:schemeClr val="tx1"/>
          </a:solidFill>
          <a:latin typeface="+mn-lt"/>
          <a:ea typeface="+mn-ea"/>
          <a:cs typeface="+mn-cs"/>
        </a:defRPr>
      </a:lvl3pPr>
      <a:lvl4pPr marL="1734114" algn="l" defTabSz="1156076" rtl="0" eaLnBrk="1" latinLnBrk="0" hangingPunct="1">
        <a:defRPr sz="2276" kern="1200">
          <a:solidFill>
            <a:schemeClr val="tx1"/>
          </a:solidFill>
          <a:latin typeface="+mn-lt"/>
          <a:ea typeface="+mn-ea"/>
          <a:cs typeface="+mn-cs"/>
        </a:defRPr>
      </a:lvl4pPr>
      <a:lvl5pPr marL="2312152" algn="l" defTabSz="1156076" rtl="0" eaLnBrk="1" latinLnBrk="0" hangingPunct="1">
        <a:defRPr sz="2276" kern="1200">
          <a:solidFill>
            <a:schemeClr val="tx1"/>
          </a:solidFill>
          <a:latin typeface="+mn-lt"/>
          <a:ea typeface="+mn-ea"/>
          <a:cs typeface="+mn-cs"/>
        </a:defRPr>
      </a:lvl5pPr>
      <a:lvl6pPr marL="2890190" algn="l" defTabSz="1156076" rtl="0" eaLnBrk="1" latinLnBrk="0" hangingPunct="1">
        <a:defRPr sz="2276" kern="1200">
          <a:solidFill>
            <a:schemeClr val="tx1"/>
          </a:solidFill>
          <a:latin typeface="+mn-lt"/>
          <a:ea typeface="+mn-ea"/>
          <a:cs typeface="+mn-cs"/>
        </a:defRPr>
      </a:lvl6pPr>
      <a:lvl7pPr marL="3468228" algn="l" defTabSz="1156076" rtl="0" eaLnBrk="1" latinLnBrk="0" hangingPunct="1">
        <a:defRPr sz="2276" kern="1200">
          <a:solidFill>
            <a:schemeClr val="tx1"/>
          </a:solidFill>
          <a:latin typeface="+mn-lt"/>
          <a:ea typeface="+mn-ea"/>
          <a:cs typeface="+mn-cs"/>
        </a:defRPr>
      </a:lvl7pPr>
      <a:lvl8pPr marL="4046266" algn="l" defTabSz="1156076" rtl="0" eaLnBrk="1" latinLnBrk="0" hangingPunct="1">
        <a:defRPr sz="2276" kern="1200">
          <a:solidFill>
            <a:schemeClr val="tx1"/>
          </a:solidFill>
          <a:latin typeface="+mn-lt"/>
          <a:ea typeface="+mn-ea"/>
          <a:cs typeface="+mn-cs"/>
        </a:defRPr>
      </a:lvl8pPr>
      <a:lvl9pPr marL="4624304" algn="l" defTabSz="1156076" rtl="0" eaLnBrk="1" latinLnBrk="0" hangingPunct="1">
        <a:defRPr sz="227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wmf"/><Relationship Id="rId7" Type="http://schemas.openxmlformats.org/officeDocument/2006/relationships/image" Target="../media/image8.gif"/><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345035" y="4032120"/>
            <a:ext cx="12432103" cy="2653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28: NHỮNG ĐIỀU NHỎ TỚ LÀM CHO TRÁI ĐẤT(T1,2)</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Rectangle 12"/>
          <p:cNvSpPr/>
          <p:nvPr/>
        </p:nvSpPr>
        <p:spPr>
          <a:xfrm>
            <a:off x="5451053" y="2882034"/>
            <a:ext cx="10233819" cy="120032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4: </a:t>
            </a:r>
            <a:r>
              <a:rPr lang="en-US" sz="3600" b="1" i="1" dirty="0" err="1">
                <a:solidFill>
                  <a:srgbClr val="FF0000"/>
                </a:solidFill>
                <a:latin typeface="Times New Roman" panose="02020603050405020304" pitchFamily="18" charset="0"/>
                <a:cs typeface="Times New Roman" panose="02020603050405020304" pitchFamily="18" charset="0"/>
              </a:rPr>
              <a:t>Chúng</a:t>
            </a:r>
            <a:r>
              <a:rPr lang="en-US" sz="3600" b="1" i="1" dirty="0">
                <a:solidFill>
                  <a:srgbClr val="FF0000"/>
                </a:solidFill>
                <a:latin typeface="Times New Roman" panose="02020603050405020304" pitchFamily="18" charset="0"/>
                <a:cs typeface="Times New Roman" panose="02020603050405020304" pitchFamily="18" charset="0"/>
              </a:rPr>
              <a:t> ta </a:t>
            </a:r>
            <a:r>
              <a:rPr lang="en-US" sz="3600" b="1" i="1" dirty="0" err="1">
                <a:solidFill>
                  <a:srgbClr val="FF0000"/>
                </a:solidFill>
                <a:latin typeface="Times New Roman" panose="02020603050405020304" pitchFamily="18" charset="0"/>
                <a:cs typeface="Times New Roman" panose="02020603050405020304" pitchFamily="18" charset="0"/>
              </a:rPr>
              <a:t>có</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thể</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làm</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gì</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để</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cứu</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sinh</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vật</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biển</a:t>
            </a:r>
            <a:r>
              <a:rPr lang="en-US" sz="3600" b="1" i="1" dirty="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50" name="Rectangle 49"/>
          <p:cNvSpPr/>
          <p:nvPr/>
        </p:nvSpPr>
        <p:spPr>
          <a:xfrm>
            <a:off x="5678033" y="3906764"/>
            <a:ext cx="10233818" cy="1654748"/>
          </a:xfrm>
          <a:prstGeom prst="rect">
            <a:avLst/>
          </a:prstGeom>
        </p:spPr>
        <p:txBody>
          <a:bodyPr wrap="square">
            <a:spAutoFit/>
          </a:bodyPr>
          <a:lstStyle/>
          <a:p>
            <a:pPr>
              <a:lnSpc>
                <a:spcPct val="150000"/>
              </a:lnSpc>
            </a:pPr>
            <a:r>
              <a:rPr lang="nl-NL" sz="3600" b="1" dirty="0">
                <a:solidFill>
                  <a:srgbClr val="0000CC"/>
                </a:solidFill>
                <a:latin typeface="Times New Roman" pitchFamily="18" charset="0"/>
                <a:cs typeface="Times New Roman" pitchFamily="18" charset="0"/>
              </a:rPr>
              <a:t>    + Để cứu sinh vật, con người có thể dùng túi vải, túi giấy thay cho túi ni lông.</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a:extLst>
              <a:ext uri="{FF2B5EF4-FFF2-40B4-BE49-F238E27FC236}">
                <a16:creationId xmlns:a16="http://schemas.microsoft.com/office/drawing/2014/main" xmlns="" id="{E55375AB-2664-E327-F554-761749D93ACF}"/>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28: NHỮNG ĐIỀU NHỎ TỚ LÀM CHO TRÁI ĐẤT(T1,2)</a:t>
            </a:r>
          </a:p>
        </p:txBody>
      </p:sp>
      <p:sp>
        <p:nvSpPr>
          <p:cNvPr id="33" name="Rectangle 32">
            <a:extLst>
              <a:ext uri="{FF2B5EF4-FFF2-40B4-BE49-F238E27FC236}">
                <a16:creationId xmlns:a16="http://schemas.microsoft.com/office/drawing/2014/main" xmlns="" id="{DB018CE2-A579-FA71-6EC9-62053B272633}"/>
              </a:ext>
            </a:extLst>
          </p:cNvPr>
          <p:cNvSpPr/>
          <p:nvPr/>
        </p:nvSpPr>
        <p:spPr>
          <a:xfrm>
            <a:off x="795606" y="2889985"/>
            <a:ext cx="3212694" cy="707886"/>
          </a:xfrm>
          <a:prstGeom prst="rect">
            <a:avLst/>
          </a:prstGeom>
        </p:spPr>
        <p:txBody>
          <a:bodyPr wrap="square">
            <a:spAutoFit/>
          </a:bodyPr>
          <a:lstStyle/>
          <a:p>
            <a:pPr algn="just"/>
            <a:r>
              <a:rPr lang="en-US" sz="3600" b="1" i="1" dirty="0" err="1">
                <a:solidFill>
                  <a:srgbClr val="FF0066"/>
                </a:solidFill>
                <a:latin typeface="Times New Roman" panose="02020603050405020304" pitchFamily="18" charset="0"/>
                <a:cs typeface="Times New Roman" panose="02020603050405020304" pitchFamily="18" charset="0"/>
              </a:rPr>
              <a:t>n</a:t>
            </a:r>
            <a:r>
              <a:rPr lang="en-US" sz="3600" b="1" i="1" dirty="0" err="1">
                <a:solidFill>
                  <a:srgbClr val="0000CC"/>
                </a:solidFill>
                <a:latin typeface="Times New Roman" panose="02020603050405020304" pitchFamily="18" charset="0"/>
                <a:cs typeface="Times New Roman" panose="02020603050405020304" pitchFamily="18" charset="0"/>
              </a:rPr>
              <a:t>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l</a:t>
            </a:r>
            <a:r>
              <a:rPr lang="en-US" sz="3600" b="1" i="1" dirty="0" err="1">
                <a:solidFill>
                  <a:srgbClr val="0000CC"/>
                </a:solidFill>
                <a:latin typeface="Times New Roman" panose="02020603050405020304" pitchFamily="18" charset="0"/>
                <a:cs typeface="Times New Roman" panose="02020603050405020304"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4" name="Rectangle 33">
            <a:extLst>
              <a:ext uri="{FF2B5EF4-FFF2-40B4-BE49-F238E27FC236}">
                <a16:creationId xmlns:a16="http://schemas.microsoft.com/office/drawing/2014/main" xmlns="" id="{7633FC6F-F184-06DF-69DC-5F115ABC5B63}"/>
              </a:ext>
            </a:extLst>
          </p:cNvPr>
          <p:cNvSpPr/>
          <p:nvPr/>
        </p:nvSpPr>
        <p:spPr>
          <a:xfrm>
            <a:off x="365919" y="4438380"/>
            <a:ext cx="5082381" cy="3495957"/>
          </a:xfrm>
          <a:prstGeom prst="rect">
            <a:avLst/>
          </a:prstGeom>
        </p:spPr>
        <p:txBody>
          <a:bodyPr wrap="square">
            <a:spAutoFit/>
          </a:bodyPr>
          <a:lstStyle/>
          <a:p>
            <a:pPr>
              <a:lnSpc>
                <a:spcPct val="150000"/>
              </a:lnSpc>
            </a:pPr>
            <a:r>
              <a:rPr lang="en-US" sz="3800" b="1" dirty="0" err="1">
                <a:solidFill>
                  <a:srgbClr val="0000CC"/>
                </a:solidFill>
                <a:latin typeface="Times New Roman" pitchFamily="18" charset="0"/>
                <a:cs typeface="Times New Roman" pitchFamily="18" charset="0"/>
              </a:rPr>
              <a:t>Ước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tính</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hiện</a:t>
            </a:r>
            <a:r>
              <a:rPr lang="en-US" sz="3800" b="1" dirty="0">
                <a:solidFill>
                  <a:srgbClr val="0000CC"/>
                </a:solidFill>
                <a:latin typeface="Times New Roman" pitchFamily="18" charset="0"/>
                <a:cs typeface="Times New Roman" pitchFamily="18" charset="0"/>
              </a:rPr>
              <a:t> nay</a:t>
            </a:r>
            <a:r>
              <a:rPr lang="en-US" sz="3800" b="1" dirty="0">
                <a:solidFill>
                  <a:srgbClr val="FF0000"/>
                </a:solidFill>
                <a:latin typeface="Times New Roman" pitchFamily="18" charset="0"/>
                <a:cs typeface="Times New Roman" pitchFamily="18" charset="0"/>
              </a:rPr>
              <a: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có</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khoảng</a:t>
            </a:r>
            <a:r>
              <a:rPr lang="en-US" sz="3800" b="1" dirty="0">
                <a:solidFill>
                  <a:srgbClr val="0000CC"/>
                </a:solidFill>
                <a:latin typeface="Times New Roman" pitchFamily="18" charset="0"/>
                <a:cs typeface="Times New Roman" pitchFamily="18" charset="0"/>
              </a:rPr>
              <a:t> 300 </a:t>
            </a:r>
            <a:r>
              <a:rPr lang="en-US" sz="3800" b="1" dirty="0" err="1">
                <a:solidFill>
                  <a:srgbClr val="0000CC"/>
                </a:solidFill>
                <a:latin typeface="Times New Roman" pitchFamily="18" charset="0"/>
                <a:cs typeface="Times New Roman" pitchFamily="18" charset="0"/>
              </a:rPr>
              <a:t>triệu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túi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lông</a:t>
            </a:r>
            <a:r>
              <a:rPr lang="en-US" sz="3800" b="1" dirty="0">
                <a:solidFill>
                  <a:srgbClr val="FF0000"/>
                </a:solidFill>
                <a:latin typeface="Times New Roman" pitchFamily="18" charset="0"/>
                <a:cs typeface="Times New Roman" pitchFamily="18" charset="0"/>
              </a:rPr>
              <a:t>/</a:t>
            </a:r>
            <a:r>
              <a:rPr lang="en-US" sz="3800" b="1" dirty="0" err="1">
                <a:solidFill>
                  <a:srgbClr val="0000CC"/>
                </a:solidFill>
                <a:latin typeface="Times New Roman" pitchFamily="18" charset="0"/>
                <a:cs typeface="Times New Roman" pitchFamily="18" charset="0"/>
              </a:rPr>
              <a:t>đang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bị</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vứt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trôi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nổi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trên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đại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dương</a:t>
            </a:r>
            <a:r>
              <a:rPr lang="en-US" sz="3800" b="1" dirty="0">
                <a:solidFill>
                  <a:srgbClr val="0000CC"/>
                </a:solidFill>
                <a:latin typeface="Times New Roman" pitchFamily="18" charset="0"/>
                <a:cs typeface="Times New Roman" pitchFamily="18" charset="0"/>
              </a:rPr>
              <a:t>.</a:t>
            </a:r>
            <a:r>
              <a:rPr lang="en-US" sz="3800" b="1" dirty="0">
                <a:solidFill>
                  <a:srgbClr val="FF0066"/>
                </a:solidFill>
                <a:latin typeface="Times New Roman" pitchFamily="18" charset="0"/>
                <a:cs typeface="Times New Roman" pitchFamily="18" charset="0"/>
              </a:rPr>
              <a:t>/</a:t>
            </a:r>
            <a:r>
              <a:rPr lang="en-US" sz="3800" b="1" dirty="0">
                <a:solidFill>
                  <a:srgbClr val="FF0000"/>
                </a:solidFill>
                <a:latin typeface="Times New Roman" pitchFamily="18" charset="0"/>
                <a:cs typeface="Times New Roman" pitchFamily="18" charset="0"/>
              </a:rPr>
              <a:t>/</a:t>
            </a:r>
          </a:p>
        </p:txBody>
      </p:sp>
      <p:sp>
        <p:nvSpPr>
          <p:cNvPr id="35" name="Rectangle 34">
            <a:extLst>
              <a:ext uri="{FF2B5EF4-FFF2-40B4-BE49-F238E27FC236}">
                <a16:creationId xmlns:a16="http://schemas.microsoft.com/office/drawing/2014/main" xmlns="" id="{30B98B53-CE63-B6CE-A73B-741FEF59D989}"/>
              </a:ext>
            </a:extLst>
          </p:cNvPr>
          <p:cNvSpPr/>
          <p:nvPr/>
        </p:nvSpPr>
        <p:spPr>
          <a:xfrm>
            <a:off x="2369266" y="2847465"/>
            <a:ext cx="3278705" cy="707886"/>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cs typeface="Times New Roman" panose="02020603050405020304" pitchFamily="18" charset="0"/>
              </a:rPr>
              <a:t>vứt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ác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bừa</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bãi</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pic>
        <p:nvPicPr>
          <p:cNvPr id="20" name="Picture 2" descr="Túi vải Vintage - Bảo vệ môi trường - Cỏ mềm">
            <a:extLst>
              <a:ext uri="{FF2B5EF4-FFF2-40B4-BE49-F238E27FC236}">
                <a16:creationId xmlns:a16="http://schemas.microsoft.com/office/drawing/2014/main" xmlns="" id="{EC63BCCC-9377-C767-E435-14A0A62F9A3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353" b="96471" l="10000" r="90000">
                        <a14:foregroundMark x1="42941" y1="11373" x2="53333" y2="2353"/>
                        <a14:foregroundMark x1="53333" y1="2353" x2="58431" y2="23529"/>
                        <a14:foregroundMark x1="56471" y1="9020" x2="56471" y2="9020"/>
                        <a14:foregroundMark x1="31765" y1="90392" x2="63333" y2="91961"/>
                        <a14:foregroundMark x1="26078" y1="91961" x2="40196" y2="97059"/>
                        <a14:foregroundMark x1="40196" y1="97059" x2="55490" y2="95490"/>
                        <a14:foregroundMark x1="55490" y1="95490" x2="66863" y2="95490"/>
                        <a14:foregroundMark x1="70196" y1="96471" x2="70196" y2="96471"/>
                        <a14:foregroundMark x1="42549" y1="12941" x2="40980" y2="20980"/>
                      </a14:backgroundRemoval>
                    </a14:imgEffect>
                  </a14:imgLayer>
                </a14:imgProps>
              </a:ext>
              <a:ext uri="{28A0092B-C50C-407E-A947-70E740481C1C}">
                <a14:useLocalDpi xmlns:a14="http://schemas.microsoft.com/office/drawing/2010/main" val="0"/>
              </a:ext>
            </a:extLst>
          </a:blip>
          <a:srcRect/>
          <a:stretch>
            <a:fillRect/>
          </a:stretch>
        </p:blipFill>
        <p:spPr bwMode="auto">
          <a:xfrm>
            <a:off x="5845860" y="5731732"/>
            <a:ext cx="2978259" cy="29782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TÚI GIẤY KRAFT 90">
            <a:extLst>
              <a:ext uri="{FF2B5EF4-FFF2-40B4-BE49-F238E27FC236}">
                <a16:creationId xmlns:a16="http://schemas.microsoft.com/office/drawing/2014/main" xmlns="" id="{D49A4D2D-81D9-9BD5-FB59-680B3C63D70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912" b="92962" l="9966" r="89888">
                        <a14:foregroundMark x1="75672" y1="67082" x2="83048" y2="45308"/>
                        <a14:foregroundMark x1="83048" y1="45308" x2="84807" y2="75806"/>
                        <a14:foregroundMark x1="84807" y1="75806" x2="73034" y2="81818"/>
                        <a14:foregroundMark x1="73034" y1="81818" x2="72741" y2="81818"/>
                        <a14:foregroundMark x1="25989" y1="92595" x2="30532" y2="93035"/>
                        <a14:foregroundMark x1="82316" y1="14516" x2="82316" y2="14516"/>
                        <a14:foregroundMark x1="84416" y1="23680" x2="78554" y2="12097"/>
                        <a14:foregroundMark x1="78554" y1="12097" x2="77821" y2="12097"/>
                        <a14:foregroundMark x1="65315" y1="24047" x2="67660" y2="10484"/>
                        <a14:foregroundMark x1="67660" y1="10484" x2="75672" y2="13710"/>
                        <a14:foregroundMark x1="35857" y1="22434" x2="39521" y2="9238"/>
                        <a14:foregroundMark x1="39521" y1="9238" x2="45921" y2="19208"/>
                        <a14:foregroundMark x1="45921" y1="19208" x2="45921" y2="19648"/>
                        <a14:foregroundMark x1="23351" y1="22874" x2="23156" y2="8578"/>
                        <a14:foregroundMark x1="23156" y1="8578" x2="31607" y2="14736"/>
                        <a14:foregroundMark x1="31607" y1="14736" x2="31607" y2="16496"/>
                        <a14:foregroundMark x1="25452" y1="4912" x2="31607" y2="13710"/>
                      </a14:backgroundRemoval>
                    </a14:imgEffect>
                  </a14:imgLayer>
                </a14:imgProps>
              </a:ext>
              <a:ext uri="{28A0092B-C50C-407E-A947-70E740481C1C}">
                <a14:useLocalDpi xmlns:a14="http://schemas.microsoft.com/office/drawing/2010/main" val="0"/>
              </a:ext>
            </a:extLst>
          </a:blip>
          <a:srcRect/>
          <a:stretch>
            <a:fillRect/>
          </a:stretch>
        </p:blipFill>
        <p:spPr bwMode="auto">
          <a:xfrm>
            <a:off x="9388266" y="5409699"/>
            <a:ext cx="5379452" cy="3584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8913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500"/>
                                        <p:tgtEl>
                                          <p:spTgt spid="3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fade">
                                      <p:cBhvr>
                                        <p:cTn id="10" dur="500"/>
                                        <p:tgtEl>
                                          <p:spTgt spid="3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fade">
                                      <p:cBhvr>
                                        <p:cTn id="13" dur="500"/>
                                        <p:tgtEl>
                                          <p:spTgt spid="3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0">
                                            <p:txEl>
                                              <p:pRg st="0" end="0"/>
                                            </p:txEl>
                                          </p:spTgt>
                                        </p:tgtEl>
                                        <p:attrNameLst>
                                          <p:attrName>style.visibility</p:attrName>
                                        </p:attrNameLst>
                                      </p:cBhvr>
                                      <p:to>
                                        <p:strVal val="visible"/>
                                      </p:to>
                                    </p:set>
                                    <p:animEffect transition="in" filter="fade">
                                      <p:cBhvr>
                                        <p:cTn id="23" dur="500"/>
                                        <p:tgtEl>
                                          <p:spTgt spid="50">
                                            <p:txEl>
                                              <p:pRg st="0" end="0"/>
                                            </p:txEl>
                                          </p:spTgt>
                                        </p:tgtEl>
                                      </p:cBhvr>
                                    </p:animEffect>
                                  </p:childTnLst>
                                </p:cTn>
                              </p:par>
                              <p:par>
                                <p:cTn id="24" presetID="42"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2831157-1B08-7312-912A-FAE9C25DB3B3}"/>
              </a:ext>
            </a:extLst>
          </p:cNvPr>
          <p:cNvPicPr>
            <a:picLocks noChangeAspect="1"/>
          </p:cNvPicPr>
          <p:nvPr/>
        </p:nvPicPr>
        <p:blipFill>
          <a:blip r:embed="rId3"/>
          <a:stretch>
            <a:fillRect/>
          </a:stretch>
        </p:blipFill>
        <p:spPr>
          <a:xfrm>
            <a:off x="210629" y="421736"/>
            <a:ext cx="1861655" cy="2289212"/>
          </a:xfrm>
          <a:prstGeom prst="rect">
            <a:avLst/>
          </a:prstGeom>
        </p:spPr>
      </p:pic>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Rectangle 12"/>
          <p:cNvSpPr/>
          <p:nvPr/>
        </p:nvSpPr>
        <p:spPr>
          <a:xfrm>
            <a:off x="5463715" y="2545943"/>
            <a:ext cx="10233819" cy="120032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5: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mình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cần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bảo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vệ</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môi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trường</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50" name="Rectangle 49"/>
          <p:cNvSpPr/>
          <p:nvPr/>
        </p:nvSpPr>
        <p:spPr>
          <a:xfrm>
            <a:off x="5655966" y="3746272"/>
            <a:ext cx="10620672" cy="5078313"/>
          </a:xfrm>
          <a:prstGeom prst="rect">
            <a:avLst/>
          </a:prstGeom>
        </p:spPr>
        <p:txBody>
          <a:bodyPr wrap="square">
            <a:spAutoFit/>
          </a:bodyPr>
          <a:lstStyle/>
          <a:p>
            <a:r>
              <a:rPr lang="nl-NL" sz="3600" b="1" dirty="0">
                <a:solidFill>
                  <a:srgbClr val="0000CC"/>
                </a:solidFill>
                <a:latin typeface="Times New Roman" pitchFamily="18" charset="0"/>
                <a:cs typeface="Times New Roman" pitchFamily="18" charset="0"/>
              </a:rPr>
              <a:t>    -</a:t>
            </a:r>
            <a:r>
              <a:rPr lang="vi-VN" sz="3600" b="1" dirty="0">
                <a:solidFill>
                  <a:srgbClr val="0000CC"/>
                </a:solidFill>
                <a:latin typeface="Times New Roman" panose="02020603050405020304" pitchFamily="18" charset="0"/>
                <a:cs typeface="Times New Roman" panose="02020603050405020304" pitchFamily="18" charset="0"/>
              </a:rPr>
              <a:t>Dọn dẹp vệ sinh lớp học, khuôn viên nhà ở ...</a:t>
            </a:r>
          </a:p>
          <a:p>
            <a:r>
              <a:rPr lang="en-US" sz="3600" b="1" dirty="0">
                <a:solidFill>
                  <a:srgbClr val="0000CC"/>
                </a:solidFill>
                <a:latin typeface="Times New Roman" panose="02020603050405020304" pitchFamily="18" charset="0"/>
                <a:cs typeface="Times New Roman" panose="02020603050405020304" pitchFamily="18" charset="0"/>
              </a:rPr>
              <a:t>-</a:t>
            </a:r>
            <a:r>
              <a:rPr lang="vi-VN" sz="3600" b="1" dirty="0">
                <a:solidFill>
                  <a:srgbClr val="0000CC"/>
                </a:solidFill>
                <a:latin typeface="Times New Roman" panose="02020603050405020304" pitchFamily="18" charset="0"/>
                <a:cs typeface="Times New Roman" panose="02020603050405020304" pitchFamily="18" charset="0"/>
              </a:rPr>
              <a:t>Vứt rác đúng nơi quy định, không xả rác bừa bãi. ...</a:t>
            </a:r>
          </a:p>
          <a:p>
            <a:r>
              <a:rPr lang="en-US" sz="3600" b="1" dirty="0">
                <a:solidFill>
                  <a:srgbClr val="0000CC"/>
                </a:solidFill>
                <a:latin typeface="Times New Roman" panose="02020603050405020304" pitchFamily="18" charset="0"/>
                <a:cs typeface="Times New Roman" panose="02020603050405020304" pitchFamily="18" charset="0"/>
              </a:rPr>
              <a:t>-</a:t>
            </a:r>
            <a:r>
              <a:rPr lang="vi-VN" sz="3600" b="1" dirty="0">
                <a:solidFill>
                  <a:srgbClr val="0000CC"/>
                </a:solidFill>
                <a:latin typeface="Times New Roman" panose="02020603050405020304" pitchFamily="18" charset="0"/>
                <a:cs typeface="Times New Roman" panose="02020603050405020304" pitchFamily="18" charset="0"/>
              </a:rPr>
              <a:t>Hạn chế sử dụng túi nilon. ...</a:t>
            </a:r>
          </a:p>
          <a:p>
            <a:r>
              <a:rPr lang="en-US" sz="3600" b="1" dirty="0">
                <a:solidFill>
                  <a:srgbClr val="0000CC"/>
                </a:solidFill>
                <a:latin typeface="Times New Roman" panose="02020603050405020304" pitchFamily="18" charset="0"/>
                <a:cs typeface="Times New Roman" panose="02020603050405020304" pitchFamily="18" charset="0"/>
              </a:rPr>
              <a:t>-</a:t>
            </a:r>
            <a:r>
              <a:rPr lang="vi-VN" sz="3600" b="1" dirty="0">
                <a:solidFill>
                  <a:srgbClr val="0000CC"/>
                </a:solidFill>
                <a:latin typeface="Times New Roman" panose="02020603050405020304" pitchFamily="18" charset="0"/>
                <a:cs typeface="Times New Roman" panose="02020603050405020304" pitchFamily="18" charset="0"/>
              </a:rPr>
              <a:t>Tiết kiệm điện, nước trong sinh hoạt. ...</a:t>
            </a:r>
          </a:p>
          <a:p>
            <a:r>
              <a:rPr lang="en-US" sz="3600" b="1" dirty="0">
                <a:solidFill>
                  <a:srgbClr val="0000CC"/>
                </a:solidFill>
                <a:latin typeface="Times New Roman" panose="02020603050405020304" pitchFamily="18" charset="0"/>
                <a:cs typeface="Times New Roman" panose="02020603050405020304" pitchFamily="18" charset="0"/>
              </a:rPr>
              <a:t>-</a:t>
            </a:r>
            <a:r>
              <a:rPr lang="vi-VN" sz="3600" b="1" dirty="0">
                <a:solidFill>
                  <a:srgbClr val="0000CC"/>
                </a:solidFill>
                <a:latin typeface="Times New Roman" panose="02020603050405020304" pitchFamily="18" charset="0"/>
                <a:cs typeface="Times New Roman" panose="02020603050405020304" pitchFamily="18" charset="0"/>
              </a:rPr>
              <a:t>Tích cực trồng cây xanh. ...</a:t>
            </a:r>
          </a:p>
          <a:p>
            <a:r>
              <a:rPr lang="en-US" sz="3600" b="1" dirty="0">
                <a:solidFill>
                  <a:srgbClr val="0000CC"/>
                </a:solidFill>
                <a:latin typeface="Times New Roman" panose="02020603050405020304" pitchFamily="18" charset="0"/>
                <a:cs typeface="Times New Roman" panose="02020603050405020304" pitchFamily="18" charset="0"/>
              </a:rPr>
              <a:t>-</a:t>
            </a:r>
            <a:r>
              <a:rPr lang="vi-VN" sz="3600" b="1" dirty="0">
                <a:solidFill>
                  <a:srgbClr val="0000CC"/>
                </a:solidFill>
                <a:latin typeface="Times New Roman" panose="02020603050405020304" pitchFamily="18" charset="0"/>
                <a:cs typeface="Times New Roman" panose="02020603050405020304" pitchFamily="18" charset="0"/>
              </a:rPr>
              <a:t>Hăng hái tham gia các phong trào bảo vệ môi trường. ...</a:t>
            </a:r>
          </a:p>
          <a:p>
            <a:r>
              <a:rPr lang="en-US" sz="3600" b="1" dirty="0">
                <a:solidFill>
                  <a:srgbClr val="0000CC"/>
                </a:solidFill>
                <a:latin typeface="Times New Roman" panose="02020603050405020304" pitchFamily="18" charset="0"/>
                <a:cs typeface="Times New Roman" panose="02020603050405020304" pitchFamily="18" charset="0"/>
              </a:rPr>
              <a:t>-</a:t>
            </a:r>
            <a:r>
              <a:rPr lang="vi-VN" sz="3600" b="1" dirty="0">
                <a:solidFill>
                  <a:srgbClr val="0000CC"/>
                </a:solidFill>
                <a:latin typeface="Times New Roman" panose="02020603050405020304" pitchFamily="18" charset="0"/>
                <a:cs typeface="Times New Roman" panose="02020603050405020304" pitchFamily="18" charset="0"/>
              </a:rPr>
              <a:t>Không tiếp tay cho hành vi tổn hại đến môi trường…</a:t>
            </a:r>
          </a:p>
        </p:txBody>
      </p:sp>
      <p:sp>
        <p:nvSpPr>
          <p:cNvPr id="25" name="Text Box 14">
            <a:extLst>
              <a:ext uri="{FF2B5EF4-FFF2-40B4-BE49-F238E27FC236}">
                <a16:creationId xmlns:a16="http://schemas.microsoft.com/office/drawing/2014/main" xmlns="" id="{E55375AB-2664-E327-F554-761749D93ACF}"/>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28: NHỮNG ĐIỀU NHỎ TỚ LÀM CHO TRÁI ĐẤT(T1,2)</a:t>
            </a:r>
          </a:p>
        </p:txBody>
      </p:sp>
      <p:sp>
        <p:nvSpPr>
          <p:cNvPr id="33" name="Rectangle 32">
            <a:extLst>
              <a:ext uri="{FF2B5EF4-FFF2-40B4-BE49-F238E27FC236}">
                <a16:creationId xmlns:a16="http://schemas.microsoft.com/office/drawing/2014/main" xmlns="" id="{DB018CE2-A579-FA71-6EC9-62053B272633}"/>
              </a:ext>
            </a:extLst>
          </p:cNvPr>
          <p:cNvSpPr/>
          <p:nvPr/>
        </p:nvSpPr>
        <p:spPr>
          <a:xfrm>
            <a:off x="795606" y="2889985"/>
            <a:ext cx="3212694" cy="707886"/>
          </a:xfrm>
          <a:prstGeom prst="rect">
            <a:avLst/>
          </a:prstGeom>
        </p:spPr>
        <p:txBody>
          <a:bodyPr wrap="square">
            <a:spAutoFit/>
          </a:bodyPr>
          <a:lstStyle/>
          <a:p>
            <a:pPr algn="just"/>
            <a:r>
              <a:rPr lang="en-US" sz="3600" b="1" i="1" dirty="0" err="1">
                <a:solidFill>
                  <a:srgbClr val="FF0066"/>
                </a:solidFill>
                <a:latin typeface="Times New Roman" panose="02020603050405020304" pitchFamily="18" charset="0"/>
                <a:cs typeface="Times New Roman" panose="02020603050405020304" pitchFamily="18" charset="0"/>
              </a:rPr>
              <a:t>n</a:t>
            </a:r>
            <a:r>
              <a:rPr lang="en-US" sz="3600" b="1" i="1" dirty="0" err="1">
                <a:solidFill>
                  <a:srgbClr val="0000CC"/>
                </a:solidFill>
                <a:latin typeface="Times New Roman" panose="02020603050405020304" pitchFamily="18" charset="0"/>
                <a:cs typeface="Times New Roman" panose="02020603050405020304" pitchFamily="18" charset="0"/>
              </a:rPr>
              <a:t>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l</a:t>
            </a:r>
            <a:r>
              <a:rPr lang="en-US" sz="3600" b="1" i="1" dirty="0" err="1">
                <a:solidFill>
                  <a:srgbClr val="0000CC"/>
                </a:solidFill>
                <a:latin typeface="Times New Roman" panose="02020603050405020304" pitchFamily="18" charset="0"/>
                <a:cs typeface="Times New Roman" panose="02020603050405020304"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4" name="Rectangle 33">
            <a:extLst>
              <a:ext uri="{FF2B5EF4-FFF2-40B4-BE49-F238E27FC236}">
                <a16:creationId xmlns:a16="http://schemas.microsoft.com/office/drawing/2014/main" xmlns="" id="{7633FC6F-F184-06DF-69DC-5F115ABC5B63}"/>
              </a:ext>
            </a:extLst>
          </p:cNvPr>
          <p:cNvSpPr/>
          <p:nvPr/>
        </p:nvSpPr>
        <p:spPr>
          <a:xfrm>
            <a:off x="365919" y="4438380"/>
            <a:ext cx="5082381" cy="3495957"/>
          </a:xfrm>
          <a:prstGeom prst="rect">
            <a:avLst/>
          </a:prstGeom>
        </p:spPr>
        <p:txBody>
          <a:bodyPr wrap="square">
            <a:spAutoFit/>
          </a:bodyPr>
          <a:lstStyle/>
          <a:p>
            <a:pPr>
              <a:lnSpc>
                <a:spcPct val="150000"/>
              </a:lnSpc>
            </a:pPr>
            <a:r>
              <a:rPr lang="en-US" sz="3800" b="1" dirty="0" err="1">
                <a:solidFill>
                  <a:srgbClr val="0000CC"/>
                </a:solidFill>
                <a:latin typeface="Times New Roman" pitchFamily="18" charset="0"/>
                <a:cs typeface="Times New Roman" pitchFamily="18" charset="0"/>
              </a:rPr>
              <a:t>Ước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tính</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hiện</a:t>
            </a:r>
            <a:r>
              <a:rPr lang="en-US" sz="3800" b="1" dirty="0">
                <a:solidFill>
                  <a:srgbClr val="0000CC"/>
                </a:solidFill>
                <a:latin typeface="Times New Roman" pitchFamily="18" charset="0"/>
                <a:cs typeface="Times New Roman" pitchFamily="18" charset="0"/>
              </a:rPr>
              <a:t> nay</a:t>
            </a:r>
            <a:r>
              <a:rPr lang="en-US" sz="3800" b="1" dirty="0">
                <a:solidFill>
                  <a:srgbClr val="FF0000"/>
                </a:solidFill>
                <a:latin typeface="Times New Roman" pitchFamily="18" charset="0"/>
                <a:cs typeface="Times New Roman" pitchFamily="18" charset="0"/>
              </a:rPr>
              <a: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có</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khoảng</a:t>
            </a:r>
            <a:r>
              <a:rPr lang="en-US" sz="3800" b="1" dirty="0">
                <a:solidFill>
                  <a:srgbClr val="0000CC"/>
                </a:solidFill>
                <a:latin typeface="Times New Roman" pitchFamily="18" charset="0"/>
                <a:cs typeface="Times New Roman" pitchFamily="18" charset="0"/>
              </a:rPr>
              <a:t> 300 </a:t>
            </a:r>
            <a:r>
              <a:rPr lang="en-US" sz="3800" b="1" dirty="0" err="1">
                <a:solidFill>
                  <a:srgbClr val="0000CC"/>
                </a:solidFill>
                <a:latin typeface="Times New Roman" pitchFamily="18" charset="0"/>
                <a:cs typeface="Times New Roman" pitchFamily="18" charset="0"/>
              </a:rPr>
              <a:t>triệu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túi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lông</a:t>
            </a:r>
            <a:r>
              <a:rPr lang="en-US" sz="3800" b="1" dirty="0">
                <a:solidFill>
                  <a:srgbClr val="FF0000"/>
                </a:solidFill>
                <a:latin typeface="Times New Roman" pitchFamily="18" charset="0"/>
                <a:cs typeface="Times New Roman" pitchFamily="18" charset="0"/>
              </a:rPr>
              <a:t>/</a:t>
            </a:r>
            <a:r>
              <a:rPr lang="en-US" sz="3800" b="1" dirty="0" err="1">
                <a:solidFill>
                  <a:srgbClr val="0000CC"/>
                </a:solidFill>
                <a:latin typeface="Times New Roman" pitchFamily="18" charset="0"/>
                <a:cs typeface="Times New Roman" pitchFamily="18" charset="0"/>
              </a:rPr>
              <a:t>đang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bị</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vứt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trôi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nổi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trên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đại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dương</a:t>
            </a:r>
            <a:r>
              <a:rPr lang="en-US" sz="3800" b="1" dirty="0">
                <a:solidFill>
                  <a:srgbClr val="0000CC"/>
                </a:solidFill>
                <a:latin typeface="Times New Roman" pitchFamily="18" charset="0"/>
                <a:cs typeface="Times New Roman" pitchFamily="18" charset="0"/>
              </a:rPr>
              <a:t>.</a:t>
            </a:r>
            <a:r>
              <a:rPr lang="en-US" sz="3800" b="1" dirty="0">
                <a:solidFill>
                  <a:srgbClr val="FF0066"/>
                </a:solidFill>
                <a:latin typeface="Times New Roman" pitchFamily="18" charset="0"/>
                <a:cs typeface="Times New Roman" pitchFamily="18" charset="0"/>
              </a:rPr>
              <a:t>/</a:t>
            </a:r>
            <a:r>
              <a:rPr lang="en-US" sz="3800" b="1" dirty="0">
                <a:solidFill>
                  <a:srgbClr val="FF0000"/>
                </a:solidFill>
                <a:latin typeface="Times New Roman" pitchFamily="18" charset="0"/>
                <a:cs typeface="Times New Roman" pitchFamily="18" charset="0"/>
              </a:rPr>
              <a:t>/</a:t>
            </a:r>
          </a:p>
        </p:txBody>
      </p:sp>
      <p:sp>
        <p:nvSpPr>
          <p:cNvPr id="35" name="Rectangle 34">
            <a:extLst>
              <a:ext uri="{FF2B5EF4-FFF2-40B4-BE49-F238E27FC236}">
                <a16:creationId xmlns:a16="http://schemas.microsoft.com/office/drawing/2014/main" xmlns="" id="{30B98B53-CE63-B6CE-A73B-741FEF59D989}"/>
              </a:ext>
            </a:extLst>
          </p:cNvPr>
          <p:cNvSpPr/>
          <p:nvPr/>
        </p:nvSpPr>
        <p:spPr>
          <a:xfrm>
            <a:off x="2369266" y="2847465"/>
            <a:ext cx="3278705" cy="707886"/>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cs typeface="Times New Roman" panose="02020603050405020304" pitchFamily="18" charset="0"/>
              </a:rPr>
              <a:t>vứt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ác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bừa</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bãi</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6056842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500"/>
                                        <p:tgtEl>
                                          <p:spTgt spid="3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fade">
                                      <p:cBhvr>
                                        <p:cTn id="10" dur="500"/>
                                        <p:tgtEl>
                                          <p:spTgt spid="3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fade">
                                      <p:cBhvr>
                                        <p:cTn id="13" dur="500"/>
                                        <p:tgtEl>
                                          <p:spTgt spid="3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0">
                                            <p:txEl>
                                              <p:pRg st="0" end="0"/>
                                            </p:txEl>
                                          </p:spTgt>
                                        </p:tgtEl>
                                        <p:attrNameLst>
                                          <p:attrName>style.visibility</p:attrName>
                                        </p:attrNameLst>
                                      </p:cBhvr>
                                      <p:to>
                                        <p:strVal val="visible"/>
                                      </p:to>
                                    </p:set>
                                    <p:animEffect transition="in" filter="fade">
                                      <p:cBhvr>
                                        <p:cTn id="23" dur="500"/>
                                        <p:tgtEl>
                                          <p:spTgt spid="5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0">
                                            <p:txEl>
                                              <p:pRg st="1" end="1"/>
                                            </p:txEl>
                                          </p:spTgt>
                                        </p:tgtEl>
                                        <p:attrNameLst>
                                          <p:attrName>style.visibility</p:attrName>
                                        </p:attrNameLst>
                                      </p:cBhvr>
                                      <p:to>
                                        <p:strVal val="visible"/>
                                      </p:to>
                                    </p:set>
                                    <p:animEffect transition="in" filter="fade">
                                      <p:cBhvr>
                                        <p:cTn id="28" dur="500"/>
                                        <p:tgtEl>
                                          <p:spTgt spid="50">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0">
                                            <p:txEl>
                                              <p:pRg st="2" end="2"/>
                                            </p:txEl>
                                          </p:spTgt>
                                        </p:tgtEl>
                                        <p:attrNameLst>
                                          <p:attrName>style.visibility</p:attrName>
                                        </p:attrNameLst>
                                      </p:cBhvr>
                                      <p:to>
                                        <p:strVal val="visible"/>
                                      </p:to>
                                    </p:set>
                                    <p:animEffect transition="in" filter="fade">
                                      <p:cBhvr>
                                        <p:cTn id="33" dur="500"/>
                                        <p:tgtEl>
                                          <p:spTgt spid="50">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0">
                                            <p:txEl>
                                              <p:pRg st="3" end="3"/>
                                            </p:txEl>
                                          </p:spTgt>
                                        </p:tgtEl>
                                        <p:attrNameLst>
                                          <p:attrName>style.visibility</p:attrName>
                                        </p:attrNameLst>
                                      </p:cBhvr>
                                      <p:to>
                                        <p:strVal val="visible"/>
                                      </p:to>
                                    </p:set>
                                    <p:animEffect transition="in" filter="fade">
                                      <p:cBhvr>
                                        <p:cTn id="38" dur="500"/>
                                        <p:tgtEl>
                                          <p:spTgt spid="50">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0">
                                            <p:txEl>
                                              <p:pRg st="4" end="4"/>
                                            </p:txEl>
                                          </p:spTgt>
                                        </p:tgtEl>
                                        <p:attrNameLst>
                                          <p:attrName>style.visibility</p:attrName>
                                        </p:attrNameLst>
                                      </p:cBhvr>
                                      <p:to>
                                        <p:strVal val="visible"/>
                                      </p:to>
                                    </p:set>
                                    <p:animEffect transition="in" filter="fade">
                                      <p:cBhvr>
                                        <p:cTn id="43" dur="500"/>
                                        <p:tgtEl>
                                          <p:spTgt spid="50">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0">
                                            <p:txEl>
                                              <p:pRg st="5" end="5"/>
                                            </p:txEl>
                                          </p:spTgt>
                                        </p:tgtEl>
                                        <p:attrNameLst>
                                          <p:attrName>style.visibility</p:attrName>
                                        </p:attrNameLst>
                                      </p:cBhvr>
                                      <p:to>
                                        <p:strVal val="visible"/>
                                      </p:to>
                                    </p:set>
                                    <p:animEffect transition="in" filter="fade">
                                      <p:cBhvr>
                                        <p:cTn id="48" dur="500"/>
                                        <p:tgtEl>
                                          <p:spTgt spid="50">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0">
                                            <p:txEl>
                                              <p:pRg st="6" end="6"/>
                                            </p:txEl>
                                          </p:spTgt>
                                        </p:tgtEl>
                                        <p:attrNameLst>
                                          <p:attrName>style.visibility</p:attrName>
                                        </p:attrNameLst>
                                      </p:cBhvr>
                                      <p:to>
                                        <p:strVal val="visible"/>
                                      </p:to>
                                    </p:set>
                                    <p:animEffect transition="in" filter="fade">
                                      <p:cBhvr>
                                        <p:cTn id="53" dur="500"/>
                                        <p:tgtEl>
                                          <p:spTgt spid="5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17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0644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2"/>
          <p:cNvSpPr txBox="1">
            <a:spLocks noChangeArrowheads="1"/>
          </p:cNvSpPr>
          <p:nvPr/>
        </p:nvSpPr>
        <p:spPr bwMode="auto">
          <a:xfrm>
            <a:off x="8750766" y="2967726"/>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2" name="Group 1"/>
          <p:cNvGrpSpPr/>
          <p:nvPr/>
        </p:nvGrpSpPr>
        <p:grpSpPr>
          <a:xfrm>
            <a:off x="6004720" y="4081623"/>
            <a:ext cx="9525001" cy="3985535"/>
            <a:chOff x="6004720" y="3563423"/>
            <a:chExt cx="9525001" cy="4503736"/>
          </a:xfrm>
        </p:grpSpPr>
        <p:pic>
          <p:nvPicPr>
            <p:cNvPr id="2054"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6817429" y="4607005"/>
              <a:ext cx="8026489" cy="2693494"/>
            </a:xfrm>
            <a:prstGeom prst="rect">
              <a:avLst/>
            </a:prstGeom>
          </p:spPr>
          <p:txBody>
            <a:bodyPr wrap="square">
              <a:spAutoFit/>
            </a:bodyPr>
            <a:lstStyle/>
            <a:p>
              <a:pPr algn="just">
                <a:lnSpc>
                  <a:spcPct val="120000"/>
                </a:lnSpc>
              </a:pPr>
              <a:r>
                <a:rPr lang="nl-NL" sz="3600" b="1" dirty="0">
                  <a:solidFill>
                    <a:srgbClr val="0000CC"/>
                  </a:solidFill>
                  <a:effectLst/>
                  <a:latin typeface="Times New Roman" panose="02020603050405020304" pitchFamily="18" charset="0"/>
                  <a:ea typeface="Times New Roman" panose="02020603050405020304" pitchFamily="18" charset="0"/>
                </a:rPr>
                <a:t>Bảo vệ môi trường là nhiệm vụ của mỗi HS. Việc làm đó được thể hiện cụ thể qua mỗi việc làm thường ngày của các bạn nhỏ.</a:t>
              </a:r>
              <a:endParaRPr lang="en-US" sz="3600" dirty="0">
                <a:solidFill>
                  <a:srgbClr val="0000CC"/>
                </a:solidFill>
                <a:effectLst/>
                <a:latin typeface="Times New Roman" panose="02020603050405020304" pitchFamily="18" charset="0"/>
                <a:ea typeface="Times New Roman" panose="02020603050405020304" pitchFamily="18" charset="0"/>
              </a:endParaRPr>
            </a:p>
          </p:txBody>
        </p:sp>
      </p:grpSp>
      <p:sp>
        <p:nvSpPr>
          <p:cNvPr id="25" name="Text Box 14">
            <a:extLst>
              <a:ext uri="{FF2B5EF4-FFF2-40B4-BE49-F238E27FC236}">
                <a16:creationId xmlns:a16="http://schemas.microsoft.com/office/drawing/2014/main" xmlns="" id="{761D9A62-0128-E84A-1138-08A3B8BD3843}"/>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28: NHỮNG ĐIỀU NHỎ TỚ LÀM CHO TRÁI ĐẤT(T1,2)</a:t>
            </a:r>
          </a:p>
        </p:txBody>
      </p:sp>
      <p:sp>
        <p:nvSpPr>
          <p:cNvPr id="33" name="Rectangle 32">
            <a:extLst>
              <a:ext uri="{FF2B5EF4-FFF2-40B4-BE49-F238E27FC236}">
                <a16:creationId xmlns:a16="http://schemas.microsoft.com/office/drawing/2014/main" xmlns="" id="{B2D0D01C-EA4F-3A30-37D9-E5B02C0D1C6B}"/>
              </a:ext>
            </a:extLst>
          </p:cNvPr>
          <p:cNvSpPr/>
          <p:nvPr/>
        </p:nvSpPr>
        <p:spPr>
          <a:xfrm>
            <a:off x="795606" y="2889985"/>
            <a:ext cx="3212694" cy="707886"/>
          </a:xfrm>
          <a:prstGeom prst="rect">
            <a:avLst/>
          </a:prstGeom>
        </p:spPr>
        <p:txBody>
          <a:bodyPr wrap="square">
            <a:spAutoFit/>
          </a:bodyPr>
          <a:lstStyle/>
          <a:p>
            <a:pPr algn="just"/>
            <a:r>
              <a:rPr lang="en-US" sz="3600" b="1" i="1" dirty="0" err="1">
                <a:solidFill>
                  <a:srgbClr val="FF0066"/>
                </a:solidFill>
                <a:latin typeface="Times New Roman" panose="02020603050405020304" pitchFamily="18" charset="0"/>
                <a:cs typeface="Times New Roman" panose="02020603050405020304" pitchFamily="18" charset="0"/>
              </a:rPr>
              <a:t>n</a:t>
            </a:r>
            <a:r>
              <a:rPr lang="en-US" sz="3600" b="1" i="1" dirty="0" err="1">
                <a:solidFill>
                  <a:srgbClr val="0000CC"/>
                </a:solidFill>
                <a:latin typeface="Times New Roman" panose="02020603050405020304" pitchFamily="18" charset="0"/>
                <a:cs typeface="Times New Roman" panose="02020603050405020304" pitchFamily="18" charset="0"/>
              </a:rPr>
              <a:t>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l</a:t>
            </a:r>
            <a:r>
              <a:rPr lang="en-US" sz="3600" b="1" i="1" dirty="0" err="1">
                <a:solidFill>
                  <a:srgbClr val="0000CC"/>
                </a:solidFill>
                <a:latin typeface="Times New Roman" panose="02020603050405020304" pitchFamily="18" charset="0"/>
                <a:cs typeface="Times New Roman" panose="02020603050405020304"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5" name="Rectangle 34">
            <a:extLst>
              <a:ext uri="{FF2B5EF4-FFF2-40B4-BE49-F238E27FC236}">
                <a16:creationId xmlns:a16="http://schemas.microsoft.com/office/drawing/2014/main" xmlns="" id="{13FBBD0F-8788-B842-EA0A-FB63485284C6}"/>
              </a:ext>
            </a:extLst>
          </p:cNvPr>
          <p:cNvSpPr/>
          <p:nvPr/>
        </p:nvSpPr>
        <p:spPr>
          <a:xfrm>
            <a:off x="2369266" y="2847465"/>
            <a:ext cx="3278705" cy="707886"/>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cs typeface="Times New Roman" panose="02020603050405020304" pitchFamily="18" charset="0"/>
              </a:rPr>
              <a:t>vứt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ác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bừa</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bãi</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a16="http://schemas.microsoft.com/office/drawing/2014/main" xmlns="" id="{DBE9D801-3AF0-C3DC-50F0-62B997356ED6}"/>
              </a:ext>
            </a:extLst>
          </p:cNvPr>
          <p:cNvSpPr/>
          <p:nvPr/>
        </p:nvSpPr>
        <p:spPr>
          <a:xfrm>
            <a:off x="365919" y="4438380"/>
            <a:ext cx="5082381" cy="3495957"/>
          </a:xfrm>
          <a:prstGeom prst="rect">
            <a:avLst/>
          </a:prstGeom>
        </p:spPr>
        <p:txBody>
          <a:bodyPr wrap="square">
            <a:spAutoFit/>
          </a:bodyPr>
          <a:lstStyle/>
          <a:p>
            <a:pPr>
              <a:lnSpc>
                <a:spcPct val="150000"/>
              </a:lnSpc>
            </a:pPr>
            <a:r>
              <a:rPr lang="en-US" sz="3800" b="1" dirty="0" err="1">
                <a:solidFill>
                  <a:srgbClr val="0000CC"/>
                </a:solidFill>
                <a:latin typeface="Times New Roman" pitchFamily="18" charset="0"/>
                <a:cs typeface="Times New Roman" pitchFamily="18" charset="0"/>
              </a:rPr>
              <a:t>Ước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tính</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hiện</a:t>
            </a:r>
            <a:r>
              <a:rPr lang="en-US" sz="3800" b="1" dirty="0">
                <a:solidFill>
                  <a:srgbClr val="0000CC"/>
                </a:solidFill>
                <a:latin typeface="Times New Roman" pitchFamily="18" charset="0"/>
                <a:cs typeface="Times New Roman" pitchFamily="18" charset="0"/>
              </a:rPr>
              <a:t> nay</a:t>
            </a:r>
            <a:r>
              <a:rPr lang="en-US" sz="3800" b="1" dirty="0">
                <a:solidFill>
                  <a:srgbClr val="FF0000"/>
                </a:solidFill>
                <a:latin typeface="Times New Roman" pitchFamily="18" charset="0"/>
                <a:cs typeface="Times New Roman" pitchFamily="18" charset="0"/>
              </a:rPr>
              <a: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có</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khoảng</a:t>
            </a:r>
            <a:r>
              <a:rPr lang="en-US" sz="3800" b="1" dirty="0">
                <a:solidFill>
                  <a:srgbClr val="0000CC"/>
                </a:solidFill>
                <a:latin typeface="Times New Roman" pitchFamily="18" charset="0"/>
                <a:cs typeface="Times New Roman" pitchFamily="18" charset="0"/>
              </a:rPr>
              <a:t> 300 </a:t>
            </a:r>
            <a:r>
              <a:rPr lang="en-US" sz="3800" b="1" dirty="0" err="1">
                <a:solidFill>
                  <a:srgbClr val="0000CC"/>
                </a:solidFill>
                <a:latin typeface="Times New Roman" pitchFamily="18" charset="0"/>
                <a:cs typeface="Times New Roman" pitchFamily="18" charset="0"/>
              </a:rPr>
              <a:t>triệu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túi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lông</a:t>
            </a:r>
            <a:r>
              <a:rPr lang="en-US" sz="3800" b="1" dirty="0">
                <a:solidFill>
                  <a:srgbClr val="FF0000"/>
                </a:solidFill>
                <a:latin typeface="Times New Roman" pitchFamily="18" charset="0"/>
                <a:cs typeface="Times New Roman" pitchFamily="18" charset="0"/>
              </a:rPr>
              <a:t>/</a:t>
            </a:r>
            <a:r>
              <a:rPr lang="en-US" sz="3800" b="1" dirty="0" err="1">
                <a:solidFill>
                  <a:srgbClr val="0000CC"/>
                </a:solidFill>
                <a:latin typeface="Times New Roman" pitchFamily="18" charset="0"/>
                <a:cs typeface="Times New Roman" pitchFamily="18" charset="0"/>
              </a:rPr>
              <a:t>đang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bị</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vứt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trôi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nổi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trên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đại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dương</a:t>
            </a:r>
            <a:r>
              <a:rPr lang="en-US" sz="3800" b="1" dirty="0">
                <a:solidFill>
                  <a:srgbClr val="0000CC"/>
                </a:solidFill>
                <a:latin typeface="Times New Roman" pitchFamily="18" charset="0"/>
                <a:cs typeface="Times New Roman" pitchFamily="18" charset="0"/>
              </a:rPr>
              <a:t>.</a:t>
            </a:r>
            <a:r>
              <a:rPr lang="en-US" sz="3800" b="1" dirty="0">
                <a:solidFill>
                  <a:srgbClr val="FF0066"/>
                </a:solidFill>
                <a:latin typeface="Times New Roman" pitchFamily="18" charset="0"/>
                <a:cs typeface="Times New Roman" pitchFamily="18" charset="0"/>
              </a:rPr>
              <a:t>/</a:t>
            </a:r>
            <a:r>
              <a:rPr lang="en-US" sz="3800" b="1" dirty="0">
                <a:solidFill>
                  <a:srgbClr val="FF0000"/>
                </a:solidFill>
                <a:latin typeface="Times New Roman" pitchFamily="18" charset="0"/>
                <a:cs typeface="Times New Roman" pitchFamily="18" charset="0"/>
              </a:rPr>
              <a:t>/</a:t>
            </a:r>
          </a:p>
        </p:txBody>
      </p:sp>
      <p:grpSp>
        <p:nvGrpSpPr>
          <p:cNvPr id="37" name="Group 36">
            <a:extLst>
              <a:ext uri="{FF2B5EF4-FFF2-40B4-BE49-F238E27FC236}">
                <a16:creationId xmlns:a16="http://schemas.microsoft.com/office/drawing/2014/main" xmlns="" id="{00DA679C-B7A2-6466-9108-456E5A71B059}"/>
              </a:ext>
            </a:extLst>
          </p:cNvPr>
          <p:cNvGrpSpPr/>
          <p:nvPr/>
        </p:nvGrpSpPr>
        <p:grpSpPr>
          <a:xfrm>
            <a:off x="-173466" y="1540697"/>
            <a:ext cx="3402098" cy="2817357"/>
            <a:chOff x="-12515597" y="-561211"/>
            <a:chExt cx="7849303" cy="11764031"/>
          </a:xfrm>
        </p:grpSpPr>
        <p:pic>
          <p:nvPicPr>
            <p:cNvPr id="38" name="图片 8">
              <a:extLst>
                <a:ext uri="{FF2B5EF4-FFF2-40B4-BE49-F238E27FC236}">
                  <a16:creationId xmlns:a16="http://schemas.microsoft.com/office/drawing/2014/main" xmlns="" id="{4A54882E-0D84-E81C-B3A5-B915250242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7253" t="-2220" r="-1"/>
            <a:stretch>
              <a:fillRect/>
            </a:stretch>
          </p:blipFill>
          <p:spPr>
            <a:xfrm>
              <a:off x="-12515597" y="-561211"/>
              <a:ext cx="4665944" cy="5832921"/>
            </a:xfrm>
            <a:prstGeom prst="rect">
              <a:avLst/>
            </a:prstGeom>
          </p:spPr>
        </p:pic>
        <p:sp>
          <p:nvSpPr>
            <p:cNvPr id="39" name="TextBox 38">
              <a:extLst>
                <a:ext uri="{FF2B5EF4-FFF2-40B4-BE49-F238E27FC236}">
                  <a16:creationId xmlns:a16="http://schemas.microsoft.com/office/drawing/2014/main" xmlns="" id="{CED27346-ECBD-4661-031C-D48C69EF84DC}"/>
                </a:ext>
              </a:extLst>
            </p:cNvPr>
            <p:cNvSpPr txBox="1"/>
            <p:nvPr/>
          </p:nvSpPr>
          <p:spPr>
            <a:xfrm>
              <a:off x="-8435745" y="8504029"/>
              <a:ext cx="3769451" cy="2698791"/>
            </a:xfrm>
            <a:prstGeom prst="rect">
              <a:avLst/>
            </a:prstGeom>
            <a:noFill/>
          </p:spPr>
          <p:txBody>
            <a:bodyPr wrap="none" rtlCol="0">
              <a:spAutoFit/>
            </a:bodyPr>
            <a:lstStyle/>
            <a:p>
              <a:pPr algn="ctr" eaLnBrk="1" hangingPunct="1"/>
              <a:r>
                <a:rPr lang="en-US" sz="3600" b="1" i="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tr</a:t>
              </a:r>
              <a:r>
                <a:rPr lang="en-US" sz="3600" b="1" i="1" dirty="0" err="1">
                  <a:solidFill>
                    <a:srgbClr val="0000FF"/>
                  </a:solidFill>
                  <a:latin typeface="Times New Roman" panose="02020603050405020304" pitchFamily="18" charset="0"/>
                  <a:ea typeface="宋体" panose="02010600030101010101" pitchFamily="2" charset="-122"/>
                  <a:cs typeface="Times New Roman" panose="02020603050405020304" pitchFamily="18" charset="0"/>
                </a:rPr>
                <a:t>ôi</a:t>
              </a:r>
              <a:r>
                <a:rPr lang="en-US" sz="3600" b="1" i="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en-US" sz="3600" b="1" i="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t>
              </a:r>
              <a:r>
                <a:rPr lang="en-US" sz="3600" b="1" i="1" dirty="0" err="1">
                  <a:solidFill>
                    <a:srgbClr val="0000FF"/>
                  </a:solidFill>
                  <a:latin typeface="Times New Roman" panose="02020603050405020304" pitchFamily="18" charset="0"/>
                  <a:ea typeface="宋体" panose="02010600030101010101" pitchFamily="2" charset="-122"/>
                  <a:cs typeface="Times New Roman" panose="02020603050405020304" pitchFamily="18" charset="0"/>
                </a:rPr>
                <a:t>ổi</a:t>
              </a:r>
              <a:endParaRPr lang="en-US" sz="3600" b="1" i="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grpSp>
    </p:spTree>
    <p:extLst>
      <p:ext uri="{BB962C8B-B14F-4D97-AF65-F5344CB8AC3E}">
        <p14:creationId xmlns:p14="http://schemas.microsoft.com/office/powerpoint/2010/main" val="10061233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900" decel="100000" fill="hold"/>
                                        <p:tgtEl>
                                          <p:spTgt spid="3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par>
                                <p:cTn id="11" presetID="10" presetClass="entr" presetSubtype="0" fill="hold" nodeType="withEffect">
                                  <p:stCondLst>
                                    <p:cond delay="0"/>
                                  </p:stCondLst>
                                  <p:childTnLst>
                                    <p:set>
                                      <p:cBhvr>
                                        <p:cTn id="12" dur="1" fill="hold">
                                          <p:stCondLst>
                                            <p:cond delay="0"/>
                                          </p:stCondLst>
                                        </p:cTn>
                                        <p:tgtEl>
                                          <p:spTgt spid="33">
                                            <p:txEl>
                                              <p:pRg st="0" end="0"/>
                                            </p:txEl>
                                          </p:spTgt>
                                        </p:tgtEl>
                                        <p:attrNameLst>
                                          <p:attrName>style.visibility</p:attrName>
                                        </p:attrNameLst>
                                      </p:cBhvr>
                                      <p:to>
                                        <p:strVal val="visible"/>
                                      </p:to>
                                    </p:set>
                                    <p:animEffect transition="in" filter="fade">
                                      <p:cBhvr>
                                        <p:cTn id="13" dur="500"/>
                                        <p:tgtEl>
                                          <p:spTgt spid="33">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xEl>
                                              <p:pRg st="0" end="0"/>
                                            </p:txEl>
                                          </p:spTgt>
                                        </p:tgtEl>
                                        <p:attrNameLst>
                                          <p:attrName>style.visibility</p:attrName>
                                        </p:attrNameLst>
                                      </p:cBhvr>
                                      <p:to>
                                        <p:strVal val="visible"/>
                                      </p:to>
                                    </p:set>
                                    <p:animEffect transition="in" filter="fade">
                                      <p:cBhvr>
                                        <p:cTn id="16" dur="500"/>
                                        <p:tgtEl>
                                          <p:spTgt spid="35">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animEffect transition="in" filter="fade">
                                      <p:cBhvr>
                                        <p:cTn id="19" dur="500"/>
                                        <p:tgtEl>
                                          <p:spTgt spid="3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529831B6-2AA8-4E83-A616-16D8BD33255E}"/>
              </a:ext>
            </a:extLst>
          </p:cNvPr>
          <p:cNvGrpSpPr/>
          <p:nvPr/>
        </p:nvGrpSpPr>
        <p:grpSpPr>
          <a:xfrm>
            <a:off x="12736086" y="-185730"/>
            <a:ext cx="3207114" cy="1129366"/>
            <a:chOff x="-172606" y="-1687125"/>
            <a:chExt cx="3551695" cy="1227898"/>
          </a:xfrm>
        </p:grpSpPr>
        <p:sp>
          <p:nvSpPr>
            <p:cNvPr id="15" name="TextBox 14">
              <a:extLst>
                <a:ext uri="{FF2B5EF4-FFF2-40B4-BE49-F238E27FC236}">
                  <a16:creationId xmlns:a16="http://schemas.microsoft.com/office/drawing/2014/main" xmlns="" id="{1488604A-F2F9-4580-AD02-37765860161E}"/>
                </a:ext>
              </a:extLst>
            </p:cNvPr>
            <p:cNvSpPr txBox="1"/>
            <p:nvPr/>
          </p:nvSpPr>
          <p:spPr>
            <a:xfrm>
              <a:off x="45417" y="-1572903"/>
              <a:ext cx="3115647" cy="861808"/>
            </a:xfrm>
            <a:prstGeom prst="rect">
              <a:avLst/>
            </a:prstGeom>
            <a:noFill/>
          </p:spPr>
          <p:txBody>
            <a:bodyPr wrap="square">
              <a:spAutoFit/>
            </a:bodyPr>
            <a:lstStyle/>
            <a:p>
              <a:pPr algn="ctr" defTabSz="1156076" eaLnBrk="1" fontAlgn="auto" hangingPunct="1">
                <a:spcBef>
                  <a:spcPts val="0"/>
                </a:spcBef>
                <a:spcAft>
                  <a:spcPts val="0"/>
                </a:spcAft>
                <a:defRPr/>
              </a:pPr>
              <a:r>
                <a:rPr lang="en-US" sz="4551"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Đọc</a:t>
              </a:r>
              <a:r>
                <a:rPr lang="en-US" sz="4551"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4551"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mẫu</a:t>
              </a:r>
              <a:endParaRPr lang="en-US" sz="4551"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4" name="Picture 13" descr="A screenshot of a computer&#10;&#10;Description automatically generated with low confidence">
              <a:extLst>
                <a:ext uri="{FF2B5EF4-FFF2-40B4-BE49-F238E27FC236}">
                  <a16:creationId xmlns:a16="http://schemas.microsoft.com/office/drawing/2014/main" xmlns="" id="{5AD1D5F4-F62A-4228-8A34-B15C429F682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697" b="59546"/>
            <a:stretch/>
          </p:blipFill>
          <p:spPr>
            <a:xfrm>
              <a:off x="-172606" y="-1687125"/>
              <a:ext cx="3551695" cy="1227898"/>
            </a:xfrm>
            <a:prstGeom prst="rect">
              <a:avLst/>
            </a:prstGeom>
          </p:spPr>
        </p:pic>
      </p:grpSp>
      <p:sp>
        <p:nvSpPr>
          <p:cNvPr id="10" name="TextBox 9">
            <a:extLst>
              <a:ext uri="{FF2B5EF4-FFF2-40B4-BE49-F238E27FC236}">
                <a16:creationId xmlns:a16="http://schemas.microsoft.com/office/drawing/2014/main" xmlns="" id="{C2E63D3F-AFF1-4ABB-A53B-7FF312233D08}"/>
              </a:ext>
            </a:extLst>
          </p:cNvPr>
          <p:cNvSpPr txBox="1"/>
          <p:nvPr/>
        </p:nvSpPr>
        <p:spPr>
          <a:xfrm>
            <a:off x="137320" y="1430368"/>
            <a:ext cx="15984410" cy="6681316"/>
          </a:xfrm>
          <a:prstGeom prst="rect">
            <a:avLst/>
          </a:prstGeom>
          <a:solidFill>
            <a:schemeClr val="bg1"/>
          </a:solidFill>
        </p:spPr>
        <p:txBody>
          <a:bodyPr wrap="square">
            <a:spAutoFit/>
          </a:bodyPr>
          <a:lstStyle/>
          <a:p>
            <a:pPr algn="just" defTabSz="1156076" eaLnBrk="1" hangingPunct="1">
              <a:spcBef>
                <a:spcPts val="0"/>
              </a:spcBef>
              <a:spcAft>
                <a:spcPts val="0"/>
              </a:spcAft>
            </a:pPr>
            <a:r>
              <a:rPr lang="vi-VN" sz="3034" dirty="0">
                <a:solidFill>
                  <a:srgbClr val="002060"/>
                </a:solidFill>
                <a:latin typeface="#9Slide03 Montserrat Alternates" panose="00000500000000000000" pitchFamily="2" charset="0"/>
                <a:ea typeface="宋体" panose="02010600030101010101" pitchFamily="2" charset="-122"/>
              </a:rPr>
              <a:t> </a:t>
            </a:r>
            <a:r>
              <a:rPr lang="en-US" sz="3034" dirty="0">
                <a:solidFill>
                  <a:srgbClr val="002060"/>
                </a:solidFill>
                <a:latin typeface="#9Slide03 Montserrat Alternates" panose="00000500000000000000" pitchFamily="2" charset="0"/>
                <a:ea typeface="宋体" panose="02010600030101010101" pitchFamily="2" charset="-122"/>
              </a:rPr>
              <a:t>     </a:t>
            </a:r>
            <a:r>
              <a:rPr lang="vi-VN" sz="3200" b="1" dirty="0" err="1">
                <a:solidFill>
                  <a:srgbClr val="0000CC"/>
                </a:solidFill>
                <a:latin typeface="+mj-lt"/>
                <a:ea typeface="宋体" panose="02010600030101010101" pitchFamily="2" charset="-122"/>
              </a:rPr>
              <a:t>Chỉ</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là</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những</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điều</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nhỏ</a:t>
            </a:r>
            <a:r>
              <a:rPr lang="vi-VN" sz="3200" b="1" dirty="0">
                <a:solidFill>
                  <a:srgbClr val="0000CC"/>
                </a:solidFill>
                <a:latin typeface="+mj-lt"/>
                <a:ea typeface="宋体" panose="02010600030101010101" pitchFamily="2" charset="-122"/>
              </a:rPr>
              <a:t> thôi nhưng </a:t>
            </a:r>
            <a:r>
              <a:rPr lang="vi-VN" sz="3200" b="1" dirty="0" err="1">
                <a:solidFill>
                  <a:srgbClr val="0000CC"/>
                </a:solidFill>
                <a:latin typeface="+mj-lt"/>
                <a:ea typeface="宋体" panose="02010600030101010101" pitchFamily="2" charset="-122"/>
              </a:rPr>
              <a:t>tớ</a:t>
            </a:r>
            <a:r>
              <a:rPr lang="vi-VN" sz="3200" b="1" dirty="0">
                <a:solidFill>
                  <a:srgbClr val="0000CC"/>
                </a:solidFill>
                <a:latin typeface="+mj-lt"/>
                <a:ea typeface="宋体" panose="02010600030101010101" pitchFamily="2" charset="-122"/>
              </a:rPr>
              <a:t> tin </a:t>
            </a:r>
            <a:r>
              <a:rPr lang="vi-VN" sz="3200" b="1" dirty="0" err="1">
                <a:solidFill>
                  <a:srgbClr val="0000CC"/>
                </a:solidFill>
                <a:latin typeface="+mj-lt"/>
                <a:ea typeface="宋体" panose="02010600030101010101" pitchFamily="2" charset="-122"/>
              </a:rPr>
              <a:t>rằng</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tất</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cả</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mọi</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người</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cùng</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làm</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thì</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kết</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quả</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sẽ</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rất</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lớn</a:t>
            </a:r>
            <a:r>
              <a:rPr lang="vi-VN" sz="3200" b="1" dirty="0">
                <a:solidFill>
                  <a:srgbClr val="0000CC"/>
                </a:solidFill>
                <a:latin typeface="+mj-lt"/>
                <a:ea typeface="宋体" panose="02010600030101010101" pitchFamily="2" charset="-122"/>
              </a:rPr>
              <a:t>.</a:t>
            </a:r>
          </a:p>
          <a:p>
            <a:pPr algn="just" defTabSz="1156076" eaLnBrk="1" hangingPunct="1">
              <a:spcBef>
                <a:spcPts val="1517"/>
              </a:spcBef>
              <a:spcAft>
                <a:spcPts val="0"/>
              </a:spcAft>
            </a:pPr>
            <a:r>
              <a:rPr lang="en-US" sz="3200" dirty="0">
                <a:solidFill>
                  <a:srgbClr val="002060"/>
                </a:solidFill>
                <a:latin typeface="#9Slide03 Montserrat Alternates" panose="00000500000000000000" pitchFamily="2" charset="0"/>
                <a:ea typeface="宋体" panose="02010600030101010101" pitchFamily="2" charset="-122"/>
              </a:rPr>
              <a:t>      </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1. Không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vứt</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rác</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bừa</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bãi</a:t>
            </a:r>
            <a:endPar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endParaRPr>
          </a:p>
          <a:p>
            <a:pPr algn="just" defTabSz="1156076" eaLnBrk="1" hangingPunct="1">
              <a:spcBef>
                <a:spcPts val="0"/>
              </a:spcBef>
              <a:spcAft>
                <a:spcPts val="0"/>
              </a:spcAft>
            </a:pPr>
            <a:r>
              <a:rPr lang="en-US"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Nhiều</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bạn</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thản</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nhiên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vứt</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rác</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ra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đường</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vì</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cho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rằng</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có</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người</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dọn</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hộ</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Nếu</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ai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cũng</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như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thế</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Trái</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Đất</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sẽ</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biến</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thành</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núi</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rác</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khổng</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lồ</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a:t>
            </a:r>
          </a:p>
          <a:p>
            <a:pPr algn="just" defTabSz="1156076" eaLnBrk="1" hangingPunct="1">
              <a:spcBef>
                <a:spcPts val="1517"/>
              </a:spcBef>
              <a:spcAft>
                <a:spcPts val="0"/>
              </a:spcAft>
            </a:pPr>
            <a:r>
              <a:rPr lang="en-US" sz="3034" dirty="0">
                <a:solidFill>
                  <a:srgbClr val="002060"/>
                </a:solidFill>
                <a:latin typeface="#9Slide03 Montserrat Alternates" panose="00000500000000000000" pitchFamily="2" charset="0"/>
                <a:ea typeface="宋体" panose="02010600030101010101" pitchFamily="2" charset="-122"/>
              </a:rPr>
              <a:t>     </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2. Không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dùng</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túi</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ni lông </a:t>
            </a:r>
          </a:p>
          <a:p>
            <a:pPr algn="just" defTabSz="1156076" eaLnBrk="1" hangingPunct="1">
              <a:spcBef>
                <a:spcPts val="0"/>
              </a:spcBef>
              <a:spcAft>
                <a:spcPts val="0"/>
              </a:spcAft>
            </a:pPr>
            <a:r>
              <a:rPr lang="en-US"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Ước</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tính</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hiện</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nay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có</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khoảng</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300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triệu</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túi</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ni lông đang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bị</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vứt</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trôi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nổi</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trên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đại</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dương.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Để</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cứu</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sinh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vật</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biển</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chúng</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ta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có</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thể</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dùng</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túi</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vải</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túi</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giấy</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thay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thế</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cho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túi</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ni lông.</a:t>
            </a:r>
          </a:p>
          <a:p>
            <a:pPr algn="just" defTabSz="1156076" eaLnBrk="1" hangingPunct="1">
              <a:spcBef>
                <a:spcPts val="1517"/>
              </a:spcBef>
              <a:spcAft>
                <a:spcPts val="0"/>
              </a:spcAft>
            </a:pPr>
            <a:r>
              <a:rPr lang="en-US" sz="3034" dirty="0">
                <a:solidFill>
                  <a:srgbClr val="002060"/>
                </a:solidFill>
                <a:latin typeface="#9Slide03 Montserrat Alternates" panose="00000500000000000000" pitchFamily="2" charset="0"/>
                <a:ea typeface="宋体" panose="02010600030101010101" pitchFamily="2" charset="-122"/>
              </a:rPr>
              <a:t>   </a:t>
            </a:r>
            <a:r>
              <a:rPr lang="vi-VN" sz="3034" dirty="0">
                <a:solidFill>
                  <a:srgbClr val="002060"/>
                </a:solidFill>
                <a:latin typeface="#9Slide03 Montserrat Alternates" panose="00000500000000000000" pitchFamily="2" charset="0"/>
                <a:ea typeface="宋体" panose="02010600030101010101" pitchFamily="2" charset="-122"/>
              </a:rPr>
              <a:t> 3. </a:t>
            </a:r>
            <a:r>
              <a:rPr lang="vi-VN" sz="3200" b="1" dirty="0">
                <a:solidFill>
                  <a:srgbClr val="0000CC"/>
                </a:solidFill>
                <a:latin typeface="+mj-lt"/>
                <a:ea typeface="宋体" panose="02010600030101010101" pitchFamily="2" charset="-122"/>
              </a:rPr>
              <a:t>Không </a:t>
            </a:r>
            <a:r>
              <a:rPr lang="vi-VN" sz="3200" b="1" dirty="0" err="1">
                <a:solidFill>
                  <a:srgbClr val="0000CC"/>
                </a:solidFill>
                <a:latin typeface="+mj-lt"/>
                <a:ea typeface="宋体" panose="02010600030101010101" pitchFamily="2" charset="-122"/>
              </a:rPr>
              <a:t>lãng</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phí</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thức</a:t>
            </a:r>
            <a:r>
              <a:rPr lang="vi-VN" sz="3200" b="1" dirty="0">
                <a:solidFill>
                  <a:srgbClr val="0000CC"/>
                </a:solidFill>
                <a:latin typeface="+mj-lt"/>
                <a:ea typeface="宋体" panose="02010600030101010101" pitchFamily="2" charset="-122"/>
              </a:rPr>
              <a:t> ăn</a:t>
            </a:r>
          </a:p>
          <a:p>
            <a:pPr algn="just" defTabSz="1156076" eaLnBrk="1" hangingPunct="1">
              <a:spcBef>
                <a:spcPts val="0"/>
              </a:spcBef>
              <a:spcAft>
                <a:spcPts val="0"/>
              </a:spcAft>
            </a:pPr>
            <a:r>
              <a:rPr lang="en-US"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Điều</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này</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chắc</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chắn</a:t>
            </a:r>
            <a:r>
              <a:rPr lang="vi-VN" sz="3200" b="1" dirty="0">
                <a:solidFill>
                  <a:srgbClr val="0000CC"/>
                </a:solidFill>
                <a:latin typeface="+mj-lt"/>
                <a:ea typeface="宋体" panose="02010600030101010101" pitchFamily="2" charset="-122"/>
              </a:rPr>
              <a:t> ai </a:t>
            </a:r>
            <a:r>
              <a:rPr lang="vi-VN" sz="3200" b="1" dirty="0" err="1">
                <a:solidFill>
                  <a:srgbClr val="0000CC"/>
                </a:solidFill>
                <a:latin typeface="+mj-lt"/>
                <a:ea typeface="宋体" panose="02010600030101010101" pitchFamily="2" charset="-122"/>
              </a:rPr>
              <a:t>cũng</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làm</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được</a:t>
            </a:r>
            <a:r>
              <a:rPr lang="vi-VN" sz="3200" b="1" dirty="0">
                <a:solidFill>
                  <a:srgbClr val="0000CC"/>
                </a:solidFill>
                <a:latin typeface="+mj-lt"/>
                <a:ea typeface="宋体" panose="02010600030101010101" pitchFamily="2" charset="-122"/>
              </a:rPr>
              <a:t>. Không </a:t>
            </a:r>
            <a:r>
              <a:rPr lang="vi-VN" sz="3200" b="1" dirty="0" err="1">
                <a:solidFill>
                  <a:srgbClr val="0000CC"/>
                </a:solidFill>
                <a:latin typeface="+mj-lt"/>
                <a:ea typeface="宋体" panose="02010600030101010101" pitchFamily="2" charset="-122"/>
              </a:rPr>
              <a:t>để</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thừa</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thức</a:t>
            </a:r>
            <a:r>
              <a:rPr lang="vi-VN" sz="3200" b="1" dirty="0">
                <a:solidFill>
                  <a:srgbClr val="0000CC"/>
                </a:solidFill>
                <a:latin typeface="+mj-lt"/>
                <a:ea typeface="宋体" panose="02010600030101010101" pitchFamily="2" charset="-122"/>
              </a:rPr>
              <a:t> ăn </a:t>
            </a:r>
            <a:r>
              <a:rPr lang="vi-VN" sz="3200" b="1" dirty="0" err="1">
                <a:solidFill>
                  <a:srgbClr val="0000CC"/>
                </a:solidFill>
                <a:latin typeface="+mj-lt"/>
                <a:ea typeface="宋体" panose="02010600030101010101" pitchFamily="2" charset="-122"/>
              </a:rPr>
              <a:t>là</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chúng</a:t>
            </a:r>
            <a:r>
              <a:rPr lang="vi-VN" sz="3200" b="1" dirty="0">
                <a:solidFill>
                  <a:srgbClr val="0000CC"/>
                </a:solidFill>
                <a:latin typeface="+mj-lt"/>
                <a:ea typeface="宋体" panose="02010600030101010101" pitchFamily="2" charset="-122"/>
              </a:rPr>
              <a:t> ta tôn </a:t>
            </a:r>
            <a:r>
              <a:rPr lang="vi-VN" sz="3200" b="1" dirty="0" err="1">
                <a:solidFill>
                  <a:srgbClr val="0000CC"/>
                </a:solidFill>
                <a:latin typeface="+mj-lt"/>
                <a:ea typeface="宋体" panose="02010600030101010101" pitchFamily="2" charset="-122"/>
              </a:rPr>
              <a:t>trọng</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người</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làm</a:t>
            </a:r>
            <a:r>
              <a:rPr lang="vi-VN" sz="3200" b="1" dirty="0">
                <a:solidFill>
                  <a:srgbClr val="0000CC"/>
                </a:solidFill>
                <a:latin typeface="+mj-lt"/>
                <a:ea typeface="宋体" panose="02010600030101010101" pitchFamily="2" charset="-122"/>
              </a:rPr>
              <a:t> ra </a:t>
            </a:r>
            <a:r>
              <a:rPr lang="vi-VN" sz="3200" b="1" dirty="0" err="1">
                <a:solidFill>
                  <a:srgbClr val="0000CC"/>
                </a:solidFill>
                <a:latin typeface="+mj-lt"/>
                <a:ea typeface="宋体" panose="02010600030101010101" pitchFamily="2" charset="-122"/>
              </a:rPr>
              <a:t>thức</a:t>
            </a:r>
            <a:r>
              <a:rPr lang="vi-VN" sz="3200" b="1" dirty="0">
                <a:solidFill>
                  <a:srgbClr val="0000CC"/>
                </a:solidFill>
                <a:latin typeface="+mj-lt"/>
                <a:ea typeface="宋体" panose="02010600030101010101" pitchFamily="2" charset="-122"/>
              </a:rPr>
              <a:t> ăn cho </a:t>
            </a:r>
            <a:r>
              <a:rPr lang="vi-VN" sz="3200" b="1" dirty="0" err="1">
                <a:solidFill>
                  <a:srgbClr val="0000CC"/>
                </a:solidFill>
                <a:latin typeface="+mj-lt"/>
                <a:ea typeface="宋体" panose="02010600030101010101" pitchFamily="2" charset="-122"/>
              </a:rPr>
              <a:t>mình</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Và</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thế</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là</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Trái</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Đất</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cũng</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được</a:t>
            </a:r>
            <a:r>
              <a:rPr lang="vi-VN" sz="3200" b="1" dirty="0">
                <a:solidFill>
                  <a:srgbClr val="0000CC"/>
                </a:solidFill>
                <a:latin typeface="+mj-lt"/>
                <a:ea typeface="宋体" panose="02010600030101010101" pitchFamily="2" charset="-122"/>
              </a:rPr>
              <a:t> tôn </a:t>
            </a:r>
            <a:r>
              <a:rPr lang="vi-VN" sz="3200" b="1" dirty="0" err="1">
                <a:solidFill>
                  <a:srgbClr val="0000CC"/>
                </a:solidFill>
                <a:latin typeface="+mj-lt"/>
                <a:ea typeface="宋体" panose="02010600030101010101" pitchFamily="2" charset="-122"/>
              </a:rPr>
              <a:t>trọng</a:t>
            </a:r>
            <a:r>
              <a:rPr lang="vi-VN" sz="3200" b="1" dirty="0">
                <a:solidFill>
                  <a:srgbClr val="0000CC"/>
                </a:solidFill>
                <a:latin typeface="+mj-lt"/>
                <a:ea typeface="宋体" panose="02010600030101010101" pitchFamily="2" charset="-122"/>
              </a:rPr>
              <a:t>.</a:t>
            </a:r>
          </a:p>
          <a:p>
            <a:pPr algn="just" defTabSz="1156076" eaLnBrk="1" hangingPunct="1">
              <a:spcBef>
                <a:spcPts val="759"/>
              </a:spcBef>
              <a:spcAft>
                <a:spcPts val="0"/>
              </a:spcAft>
            </a:pPr>
            <a:r>
              <a:rPr lang="vi-VN" sz="3200" b="1" dirty="0">
                <a:solidFill>
                  <a:srgbClr val="0000CC"/>
                </a:solidFill>
                <a:latin typeface="+mj-lt"/>
                <a:ea typeface="宋体" panose="02010600030101010101" pitchFamily="2" charset="-122"/>
              </a:rPr>
              <a:t> </a:t>
            </a:r>
            <a:r>
              <a:rPr lang="en-US"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Đến</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lượt</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bạn</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rồi</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Hãy</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viết</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tiếp</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những</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điều</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thứ</a:t>
            </a:r>
            <a:r>
              <a:rPr lang="vi-VN" sz="3200" b="1" dirty="0">
                <a:solidFill>
                  <a:srgbClr val="0000CC"/>
                </a:solidFill>
                <a:latin typeface="+mj-lt"/>
                <a:ea typeface="宋体" panose="02010600030101010101" pitchFamily="2" charset="-122"/>
              </a:rPr>
              <a:t> tư, </a:t>
            </a:r>
            <a:r>
              <a:rPr lang="vi-VN" sz="3200" b="1" dirty="0" err="1">
                <a:solidFill>
                  <a:srgbClr val="0000CC"/>
                </a:solidFill>
                <a:latin typeface="+mj-lt"/>
                <a:ea typeface="宋体" panose="02010600030101010101" pitchFamily="2" charset="-122"/>
              </a:rPr>
              <a:t>thứ</a:t>
            </a:r>
            <a:r>
              <a:rPr lang="vi-VN" sz="3200" b="1" dirty="0">
                <a:solidFill>
                  <a:srgbClr val="0000CC"/>
                </a:solidFill>
                <a:latin typeface="+mj-lt"/>
                <a:ea typeface="宋体" panose="02010600030101010101" pitchFamily="2" charset="-122"/>
              </a:rPr>
              <a:t> năm,.... </a:t>
            </a:r>
            <a:r>
              <a:rPr lang="vi-VN" sz="3200" b="1" dirty="0" err="1">
                <a:solidFill>
                  <a:srgbClr val="0000CC"/>
                </a:solidFill>
                <a:latin typeface="+mj-lt"/>
                <a:ea typeface="宋体" panose="02010600030101010101" pitchFamily="2" charset="-122"/>
              </a:rPr>
              <a:t>nhé</a:t>
            </a:r>
            <a:r>
              <a:rPr lang="vi-VN" sz="3200" b="1" dirty="0">
                <a:solidFill>
                  <a:srgbClr val="0000CC"/>
                </a:solidFill>
                <a:latin typeface="+mj-lt"/>
                <a:ea typeface="宋体" panose="02010600030101010101" pitchFamily="2" charset="-122"/>
              </a:rPr>
              <a:t>. </a:t>
            </a:r>
            <a:endParaRPr lang="en-US" sz="3200" b="1" dirty="0">
              <a:solidFill>
                <a:srgbClr val="0000CC"/>
              </a:solidFill>
              <a:latin typeface="+mj-lt"/>
              <a:ea typeface="宋体" panose="02010600030101010101" pitchFamily="2" charset="-122"/>
            </a:endParaRPr>
          </a:p>
        </p:txBody>
      </p:sp>
      <p:sp>
        <p:nvSpPr>
          <p:cNvPr id="12" name="TextBox 11">
            <a:extLst>
              <a:ext uri="{FF2B5EF4-FFF2-40B4-BE49-F238E27FC236}">
                <a16:creationId xmlns:a16="http://schemas.microsoft.com/office/drawing/2014/main" xmlns="" id="{1D2E863C-6A6D-44A7-9622-89FEB5D57F75}"/>
              </a:ext>
            </a:extLst>
          </p:cNvPr>
          <p:cNvSpPr txBox="1"/>
          <p:nvPr/>
        </p:nvSpPr>
        <p:spPr>
          <a:xfrm>
            <a:off x="2949191" y="547166"/>
            <a:ext cx="10130710" cy="637097"/>
          </a:xfrm>
          <a:prstGeom prst="rect">
            <a:avLst/>
          </a:prstGeom>
          <a:noFill/>
        </p:spPr>
        <p:txBody>
          <a:bodyPr wrap="square">
            <a:spAutoFit/>
          </a:bodyPr>
          <a:lstStyle/>
          <a:p>
            <a:pPr defTabSz="1156076" eaLnBrk="1" hangingPunct="1">
              <a:spcBef>
                <a:spcPts val="0"/>
              </a:spcBef>
              <a:spcAft>
                <a:spcPts val="0"/>
              </a:spcAft>
            </a:pPr>
            <a:r>
              <a:rPr lang="vi-VN" sz="354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NHỮNG ĐIỀU NHỎ TỚ LÀM CHO TRÁI ĐẤT</a:t>
            </a:r>
          </a:p>
        </p:txBody>
      </p:sp>
      <p:grpSp>
        <p:nvGrpSpPr>
          <p:cNvPr id="26" name="Group 25">
            <a:extLst>
              <a:ext uri="{FF2B5EF4-FFF2-40B4-BE49-F238E27FC236}">
                <a16:creationId xmlns:a16="http://schemas.microsoft.com/office/drawing/2014/main" xmlns="" id="{26EC8DEC-8E6E-487A-B19F-06BA93F0B0EC}"/>
              </a:ext>
            </a:extLst>
          </p:cNvPr>
          <p:cNvGrpSpPr/>
          <p:nvPr/>
        </p:nvGrpSpPr>
        <p:grpSpPr>
          <a:xfrm>
            <a:off x="12927621" y="-252979"/>
            <a:ext cx="3425300" cy="313413"/>
            <a:chOff x="265396" y="-1687125"/>
            <a:chExt cx="3087610" cy="12341756"/>
          </a:xfrm>
        </p:grpSpPr>
        <p:pic>
          <p:nvPicPr>
            <p:cNvPr id="27" name="Picture 26" descr="A screenshot of a computer&#10;&#10;Description automatically generated with low confidence">
              <a:extLst>
                <a:ext uri="{FF2B5EF4-FFF2-40B4-BE49-F238E27FC236}">
                  <a16:creationId xmlns:a16="http://schemas.microsoft.com/office/drawing/2014/main" xmlns="" id="{99D5548A-CF9A-4A0F-BE9E-E9E37E34407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697" b="59546"/>
            <a:stretch/>
          </p:blipFill>
          <p:spPr>
            <a:xfrm>
              <a:off x="402663" y="-1687125"/>
              <a:ext cx="2950343" cy="1227898"/>
            </a:xfrm>
            <a:prstGeom prst="rect">
              <a:avLst/>
            </a:prstGeom>
          </p:spPr>
        </p:pic>
        <p:sp>
          <p:nvSpPr>
            <p:cNvPr id="28" name="TextBox 27">
              <a:extLst>
                <a:ext uri="{FF2B5EF4-FFF2-40B4-BE49-F238E27FC236}">
                  <a16:creationId xmlns:a16="http://schemas.microsoft.com/office/drawing/2014/main" xmlns="" id="{A067DAD8-5FFA-4CBB-8277-9FD794BFFF23}"/>
                </a:ext>
              </a:extLst>
            </p:cNvPr>
            <p:cNvSpPr txBox="1"/>
            <p:nvPr/>
          </p:nvSpPr>
          <p:spPr>
            <a:xfrm>
              <a:off x="265396" y="9989855"/>
              <a:ext cx="2760873" cy="664776"/>
            </a:xfrm>
            <a:prstGeom prst="rect">
              <a:avLst/>
            </a:prstGeom>
            <a:noFill/>
          </p:spPr>
          <p:txBody>
            <a:bodyPr wrap="square">
              <a:spAutoFit/>
            </a:bodyPr>
            <a:lstStyle/>
            <a:p>
              <a:pPr algn="ctr" defTabSz="1156076" eaLnBrk="1" fontAlgn="auto" hangingPunct="1">
                <a:spcBef>
                  <a:spcPts val="0"/>
                </a:spcBef>
                <a:spcAft>
                  <a:spcPts val="0"/>
                </a:spcAft>
                <a:defRPr/>
              </a:pPr>
              <a:r>
                <a:rPr lang="en-US" sz="4000" b="1" dirty="0" err="1">
                  <a:solidFill>
                    <a:srgbClr val="0000FF"/>
                  </a:solidFill>
                  <a:latin typeface="Times New Roman" panose="02020603050405020304" pitchFamily="18" charset="0"/>
                  <a:ea typeface="宋体" panose="02010600030101010101" pitchFamily="2" charset="-122"/>
                  <a:cs typeface="Times New Roman" panose="02020603050405020304" pitchFamily="18" charset="0"/>
                </a:rPr>
                <a:t>Đọc</a:t>
              </a:r>
              <a:r>
                <a:rPr lang="en-US" sz="40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en-US" sz="4000" b="1" dirty="0" err="1">
                  <a:solidFill>
                    <a:srgbClr val="0000FF"/>
                  </a:solidFill>
                  <a:latin typeface="Times New Roman" panose="02020603050405020304" pitchFamily="18" charset="0"/>
                  <a:ea typeface="宋体" panose="02010600030101010101" pitchFamily="2" charset="-122"/>
                  <a:cs typeface="Times New Roman" panose="02020603050405020304" pitchFamily="18" charset="0"/>
                </a:rPr>
                <a:t>nối</a:t>
              </a:r>
              <a:r>
                <a:rPr lang="en-US" sz="40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en-US" sz="4000" b="1" dirty="0" err="1">
                  <a:solidFill>
                    <a:srgbClr val="0000FF"/>
                  </a:solidFill>
                  <a:latin typeface="Times New Roman" panose="02020603050405020304" pitchFamily="18" charset="0"/>
                  <a:ea typeface="宋体" panose="02010600030101010101" pitchFamily="2" charset="-122"/>
                  <a:cs typeface="Times New Roman" panose="02020603050405020304" pitchFamily="18" charset="0"/>
                </a:rPr>
                <a:t>tiếp</a:t>
              </a:r>
              <a:endParaRPr lang="en-US" sz="40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29" name="Group 9">
            <a:extLst>
              <a:ext uri="{FF2B5EF4-FFF2-40B4-BE49-F238E27FC236}">
                <a16:creationId xmlns:a16="http://schemas.microsoft.com/office/drawing/2014/main" xmlns="" id="{E2C826DE-9267-4002-A3F1-209C9F125E71}"/>
              </a:ext>
            </a:extLst>
          </p:cNvPr>
          <p:cNvGrpSpPr/>
          <p:nvPr/>
        </p:nvGrpSpPr>
        <p:grpSpPr>
          <a:xfrm>
            <a:off x="1015058" y="1113846"/>
            <a:ext cx="14380228" cy="1364756"/>
            <a:chOff x="1129162" y="2482160"/>
            <a:chExt cx="4768469" cy="216879"/>
          </a:xfrm>
        </p:grpSpPr>
        <p:sp>
          <p:nvSpPr>
            <p:cNvPr id="30" name="Rectangle 10">
              <a:extLst>
                <a:ext uri="{FF2B5EF4-FFF2-40B4-BE49-F238E27FC236}">
                  <a16:creationId xmlns:a16="http://schemas.microsoft.com/office/drawing/2014/main" xmlns="" id="{0A8AE63D-7CBC-4050-9BDA-8B0D6CE93CFF}"/>
                </a:ext>
              </a:extLst>
            </p:cNvPr>
            <p:cNvSpPr/>
            <p:nvPr/>
          </p:nvSpPr>
          <p:spPr>
            <a:xfrm>
              <a:off x="1146125" y="2532462"/>
              <a:ext cx="4751506" cy="166577"/>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156076" eaLnBrk="1" fontAlgn="auto" hangingPunct="1">
                <a:spcBef>
                  <a:spcPts val="0"/>
                </a:spcBef>
                <a:spcAft>
                  <a:spcPts val="0"/>
                </a:spcAft>
                <a:defRPr/>
              </a:pPr>
              <a:endParaRPr lang="en-US" sz="2276" dirty="0">
                <a:solidFill>
                  <a:prstClr val="black"/>
                </a:solidFill>
                <a:latin typeface="等线" panose="020F0502020204030204"/>
              </a:endParaRPr>
            </a:p>
          </p:txBody>
        </p:sp>
        <p:sp>
          <p:nvSpPr>
            <p:cNvPr id="31" name="Oval 11">
              <a:extLst>
                <a:ext uri="{FF2B5EF4-FFF2-40B4-BE49-F238E27FC236}">
                  <a16:creationId xmlns:a16="http://schemas.microsoft.com/office/drawing/2014/main" xmlns="" id="{4D73F82C-D002-47F6-AFFB-0D55ADC81F9A}"/>
                </a:ext>
              </a:extLst>
            </p:cNvPr>
            <p:cNvSpPr/>
            <p:nvPr/>
          </p:nvSpPr>
          <p:spPr>
            <a:xfrm>
              <a:off x="1129162" y="2482160"/>
              <a:ext cx="273261" cy="127731"/>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156076" eaLnBrk="1" fontAlgn="auto" hangingPunct="1">
                <a:spcBef>
                  <a:spcPts val="0"/>
                </a:spcBef>
                <a:spcAft>
                  <a:spcPts val="0"/>
                </a:spcAft>
                <a:defRPr/>
              </a:pPr>
              <a:r>
                <a:rPr lang="en-US" sz="3034" dirty="0">
                  <a:solidFill>
                    <a:prstClr val="black"/>
                  </a:solidFill>
                  <a:latin typeface="等线" panose="020F0502020204030204"/>
                </a:rPr>
                <a:t>1</a:t>
              </a:r>
            </a:p>
          </p:txBody>
        </p:sp>
      </p:grpSp>
      <p:grpSp>
        <p:nvGrpSpPr>
          <p:cNvPr id="32" name="Group 24">
            <a:extLst>
              <a:ext uri="{FF2B5EF4-FFF2-40B4-BE49-F238E27FC236}">
                <a16:creationId xmlns:a16="http://schemas.microsoft.com/office/drawing/2014/main" xmlns="" id="{0E52FAB3-84DC-495F-AA20-E1DE3DC30484}"/>
              </a:ext>
            </a:extLst>
          </p:cNvPr>
          <p:cNvGrpSpPr/>
          <p:nvPr/>
        </p:nvGrpSpPr>
        <p:grpSpPr>
          <a:xfrm>
            <a:off x="761927" y="2393233"/>
            <a:ext cx="14617027" cy="1723575"/>
            <a:chOff x="980322" y="2486481"/>
            <a:chExt cx="4462341" cy="574642"/>
          </a:xfrm>
        </p:grpSpPr>
        <p:sp>
          <p:nvSpPr>
            <p:cNvPr id="33" name="Rectangle 25">
              <a:extLst>
                <a:ext uri="{FF2B5EF4-FFF2-40B4-BE49-F238E27FC236}">
                  <a16:creationId xmlns:a16="http://schemas.microsoft.com/office/drawing/2014/main" xmlns="" id="{16E412C8-3375-4886-84B0-D5B63F9E8201}"/>
                </a:ext>
              </a:extLst>
            </p:cNvPr>
            <p:cNvSpPr/>
            <p:nvPr/>
          </p:nvSpPr>
          <p:spPr>
            <a:xfrm>
              <a:off x="1052613" y="2548117"/>
              <a:ext cx="4390050" cy="513006"/>
            </a:xfrm>
            <a:prstGeom prst="rect">
              <a:avLst/>
            </a:prstGeom>
            <a:noFill/>
            <a:ln w="28575">
              <a:solidFill>
                <a:schemeClr val="accent1">
                  <a:lumMod val="75000"/>
                </a:schemeClr>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156076" eaLnBrk="1" fontAlgn="auto" hangingPunct="1">
                <a:spcBef>
                  <a:spcPts val="0"/>
                </a:spcBef>
                <a:spcAft>
                  <a:spcPts val="0"/>
                </a:spcAft>
                <a:defRPr/>
              </a:pPr>
              <a:endParaRPr lang="en-US" sz="2276">
                <a:solidFill>
                  <a:prstClr val="black"/>
                </a:solidFill>
                <a:latin typeface="等线" panose="020F0502020204030204"/>
              </a:endParaRPr>
            </a:p>
          </p:txBody>
        </p:sp>
        <p:sp>
          <p:nvSpPr>
            <p:cNvPr id="34" name="Oval 26">
              <a:extLst>
                <a:ext uri="{FF2B5EF4-FFF2-40B4-BE49-F238E27FC236}">
                  <a16:creationId xmlns:a16="http://schemas.microsoft.com/office/drawing/2014/main" xmlns="" id="{1BB863DF-D01D-4A00-A538-C0499AB10D06}"/>
                </a:ext>
              </a:extLst>
            </p:cNvPr>
            <p:cNvSpPr/>
            <p:nvPr/>
          </p:nvSpPr>
          <p:spPr>
            <a:xfrm>
              <a:off x="980322" y="2486481"/>
              <a:ext cx="251575" cy="267979"/>
            </a:xfrm>
            <a:prstGeom prst="ellipse">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156076" eaLnBrk="1" fontAlgn="auto" hangingPunct="1">
                <a:spcBef>
                  <a:spcPts val="0"/>
                </a:spcBef>
                <a:spcAft>
                  <a:spcPts val="0"/>
                </a:spcAft>
                <a:defRPr/>
              </a:pPr>
              <a:r>
                <a:rPr lang="en-US" sz="3034" dirty="0">
                  <a:solidFill>
                    <a:prstClr val="black"/>
                  </a:solidFill>
                  <a:latin typeface="等线" panose="020F0502020204030204"/>
                </a:rPr>
                <a:t>2</a:t>
              </a:r>
            </a:p>
          </p:txBody>
        </p:sp>
      </p:grpSp>
      <p:grpSp>
        <p:nvGrpSpPr>
          <p:cNvPr id="35" name="Group 9">
            <a:extLst>
              <a:ext uri="{FF2B5EF4-FFF2-40B4-BE49-F238E27FC236}">
                <a16:creationId xmlns:a16="http://schemas.microsoft.com/office/drawing/2014/main" xmlns="" id="{012E06CF-621A-4AAA-B508-4FA64E9B7B38}"/>
              </a:ext>
            </a:extLst>
          </p:cNvPr>
          <p:cNvGrpSpPr/>
          <p:nvPr/>
        </p:nvGrpSpPr>
        <p:grpSpPr>
          <a:xfrm>
            <a:off x="673258" y="4005865"/>
            <a:ext cx="14705696" cy="2022733"/>
            <a:chOff x="1019304" y="2544051"/>
            <a:chExt cx="4915161" cy="625088"/>
          </a:xfrm>
        </p:grpSpPr>
        <p:sp>
          <p:nvSpPr>
            <p:cNvPr id="36" name="Rectangle 10">
              <a:extLst>
                <a:ext uri="{FF2B5EF4-FFF2-40B4-BE49-F238E27FC236}">
                  <a16:creationId xmlns:a16="http://schemas.microsoft.com/office/drawing/2014/main" xmlns="" id="{62B57997-AF32-4859-A17E-BFA85EDE6A11}"/>
                </a:ext>
              </a:extLst>
            </p:cNvPr>
            <p:cNvSpPr/>
            <p:nvPr/>
          </p:nvSpPr>
          <p:spPr>
            <a:xfrm>
              <a:off x="1146125" y="2607489"/>
              <a:ext cx="4788340" cy="561650"/>
            </a:xfrm>
            <a:prstGeom prst="rect">
              <a:avLst/>
            </a:prstGeom>
            <a:noFill/>
            <a:ln w="28575">
              <a:solidFill>
                <a:srgbClr val="7030A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156076" eaLnBrk="1" fontAlgn="auto" hangingPunct="1">
                <a:spcBef>
                  <a:spcPts val="0"/>
                </a:spcBef>
                <a:spcAft>
                  <a:spcPts val="0"/>
                </a:spcAft>
                <a:defRPr/>
              </a:pPr>
              <a:endParaRPr lang="en-US" sz="2276">
                <a:solidFill>
                  <a:prstClr val="black"/>
                </a:solidFill>
                <a:latin typeface="等线" panose="020F0502020204030204"/>
              </a:endParaRPr>
            </a:p>
          </p:txBody>
        </p:sp>
        <p:sp>
          <p:nvSpPr>
            <p:cNvPr id="37" name="Oval 11">
              <a:extLst>
                <a:ext uri="{FF2B5EF4-FFF2-40B4-BE49-F238E27FC236}">
                  <a16:creationId xmlns:a16="http://schemas.microsoft.com/office/drawing/2014/main" xmlns="" id="{4784258C-4F1B-4A87-8DBE-0CCDF822BF39}"/>
                </a:ext>
              </a:extLst>
            </p:cNvPr>
            <p:cNvSpPr/>
            <p:nvPr/>
          </p:nvSpPr>
          <p:spPr>
            <a:xfrm>
              <a:off x="1019304" y="2544051"/>
              <a:ext cx="267382" cy="240726"/>
            </a:xfrm>
            <a:prstGeom prst="ellipse">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156076" eaLnBrk="1" fontAlgn="auto" hangingPunct="1">
                <a:spcBef>
                  <a:spcPts val="0"/>
                </a:spcBef>
                <a:spcAft>
                  <a:spcPts val="0"/>
                </a:spcAft>
                <a:defRPr/>
              </a:pPr>
              <a:r>
                <a:rPr lang="en-US" sz="3034" dirty="0">
                  <a:solidFill>
                    <a:prstClr val="black"/>
                  </a:solidFill>
                  <a:latin typeface="等线" panose="020F0502020204030204"/>
                </a:rPr>
                <a:t>3</a:t>
              </a:r>
            </a:p>
          </p:txBody>
        </p:sp>
      </p:grpSp>
      <p:grpSp>
        <p:nvGrpSpPr>
          <p:cNvPr id="38" name="Group 9">
            <a:extLst>
              <a:ext uri="{FF2B5EF4-FFF2-40B4-BE49-F238E27FC236}">
                <a16:creationId xmlns:a16="http://schemas.microsoft.com/office/drawing/2014/main" xmlns="" id="{8835E72B-81EF-4E58-8B3B-43937B0266F5}"/>
              </a:ext>
            </a:extLst>
          </p:cNvPr>
          <p:cNvGrpSpPr/>
          <p:nvPr/>
        </p:nvGrpSpPr>
        <p:grpSpPr>
          <a:xfrm>
            <a:off x="669557" y="6007423"/>
            <a:ext cx="14705696" cy="2752298"/>
            <a:chOff x="1019304" y="2544051"/>
            <a:chExt cx="4915161" cy="850546"/>
          </a:xfrm>
        </p:grpSpPr>
        <p:sp>
          <p:nvSpPr>
            <p:cNvPr id="39" name="Rectangle 10">
              <a:extLst>
                <a:ext uri="{FF2B5EF4-FFF2-40B4-BE49-F238E27FC236}">
                  <a16:creationId xmlns:a16="http://schemas.microsoft.com/office/drawing/2014/main" xmlns="" id="{8DA3E486-7AE0-4274-8FBE-C5E288A775D7}"/>
                </a:ext>
              </a:extLst>
            </p:cNvPr>
            <p:cNvSpPr/>
            <p:nvPr/>
          </p:nvSpPr>
          <p:spPr>
            <a:xfrm>
              <a:off x="1146125" y="2607489"/>
              <a:ext cx="4788340" cy="787108"/>
            </a:xfrm>
            <a:prstGeom prst="rect">
              <a:avLst/>
            </a:prstGeom>
            <a:noFill/>
            <a:ln w="28575">
              <a:solidFill>
                <a:srgbClr val="0A1A3B"/>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156076" eaLnBrk="1" fontAlgn="auto" hangingPunct="1">
                <a:spcBef>
                  <a:spcPts val="0"/>
                </a:spcBef>
                <a:spcAft>
                  <a:spcPts val="0"/>
                </a:spcAft>
                <a:defRPr/>
              </a:pPr>
              <a:endParaRPr lang="en-US" sz="2276">
                <a:solidFill>
                  <a:prstClr val="black"/>
                </a:solidFill>
                <a:latin typeface="等线" panose="020F0502020204030204"/>
              </a:endParaRPr>
            </a:p>
          </p:txBody>
        </p:sp>
        <p:sp>
          <p:nvSpPr>
            <p:cNvPr id="40" name="Oval 11">
              <a:extLst>
                <a:ext uri="{FF2B5EF4-FFF2-40B4-BE49-F238E27FC236}">
                  <a16:creationId xmlns:a16="http://schemas.microsoft.com/office/drawing/2014/main" xmlns="" id="{9169D82D-EEEA-4BA8-945F-0A8FE0836279}"/>
                </a:ext>
              </a:extLst>
            </p:cNvPr>
            <p:cNvSpPr/>
            <p:nvPr/>
          </p:nvSpPr>
          <p:spPr>
            <a:xfrm>
              <a:off x="1019304" y="2544051"/>
              <a:ext cx="267382" cy="240726"/>
            </a:xfrm>
            <a:prstGeom prst="ellipse">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156076" eaLnBrk="1" fontAlgn="auto" hangingPunct="1">
                <a:spcBef>
                  <a:spcPts val="0"/>
                </a:spcBef>
                <a:spcAft>
                  <a:spcPts val="0"/>
                </a:spcAft>
                <a:defRPr/>
              </a:pPr>
              <a:r>
                <a:rPr lang="en-US" sz="3034" dirty="0">
                  <a:solidFill>
                    <a:prstClr val="black"/>
                  </a:solidFill>
                  <a:latin typeface="等线" panose="020F0502020204030204"/>
                </a:rPr>
                <a:t>4</a:t>
              </a:r>
            </a:p>
          </p:txBody>
        </p:sp>
      </p:grpSp>
    </p:spTree>
    <p:extLst>
      <p:ext uri="{BB962C8B-B14F-4D97-AF65-F5344CB8AC3E}">
        <p14:creationId xmlns:p14="http://schemas.microsoft.com/office/powerpoint/2010/main" val="34979102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800" decel="100000"/>
                                        <p:tgtEl>
                                          <p:spTgt spid="13"/>
                                        </p:tgtEl>
                                      </p:cBhvr>
                                    </p:animEffect>
                                    <p:anim calcmode="lin" valueType="num">
                                      <p:cBhvr>
                                        <p:cTn id="8" dur="800" decel="100000" fill="hold"/>
                                        <p:tgtEl>
                                          <p:spTgt spid="13"/>
                                        </p:tgtEl>
                                        <p:attrNameLst>
                                          <p:attrName>style.rotation</p:attrName>
                                        </p:attrNameLst>
                                      </p:cBhvr>
                                      <p:tavLst>
                                        <p:tav tm="0">
                                          <p:val>
                                            <p:fltVal val="-90"/>
                                          </p:val>
                                        </p:tav>
                                        <p:tav tm="100000">
                                          <p:val>
                                            <p:fltVal val="0"/>
                                          </p:val>
                                        </p:tav>
                                      </p:tavLst>
                                    </p:anim>
                                    <p:anim calcmode="lin" valueType="num">
                                      <p:cBhvr>
                                        <p:cTn id="9" dur="800" decel="100000" fill="hold"/>
                                        <p:tgtEl>
                                          <p:spTgt spid="13"/>
                                        </p:tgtEl>
                                        <p:attrNameLst>
                                          <p:attrName>ppt_x</p:attrName>
                                        </p:attrNameLst>
                                      </p:cBhvr>
                                      <p:tavLst>
                                        <p:tav tm="0">
                                          <p:val>
                                            <p:strVal val="#ppt_x+0.4"/>
                                          </p:val>
                                        </p:tav>
                                        <p:tav tm="100000">
                                          <p:val>
                                            <p:strVal val="#ppt_x-0.05"/>
                                          </p:val>
                                        </p:tav>
                                      </p:tavLst>
                                    </p:anim>
                                    <p:anim calcmode="lin" valueType="num">
                                      <p:cBhvr>
                                        <p:cTn id="10" dur="800" decel="100000" fill="hold"/>
                                        <p:tgtEl>
                                          <p:spTgt spid="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heel(1)">
                                      <p:cBhvr>
                                        <p:cTn id="22" dur="2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heel(1)">
                                      <p:cBhvr>
                                        <p:cTn id="27" dur="20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heel(1)">
                                      <p:cBhvr>
                                        <p:cTn id="32" dur="20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heel(1)">
                                      <p:cBhvr>
                                        <p:cTn id="37" dur="20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19"/>
            <a:ext cx="6781801" cy="673648"/>
            <a:chOff x="1508918" y="1888664"/>
            <a:chExt cx="6172201" cy="1128834"/>
          </a:xfrm>
        </p:grpSpPr>
        <p:sp>
          <p:nvSpPr>
            <p:cNvPr id="10" name="Rectangle 9"/>
            <p:cNvSpPr/>
            <p:nvPr/>
          </p:nvSpPr>
          <p:spPr>
            <a:xfrm>
              <a:off x="1508918" y="1888664"/>
              <a:ext cx="6172201"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3. </a:t>
              </a:r>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mở</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rộng</a:t>
              </a:r>
              <a:r>
                <a:rPr lang="en-US" sz="3600" b="1" dirty="0">
                  <a:solidFill>
                    <a:srgbClr val="FF0000"/>
                  </a:solidFill>
                  <a:latin typeface="Times New Roman" pitchFamily="18" charset="0"/>
                  <a:cs typeface="Times New Roman" pitchFamily="18" charset="0"/>
                </a:rPr>
                <a:t>.</a:t>
              </a:r>
            </a:p>
          </p:txBody>
        </p:sp>
        <p:cxnSp>
          <p:nvCxnSpPr>
            <p:cNvPr id="4" name="Straight Connector 3"/>
            <p:cNvCxnSpPr/>
            <p:nvPr/>
          </p:nvCxnSpPr>
          <p:spPr>
            <a:xfrm>
              <a:off x="1646078" y="3017498"/>
              <a:ext cx="4327475"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3" name="Rectangle 12"/>
          <p:cNvSpPr/>
          <p:nvPr/>
        </p:nvSpPr>
        <p:spPr>
          <a:xfrm>
            <a:off x="1528685" y="2796873"/>
            <a:ext cx="12496799"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1. </a:t>
            </a:r>
            <a:r>
              <a:rPr lang="nl-NL" sz="3600" b="1" dirty="0">
                <a:solidFill>
                  <a:srgbClr val="0000CC"/>
                </a:solidFill>
                <a:latin typeface="Times New Roman" panose="02020603050405020304" pitchFamily="18" charset="0"/>
                <a:cs typeface="Times New Roman" panose="02020603050405020304" pitchFamily="18" charset="0"/>
              </a:rPr>
              <a:t>1. Đọc bài văn, bài thơ về đồ vật thông minh giúp con người trong công việc và viết vào phiếu đọc sách theo mẫu</a:t>
            </a:r>
            <a:endParaRPr lang="en-US" sz="3600" dirty="0">
              <a:solidFill>
                <a:srgbClr val="0000CC"/>
              </a:solidFill>
              <a:latin typeface="Times New Roman" panose="02020603050405020304" pitchFamily="18" charset="0"/>
              <a:cs typeface="Times New Roman" panose="02020603050405020304" pitchFamily="18" charset="0"/>
            </a:endParaRPr>
          </a:p>
          <a:p>
            <a:r>
              <a:rPr lang="nl-NL" sz="3600" b="1" dirty="0">
                <a:solidFill>
                  <a:srgbClr val="0000CC"/>
                </a:solidFill>
                <a:latin typeface="Times New Roman" panose="02020603050405020304" pitchFamily="18" charset="0"/>
                <a:cs typeface="Times New Roman" panose="02020603050405020304" pitchFamily="18" charset="0"/>
              </a:rPr>
              <a:t>mẫu</a:t>
            </a:r>
            <a:endParaRPr lang="en-US" sz="3600" dirty="0">
              <a:solidFill>
                <a:srgbClr val="0000CC"/>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3472180" y="4052837"/>
            <a:ext cx="8543786" cy="10635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00CC"/>
                </a:solidFill>
                <a:latin typeface="Times New Roman" panose="02020603050405020304" pitchFamily="18" charset="0"/>
                <a:cs typeface="Times New Roman" panose="02020603050405020304" pitchFamily="18" charset="0"/>
              </a:rPr>
              <a:t>PHIẾU ĐỌC SÁCH</a:t>
            </a:r>
          </a:p>
          <a:p>
            <a:pPr algn="ctr"/>
            <a:endParaRPr lang="en-US" sz="3600" dirty="0">
              <a:solidFill>
                <a:srgbClr val="0000CC"/>
              </a:solidFill>
              <a:latin typeface="Times New Roman" panose="02020603050405020304" pitchFamily="18" charset="0"/>
              <a:cs typeface="Times New Roman" panose="02020603050405020304" pitchFamily="18" charset="0"/>
            </a:endParaRPr>
          </a:p>
        </p:txBody>
      </p:sp>
      <p:sp>
        <p:nvSpPr>
          <p:cNvPr id="20" name="Text Box 14">
            <a:extLst>
              <a:ext uri="{FF2B5EF4-FFF2-40B4-BE49-F238E27FC236}">
                <a16:creationId xmlns:a16="http://schemas.microsoft.com/office/drawing/2014/main" xmlns="" id="{24621BAC-D6A3-2D13-6BDA-34304EA65590}"/>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28: NHỮNG ĐIỀU NHỎ TỚ LÀM CHO TRÁI ĐẤT(T1,2)</a:t>
            </a:r>
          </a:p>
        </p:txBody>
      </p:sp>
      <p:graphicFrame>
        <p:nvGraphicFramePr>
          <p:cNvPr id="2" name="Table 2">
            <a:extLst>
              <a:ext uri="{FF2B5EF4-FFF2-40B4-BE49-F238E27FC236}">
                <a16:creationId xmlns:a16="http://schemas.microsoft.com/office/drawing/2014/main" xmlns="" id="{F8EC3107-A81C-00BC-59C4-080248C42671}"/>
              </a:ext>
            </a:extLst>
          </p:cNvPr>
          <p:cNvGraphicFramePr>
            <a:graphicFrameLocks noGrp="1"/>
          </p:cNvGraphicFramePr>
          <p:nvPr>
            <p:extLst>
              <p:ext uri="{D42A27DB-BD31-4B8C-83A1-F6EECF244321}">
                <p14:modId xmlns:p14="http://schemas.microsoft.com/office/powerpoint/2010/main" val="579907783"/>
              </p:ext>
            </p:extLst>
          </p:nvPr>
        </p:nvGraphicFramePr>
        <p:xfrm>
          <a:off x="1051719" y="4584600"/>
          <a:ext cx="12973765" cy="2400738"/>
        </p:xfrm>
        <a:graphic>
          <a:graphicData uri="http://schemas.openxmlformats.org/drawingml/2006/table">
            <a:tbl>
              <a:tblPr firstRow="1" bandRow="1">
                <a:tableStyleId>{5C22544A-7EE6-4342-B048-85BDC9FD1C3A}</a:tableStyleId>
              </a:tblPr>
              <a:tblGrid>
                <a:gridCol w="5943600">
                  <a:extLst>
                    <a:ext uri="{9D8B030D-6E8A-4147-A177-3AD203B41FA5}">
                      <a16:colId xmlns:a16="http://schemas.microsoft.com/office/drawing/2014/main" xmlns="" val="1757755513"/>
                    </a:ext>
                  </a:extLst>
                </a:gridCol>
                <a:gridCol w="7030165">
                  <a:extLst>
                    <a:ext uri="{9D8B030D-6E8A-4147-A177-3AD203B41FA5}">
                      <a16:colId xmlns:a16="http://schemas.microsoft.com/office/drawing/2014/main" xmlns="" val="4087740930"/>
                    </a:ext>
                  </a:extLst>
                </a:gridCol>
              </a:tblGrid>
              <a:tr h="614511">
                <a:tc>
                  <a:txBody>
                    <a:bodyPr/>
                    <a:lstStyle/>
                    <a:p>
                      <a:r>
                        <a:rPr lang="en-US" sz="3600" b="1" dirty="0" err="1">
                          <a:solidFill>
                            <a:srgbClr val="0000CC"/>
                          </a:solidFill>
                          <a:latin typeface="Times New Roman" panose="02020603050405020304" pitchFamily="18" charset="0"/>
                          <a:cs typeface="Times New Roman" panose="02020603050405020304" pitchFamily="18" charset="0"/>
                        </a:rPr>
                        <a:t>Tên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bài</a:t>
                      </a:r>
                      <a:r>
                        <a:rPr lang="en-US" sz="3600" b="1" dirty="0">
                          <a:solidFill>
                            <a:srgbClr val="0000CC"/>
                          </a:solidFill>
                          <a:latin typeface="Times New Roman" panose="02020603050405020304" pitchFamily="18" charset="0"/>
                          <a:cs typeface="Times New Roman" panose="02020603050405020304" pitchFamily="18" charset="0"/>
                        </a:rPr>
                        <a:t>: (…)</a:t>
                      </a:r>
                    </a:p>
                  </a:txBody>
                  <a:tcPr/>
                </a:tc>
                <a:tc>
                  <a:txBody>
                    <a:bodyPr/>
                    <a:lstStyle/>
                    <a:p>
                      <a:r>
                        <a:rPr lang="en-US" sz="3600" b="1" dirty="0" err="1">
                          <a:solidFill>
                            <a:srgbClr val="0000CC"/>
                          </a:solidFill>
                          <a:latin typeface="Times New Roman" panose="02020603050405020304" pitchFamily="18" charset="0"/>
                          <a:cs typeface="Times New Roman" panose="02020603050405020304" pitchFamily="18" charset="0"/>
                        </a:rPr>
                        <a:t>Tên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cuốn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sách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a:t>
                      </a:r>
                      <a:endParaRPr lang="en-US" sz="3600" b="1" dirty="0">
                        <a:solidFill>
                          <a:srgbClr val="0000CC"/>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876836588"/>
                  </a:ext>
                </a:extLst>
              </a:tr>
              <a:tr h="1120578">
                <a:tc>
                  <a:txBody>
                    <a:bodyPr/>
                    <a:lstStyle/>
                    <a:p>
                      <a:r>
                        <a:rPr lang="en-US" sz="3600" b="1" dirty="0" err="1">
                          <a:solidFill>
                            <a:srgbClr val="0000CC"/>
                          </a:solidFill>
                          <a:latin typeface="Times New Roman" panose="02020603050405020304" pitchFamily="18" charset="0"/>
                          <a:cs typeface="Times New Roman" panose="02020603050405020304" pitchFamily="18" charset="0"/>
                        </a:rPr>
                        <a:t>Tác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giả</a:t>
                      </a:r>
                      <a:r>
                        <a:rPr lang="en-US" sz="3600" b="1" dirty="0">
                          <a:solidFill>
                            <a:srgbClr val="0000CC"/>
                          </a:solidFill>
                          <a:latin typeface="Times New Roman" panose="02020603050405020304" pitchFamily="18" charset="0"/>
                          <a:cs typeface="Times New Roman" panose="02020603050405020304" pitchFamily="18" charset="0"/>
                        </a:rPr>
                        <a:t>: (…)</a:t>
                      </a:r>
                    </a:p>
                  </a:txBody>
                  <a:tcPr/>
                </a:tc>
                <a:tc>
                  <a:txBody>
                    <a:bodyPr/>
                    <a:lstStyle/>
                    <a:p>
                      <a:r>
                        <a:rPr lang="en-US" sz="3600" b="1" dirty="0" err="1">
                          <a:solidFill>
                            <a:srgbClr val="0000CC"/>
                          </a:solidFill>
                          <a:latin typeface="Times New Roman" panose="02020603050405020304" pitchFamily="18" charset="0"/>
                          <a:cs typeface="Times New Roman" panose="02020603050405020304" pitchFamily="18" charset="0"/>
                        </a:rPr>
                        <a:t>Thông</a:t>
                      </a:r>
                      <a:r>
                        <a:rPr lang="en-US" sz="3600" b="1" dirty="0">
                          <a:solidFill>
                            <a:srgbClr val="0000CC"/>
                          </a:solidFill>
                          <a:latin typeface="Times New Roman" panose="02020603050405020304" pitchFamily="18" charset="0"/>
                          <a:cs typeface="Times New Roman" panose="02020603050405020304" pitchFamily="18" charset="0"/>
                        </a:rPr>
                        <a:t> tin </a:t>
                      </a:r>
                      <a:r>
                        <a:rPr lang="en-US" sz="3600" b="1" dirty="0" err="1">
                          <a:solidFill>
                            <a:srgbClr val="0000CC"/>
                          </a:solidFill>
                          <a:latin typeface="Times New Roman" panose="02020603050405020304" pitchFamily="18" charset="0"/>
                          <a:cs typeface="Times New Roman" panose="02020603050405020304" pitchFamily="18" charset="0"/>
                        </a:rPr>
                        <a:t>thú</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vị</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về</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đồ</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vật</a:t>
                      </a:r>
                      <a:r>
                        <a:rPr lang="en-US" sz="36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a:t>
                      </a:r>
                      <a:endParaRPr lang="en-US" sz="3600" b="1" dirty="0">
                        <a:solidFill>
                          <a:srgbClr val="0000CC"/>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881346604"/>
                  </a:ext>
                </a:extLst>
              </a:tr>
              <a:tr h="614511">
                <a:tc>
                  <a:txBody>
                    <a:bodyPr/>
                    <a:lstStyle/>
                    <a:p>
                      <a:r>
                        <a:rPr lang="en-US" sz="3600" b="1" dirty="0" err="1">
                          <a:solidFill>
                            <a:srgbClr val="0000CC"/>
                          </a:solidFill>
                          <a:latin typeface="Times New Roman" panose="02020603050405020304" pitchFamily="18" charset="0"/>
                          <a:cs typeface="Times New Roman" panose="02020603050405020304" pitchFamily="18" charset="0"/>
                        </a:rPr>
                        <a:t>Tên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đồ</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vật</a:t>
                      </a:r>
                      <a:r>
                        <a:rPr lang="en-US" sz="3600" b="1" dirty="0">
                          <a:solidFill>
                            <a:srgbClr val="0000CC"/>
                          </a:solidFill>
                          <a:latin typeface="Times New Roman" panose="02020603050405020304" pitchFamily="18" charset="0"/>
                          <a:cs typeface="Times New Roman" panose="02020603050405020304" pitchFamily="18" charset="0"/>
                        </a:rPr>
                        <a:t>(…)</a:t>
                      </a:r>
                    </a:p>
                  </a:txBody>
                  <a:tcPr/>
                </a:tc>
                <a:tc>
                  <a:txBody>
                    <a:bodyPr/>
                    <a:lstStyle/>
                    <a:p>
                      <a:r>
                        <a:rPr lang="en-US" sz="3600" b="1" dirty="0" err="1">
                          <a:solidFill>
                            <a:srgbClr val="0000CC"/>
                          </a:solidFill>
                          <a:latin typeface="Times New Roman" panose="02020603050405020304" pitchFamily="18" charset="0"/>
                          <a:cs typeface="Times New Roman" panose="02020603050405020304" pitchFamily="18" charset="0"/>
                        </a:rPr>
                        <a:t>Mức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độ</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yêu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thích</a:t>
                      </a:r>
                      <a:r>
                        <a:rPr lang="en-US" sz="3600" b="1" dirty="0">
                          <a:solidFill>
                            <a:srgbClr val="0000CC"/>
                          </a:solidFill>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xmlns="" val="2435575420"/>
                  </a:ext>
                </a:extLst>
              </a:tr>
            </a:tbl>
          </a:graphicData>
        </a:graphic>
      </p:graphicFrame>
      <p:sp>
        <p:nvSpPr>
          <p:cNvPr id="3" name="Star: 5 Points 2">
            <a:extLst>
              <a:ext uri="{FF2B5EF4-FFF2-40B4-BE49-F238E27FC236}">
                <a16:creationId xmlns:a16="http://schemas.microsoft.com/office/drawing/2014/main" xmlns="" id="{A90FDBF3-EC60-4F1F-18C9-4C53A2E21485}"/>
              </a:ext>
            </a:extLst>
          </p:cNvPr>
          <p:cNvSpPr/>
          <p:nvPr/>
        </p:nvSpPr>
        <p:spPr>
          <a:xfrm>
            <a:off x="10805319" y="6419313"/>
            <a:ext cx="385374" cy="28811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xmlns="" id="{689E808A-6F08-DE10-F63E-9518C03AC010}"/>
              </a:ext>
            </a:extLst>
          </p:cNvPr>
          <p:cNvSpPr/>
          <p:nvPr/>
        </p:nvSpPr>
        <p:spPr>
          <a:xfrm>
            <a:off x="11414919" y="6419313"/>
            <a:ext cx="385374" cy="28811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xmlns="" id="{E98225AF-0E56-9C6A-50A5-76AEDA2A1821}"/>
              </a:ext>
            </a:extLst>
          </p:cNvPr>
          <p:cNvSpPr/>
          <p:nvPr/>
        </p:nvSpPr>
        <p:spPr>
          <a:xfrm>
            <a:off x="12021666" y="6419313"/>
            <a:ext cx="385374" cy="28811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tar: 5 Points 22">
            <a:extLst>
              <a:ext uri="{FF2B5EF4-FFF2-40B4-BE49-F238E27FC236}">
                <a16:creationId xmlns:a16="http://schemas.microsoft.com/office/drawing/2014/main" xmlns="" id="{1A777848-D96D-28AC-A830-2EA1F524A250}"/>
              </a:ext>
            </a:extLst>
          </p:cNvPr>
          <p:cNvSpPr/>
          <p:nvPr/>
        </p:nvSpPr>
        <p:spPr>
          <a:xfrm>
            <a:off x="12562293" y="6417486"/>
            <a:ext cx="385374" cy="28811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ar: 5 Points 23">
            <a:extLst>
              <a:ext uri="{FF2B5EF4-FFF2-40B4-BE49-F238E27FC236}">
                <a16:creationId xmlns:a16="http://schemas.microsoft.com/office/drawing/2014/main" xmlns="" id="{65CED63A-5D0C-56C0-AB46-F7226169C344}"/>
              </a:ext>
            </a:extLst>
          </p:cNvPr>
          <p:cNvSpPr/>
          <p:nvPr/>
        </p:nvSpPr>
        <p:spPr>
          <a:xfrm>
            <a:off x="13086945" y="6417486"/>
            <a:ext cx="385374" cy="28811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865888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19"/>
            <a:ext cx="6781801" cy="673648"/>
            <a:chOff x="1508918" y="1888664"/>
            <a:chExt cx="6172201" cy="1128834"/>
          </a:xfrm>
        </p:grpSpPr>
        <p:sp>
          <p:nvSpPr>
            <p:cNvPr id="10" name="Rectangle 9"/>
            <p:cNvSpPr/>
            <p:nvPr/>
          </p:nvSpPr>
          <p:spPr>
            <a:xfrm>
              <a:off x="1508918" y="1888664"/>
              <a:ext cx="6172201"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3. </a:t>
              </a:r>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mở</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rộng</a:t>
              </a:r>
              <a:r>
                <a:rPr lang="en-US" sz="3600" b="1" dirty="0">
                  <a:solidFill>
                    <a:srgbClr val="FF0000"/>
                  </a:solidFill>
                  <a:latin typeface="Times New Roman" pitchFamily="18" charset="0"/>
                  <a:cs typeface="Times New Roman" pitchFamily="18" charset="0"/>
                </a:rPr>
                <a:t>.</a:t>
              </a:r>
            </a:p>
          </p:txBody>
        </p:sp>
        <p:cxnSp>
          <p:nvCxnSpPr>
            <p:cNvPr id="4" name="Straight Connector 3"/>
            <p:cNvCxnSpPr/>
            <p:nvPr/>
          </p:nvCxnSpPr>
          <p:spPr>
            <a:xfrm>
              <a:off x="1646078" y="3017498"/>
              <a:ext cx="4327475"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3" name="Rectangle 12"/>
          <p:cNvSpPr/>
          <p:nvPr/>
        </p:nvSpPr>
        <p:spPr>
          <a:xfrm>
            <a:off x="1528685" y="2796873"/>
            <a:ext cx="13620034"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1. </a:t>
            </a:r>
            <a:r>
              <a:rPr lang="nl-NL" sz="3600" b="1" dirty="0">
                <a:solidFill>
                  <a:srgbClr val="0000CC"/>
                </a:solidFill>
                <a:latin typeface="Times New Roman" panose="02020603050405020304" pitchFamily="18" charset="0"/>
                <a:cs typeface="Times New Roman" panose="02020603050405020304" pitchFamily="18" charset="0"/>
              </a:rPr>
              <a:t>2. </a:t>
            </a:r>
            <a:r>
              <a:rPr lang="en-US" sz="3600" b="1" dirty="0" err="1">
                <a:solidFill>
                  <a:srgbClr val="0000CC"/>
                </a:solidFill>
                <a:latin typeface="Times New Roman" panose="02020603050405020304" pitchFamily="18" charset="0"/>
                <a:cs typeface="Times New Roman" panose="02020603050405020304" pitchFamily="18" charset="0"/>
              </a:rPr>
              <a:t>Trao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đổi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với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bạn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về</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nội</a:t>
            </a:r>
            <a:r>
              <a:rPr lang="en-US" sz="3600" b="1" dirty="0">
                <a:solidFill>
                  <a:srgbClr val="0000CC"/>
                </a:solidFill>
                <a:latin typeface="Times New Roman" panose="02020603050405020304" pitchFamily="18" charset="0"/>
                <a:cs typeface="Times New Roman" panose="02020603050405020304" pitchFamily="18" charset="0"/>
              </a:rPr>
              <a:t> dung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đọc</a:t>
            </a:r>
            <a:endParaRPr lang="en-US" sz="3600" dirty="0">
              <a:solidFill>
                <a:srgbClr val="0000CC"/>
              </a:solidFill>
              <a:latin typeface="Times New Roman" panose="02020603050405020304" pitchFamily="18" charset="0"/>
              <a:cs typeface="Times New Roman" panose="02020603050405020304" pitchFamily="18" charset="0"/>
            </a:endParaRPr>
          </a:p>
        </p:txBody>
      </p:sp>
      <p:sp>
        <p:nvSpPr>
          <p:cNvPr id="20" name="Text Box 14">
            <a:extLst>
              <a:ext uri="{FF2B5EF4-FFF2-40B4-BE49-F238E27FC236}">
                <a16:creationId xmlns:a16="http://schemas.microsoft.com/office/drawing/2014/main" xmlns="" id="{24621BAC-D6A3-2D13-6BDA-34304EA65590}"/>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28: NHỮNG ĐIỀU NHỎ TỚ LÀM CHO TRÁI ĐẤT(T1,2)</a:t>
            </a:r>
          </a:p>
        </p:txBody>
      </p:sp>
      <p:sp>
        <p:nvSpPr>
          <p:cNvPr id="27" name="TextBox 26">
            <a:extLst>
              <a:ext uri="{FF2B5EF4-FFF2-40B4-BE49-F238E27FC236}">
                <a16:creationId xmlns:a16="http://schemas.microsoft.com/office/drawing/2014/main" xmlns="" id="{9FE3AEF2-226D-5901-901E-EF4837318A2F}"/>
              </a:ext>
            </a:extLst>
          </p:cNvPr>
          <p:cNvSpPr txBox="1"/>
          <p:nvPr/>
        </p:nvSpPr>
        <p:spPr>
          <a:xfrm>
            <a:off x="213519" y="4168473"/>
            <a:ext cx="13360804" cy="2693494"/>
          </a:xfrm>
          <a:prstGeom prst="rect">
            <a:avLst/>
          </a:prstGeom>
          <a:noFill/>
        </p:spPr>
        <p:txBody>
          <a:bodyPr wrap="square">
            <a:spAutoFit/>
          </a:bodyPr>
          <a:lstStyle/>
          <a:p>
            <a:pPr algn="just">
              <a:lnSpc>
                <a:spcPct val="120000"/>
              </a:lnSpc>
            </a:pP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Tên</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của</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bài</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viết</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là</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gì</a:t>
            </a:r>
            <a:r>
              <a:rPr lang="en-US" sz="3600" b="1" i="1" dirty="0">
                <a:solidFill>
                  <a:srgbClr val="0000CC"/>
                </a:solidFill>
                <a:effectLst/>
                <a:latin typeface="Times New Roman" panose="02020603050405020304" pitchFamily="18" charset="0"/>
                <a:ea typeface="Times New Roman" panose="02020603050405020304" pitchFamily="18" charset="0"/>
              </a:rPr>
              <a:t>?</a:t>
            </a:r>
            <a:endParaRPr lang="en-US" sz="3600" b="1" dirty="0">
              <a:solidFill>
                <a:srgbClr val="0000CC"/>
              </a:solidFill>
              <a:effectLst/>
              <a:latin typeface="Times New Roman" panose="02020603050405020304" pitchFamily="18" charset="0"/>
              <a:ea typeface="Times New Roman" panose="02020603050405020304" pitchFamily="18" charset="0"/>
            </a:endParaRPr>
          </a:p>
          <a:p>
            <a:pPr algn="just">
              <a:lnSpc>
                <a:spcPct val="120000"/>
              </a:lnSpc>
            </a:pP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Tên</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tác</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già</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là</a:t>
            </a:r>
            <a:r>
              <a:rPr lang="en-US" sz="3600" b="1" i="1" dirty="0">
                <a:solidFill>
                  <a:srgbClr val="0000CC"/>
                </a:solidFill>
                <a:effectLst/>
                <a:latin typeface="Times New Roman" panose="02020603050405020304" pitchFamily="18" charset="0"/>
                <a:ea typeface="Times New Roman" panose="02020603050405020304" pitchFamily="18" charset="0"/>
              </a:rPr>
              <a:t> ai?</a:t>
            </a:r>
            <a:endParaRPr lang="en-US" sz="3600" b="1" dirty="0">
              <a:solidFill>
                <a:srgbClr val="0000CC"/>
              </a:solidFill>
              <a:effectLst/>
              <a:latin typeface="Times New Roman" panose="02020603050405020304" pitchFamily="18" charset="0"/>
              <a:ea typeface="Times New Roman" panose="02020603050405020304" pitchFamily="18" charset="0"/>
            </a:endParaRPr>
          </a:p>
          <a:p>
            <a:pPr algn="just">
              <a:lnSpc>
                <a:spcPct val="120000"/>
              </a:lnSpc>
            </a:pP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Rô</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bốt</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trong</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bài</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đó</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biết</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làm</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gì</a:t>
            </a:r>
            <a:r>
              <a:rPr lang="en-US" sz="3600" b="1" i="1" dirty="0">
                <a:solidFill>
                  <a:srgbClr val="0000CC"/>
                </a:solidFill>
                <a:effectLst/>
                <a:latin typeface="Times New Roman" panose="02020603050405020304" pitchFamily="18" charset="0"/>
                <a:ea typeface="Times New Roman" panose="02020603050405020304" pitchFamily="18" charset="0"/>
              </a:rPr>
              <a:t>?</a:t>
            </a:r>
            <a:endParaRPr lang="en-US" sz="3600" b="1" dirty="0">
              <a:solidFill>
                <a:srgbClr val="0000CC"/>
              </a:solidFill>
              <a:effectLst/>
              <a:latin typeface="Times New Roman" panose="02020603050405020304" pitchFamily="18" charset="0"/>
              <a:ea typeface="Times New Roman" panose="02020603050405020304" pitchFamily="18" charset="0"/>
            </a:endParaRPr>
          </a:p>
          <a:p>
            <a:pPr algn="just">
              <a:lnSpc>
                <a:spcPct val="120000"/>
              </a:lnSpc>
            </a:pP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Em</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có</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nhận</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xét</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gì</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về</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rô</a:t>
            </a:r>
            <a:r>
              <a:rPr lang="en-US" sz="3600" b="1" i="1" dirty="0">
                <a:solidFill>
                  <a:srgbClr val="0000CC"/>
                </a:solidFill>
                <a:effectLst/>
                <a:latin typeface="Times New Roman" panose="02020603050405020304" pitchFamily="18" charset="0"/>
                <a:ea typeface="Times New Roman" panose="02020603050405020304" pitchFamily="18" charset="0"/>
              </a:rPr>
              <a:t> – </a:t>
            </a:r>
            <a:r>
              <a:rPr lang="en-US" sz="3600" b="1" i="1" dirty="0" err="1">
                <a:solidFill>
                  <a:srgbClr val="0000CC"/>
                </a:solidFill>
                <a:effectLst/>
                <a:latin typeface="Times New Roman" panose="02020603050405020304" pitchFamily="18" charset="0"/>
                <a:ea typeface="Times New Roman" panose="02020603050405020304" pitchFamily="18" charset="0"/>
              </a:rPr>
              <a:t>bốt</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trong</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bài</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đã</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đọc</a:t>
            </a:r>
            <a:r>
              <a:rPr lang="en-US" sz="3600" b="1" i="1" dirty="0">
                <a:solidFill>
                  <a:srgbClr val="0000CC"/>
                </a:solidFill>
                <a:effectLst/>
                <a:latin typeface="Times New Roman" panose="02020603050405020304" pitchFamily="18" charset="0"/>
                <a:ea typeface="Times New Roman" panose="02020603050405020304" pitchFamily="18" charset="0"/>
              </a:rPr>
              <a:t>? </a:t>
            </a:r>
            <a:endParaRPr lang="en-US" sz="3600" b="1" dirty="0">
              <a:solidFill>
                <a:srgbClr val="0000CC"/>
              </a:solidFill>
              <a:effectLst/>
              <a:latin typeface="Times New Roman" panose="02020603050405020304" pitchFamily="18" charset="0"/>
              <a:ea typeface="Times New Roman" panose="02020603050405020304" pitchFamily="18" charset="0"/>
            </a:endParaRPr>
          </a:p>
        </p:txBody>
      </p:sp>
      <p:pic>
        <p:nvPicPr>
          <p:cNvPr id="28" name="Picture 27">
            <a:extLst>
              <a:ext uri="{FF2B5EF4-FFF2-40B4-BE49-F238E27FC236}">
                <a16:creationId xmlns:a16="http://schemas.microsoft.com/office/drawing/2014/main" xmlns="" id="{9C804A37-9F55-7FCD-51D0-16E5AADBC508}"/>
              </a:ext>
            </a:extLst>
          </p:cNvPr>
          <p:cNvPicPr>
            <a:picLocks noChangeAspect="1"/>
          </p:cNvPicPr>
          <p:nvPr/>
        </p:nvPicPr>
        <p:blipFill>
          <a:blip r:embed="rId2"/>
          <a:stretch>
            <a:fillRect/>
          </a:stretch>
        </p:blipFill>
        <p:spPr>
          <a:xfrm>
            <a:off x="9628132" y="3680510"/>
            <a:ext cx="6434987" cy="3863290"/>
          </a:xfrm>
          <a:prstGeom prst="rect">
            <a:avLst/>
          </a:prstGeom>
        </p:spPr>
      </p:pic>
    </p:spTree>
    <p:extLst>
      <p:ext uri="{BB962C8B-B14F-4D97-AF65-F5344CB8AC3E}">
        <p14:creationId xmlns:p14="http://schemas.microsoft.com/office/powerpoint/2010/main" val="249722060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3" name="Picture 2">
            <a:extLst>
              <a:ext uri="{FF2B5EF4-FFF2-40B4-BE49-F238E27FC236}">
                <a16:creationId xmlns:a16="http://schemas.microsoft.com/office/drawing/2014/main" xmlns="" id="{928AC0A4-7E81-F8DF-1450-28C5FE87A137}"/>
              </a:ext>
            </a:extLst>
          </p:cNvPr>
          <p:cNvPicPr>
            <a:picLocks noChangeAspect="1"/>
          </p:cNvPicPr>
          <p:nvPr/>
        </p:nvPicPr>
        <p:blipFill rotWithShape="1">
          <a:blip r:embed="rId2"/>
          <a:srcRect t="3967" b="3967"/>
          <a:stretch/>
        </p:blipFill>
        <p:spPr>
          <a:xfrm>
            <a:off x="975519" y="1252327"/>
            <a:ext cx="14636527" cy="7742100"/>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treemap chart&#10;&#10;Description automatically generated">
            <a:extLst>
              <a:ext uri="{FF2B5EF4-FFF2-40B4-BE49-F238E27FC236}">
                <a16:creationId xmlns:a16="http://schemas.microsoft.com/office/drawing/2014/main" xmlns="" id="{F1545194-A3CF-4809-B6B6-6A14B45266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4" y="0"/>
            <a:ext cx="16256001" cy="9144000"/>
          </a:xfrm>
          <a:prstGeom prst="rect">
            <a:avLst/>
          </a:prstGeom>
        </p:spPr>
      </p:pic>
      <p:sp>
        <p:nvSpPr>
          <p:cNvPr id="6" name="TextBox 5">
            <a:extLst>
              <a:ext uri="{FF2B5EF4-FFF2-40B4-BE49-F238E27FC236}">
                <a16:creationId xmlns:a16="http://schemas.microsoft.com/office/drawing/2014/main" xmlns="" id="{A8A9D1D4-E544-4CF9-96F2-034414DBBF28}"/>
              </a:ext>
            </a:extLst>
          </p:cNvPr>
          <p:cNvSpPr txBox="1"/>
          <p:nvPr/>
        </p:nvSpPr>
        <p:spPr>
          <a:xfrm>
            <a:off x="1398110" y="1080591"/>
            <a:ext cx="12646578" cy="920388"/>
          </a:xfrm>
          <a:prstGeom prst="rect">
            <a:avLst/>
          </a:prstGeom>
          <a:noFill/>
        </p:spPr>
        <p:txBody>
          <a:bodyPr wrap="square" lIns="117357" tIns="58678" rIns="117357" bIns="58678" rtlCol="0">
            <a:spAutoFit/>
          </a:bodyPr>
          <a:lstStyle/>
          <a:p>
            <a:pPr defTabSz="880204" eaLnBrk="1" hangingPunct="1"/>
            <a:r>
              <a:rPr lang="en-US" sz="5211" b="1" dirty="0" err="1">
                <a:solidFill>
                  <a:prstClr val="white"/>
                </a:solidFill>
                <a:latin typeface="HP001 4 hàng" panose="020B0603050302020204" pitchFamily="34" charset="0"/>
                <a:ea typeface="宋体" panose="02010600030101010101" pitchFamily="2" charset="-122"/>
              </a:rPr>
              <a:t>Thứ</a:t>
            </a:r>
            <a:r>
              <a:rPr lang="en-US" sz="5211" b="1" dirty="0">
                <a:solidFill>
                  <a:prstClr val="white"/>
                </a:solidFill>
                <a:latin typeface="HP001 4 hàng" panose="020B0603050302020204" pitchFamily="34" charset="0"/>
                <a:ea typeface="宋体" panose="02010600030101010101" pitchFamily="2" charset="-122"/>
              </a:rPr>
              <a:t> ……. </a:t>
            </a:r>
            <a:r>
              <a:rPr lang="en-US" sz="5211" b="1" dirty="0" err="1">
                <a:solidFill>
                  <a:prstClr val="white"/>
                </a:solidFill>
                <a:latin typeface="HP001 4 hàng" panose="020B0603050302020204" pitchFamily="34" charset="0"/>
                <a:ea typeface="宋体" panose="02010600030101010101" pitchFamily="2" charset="-122"/>
              </a:rPr>
              <a:t>ngày</a:t>
            </a:r>
            <a:r>
              <a:rPr lang="en-US" sz="5211" b="1" dirty="0">
                <a:solidFill>
                  <a:prstClr val="white"/>
                </a:solidFill>
                <a:latin typeface="HP001 4 hàng" panose="020B0603050302020204" pitchFamily="34" charset="0"/>
                <a:ea typeface="宋体" panose="02010600030101010101" pitchFamily="2" charset="-122"/>
              </a:rPr>
              <a:t> ……. </a:t>
            </a:r>
            <a:r>
              <a:rPr lang="en-US" sz="5211" b="1" dirty="0" err="1">
                <a:solidFill>
                  <a:prstClr val="white"/>
                </a:solidFill>
                <a:latin typeface="HP001 4 hàng" panose="020B0603050302020204" pitchFamily="34" charset="0"/>
                <a:ea typeface="宋体" panose="02010600030101010101" pitchFamily="2" charset="-122"/>
              </a:rPr>
              <a:t>tháng</a:t>
            </a:r>
            <a:r>
              <a:rPr lang="en-US" sz="5211" b="1" dirty="0">
                <a:solidFill>
                  <a:prstClr val="white"/>
                </a:solidFill>
                <a:latin typeface="HP001 4 hàng" panose="020B0603050302020204" pitchFamily="34" charset="0"/>
                <a:ea typeface="宋体" panose="02010600030101010101" pitchFamily="2" charset="-122"/>
              </a:rPr>
              <a:t> ….. </a:t>
            </a:r>
            <a:r>
              <a:rPr lang="en-US" sz="5211" b="1" dirty="0" err="1">
                <a:solidFill>
                  <a:prstClr val="white"/>
                </a:solidFill>
                <a:latin typeface="HP001 4 hàng" panose="020B0603050302020204" pitchFamily="34" charset="0"/>
                <a:ea typeface="宋体" panose="02010600030101010101" pitchFamily="2" charset="-122"/>
              </a:rPr>
              <a:t>năm</a:t>
            </a:r>
            <a:r>
              <a:rPr lang="en-US" sz="5211" b="1" dirty="0">
                <a:solidFill>
                  <a:prstClr val="white"/>
                </a:solidFill>
                <a:latin typeface="HP001 4 hàng" panose="020B0603050302020204" pitchFamily="34" charset="0"/>
                <a:ea typeface="宋体" panose="02010600030101010101" pitchFamily="2" charset="-122"/>
              </a:rPr>
              <a:t> 202….</a:t>
            </a:r>
          </a:p>
        </p:txBody>
      </p:sp>
      <p:sp>
        <p:nvSpPr>
          <p:cNvPr id="7" name="TextBox 6">
            <a:extLst>
              <a:ext uri="{FF2B5EF4-FFF2-40B4-BE49-F238E27FC236}">
                <a16:creationId xmlns:a16="http://schemas.microsoft.com/office/drawing/2014/main" xmlns="" id="{31090E87-7EA0-49AE-B0BD-651AFCF69F96}"/>
              </a:ext>
            </a:extLst>
          </p:cNvPr>
          <p:cNvSpPr txBox="1"/>
          <p:nvPr/>
        </p:nvSpPr>
        <p:spPr>
          <a:xfrm>
            <a:off x="4671429" y="2262031"/>
            <a:ext cx="4224214" cy="920388"/>
          </a:xfrm>
          <a:prstGeom prst="rect">
            <a:avLst/>
          </a:prstGeom>
          <a:noFill/>
        </p:spPr>
        <p:txBody>
          <a:bodyPr wrap="square" lIns="117357" tIns="58678" rIns="117357" bIns="58678" rtlCol="0">
            <a:spAutoFit/>
          </a:bodyPr>
          <a:lstStyle/>
          <a:p>
            <a:pPr defTabSz="880204" eaLnBrk="1" hangingPunct="1"/>
            <a:r>
              <a:rPr lang="en-US" sz="5211" b="1" dirty="0" err="1">
                <a:solidFill>
                  <a:prstClr val="white"/>
                </a:solidFill>
                <a:latin typeface="HP001 4 hàng" panose="020B0603050302020204" pitchFamily="34" charset="0"/>
                <a:ea typeface="宋体" panose="02010600030101010101" pitchFamily="2" charset="-122"/>
              </a:rPr>
              <a:t>Tiếng</a:t>
            </a:r>
            <a:r>
              <a:rPr lang="en-US" sz="5211" b="1" dirty="0">
                <a:solidFill>
                  <a:prstClr val="white"/>
                </a:solidFill>
                <a:latin typeface="HP001 4 hàng" panose="020B0603050302020204" pitchFamily="34" charset="0"/>
                <a:ea typeface="宋体" panose="02010600030101010101" pitchFamily="2" charset="-122"/>
              </a:rPr>
              <a:t> </a:t>
            </a:r>
            <a:r>
              <a:rPr lang="en-US" sz="5211" b="1" dirty="0" err="1">
                <a:solidFill>
                  <a:prstClr val="white"/>
                </a:solidFill>
                <a:latin typeface="HP001 4 hàng" panose="020B0603050302020204" pitchFamily="34" charset="0"/>
                <a:ea typeface="宋体" panose="02010600030101010101" pitchFamily="2" charset="-122"/>
              </a:rPr>
              <a:t>Việt</a:t>
            </a:r>
            <a:endParaRPr lang="en-US" sz="5211" b="1" dirty="0">
              <a:solidFill>
                <a:prstClr val="white"/>
              </a:solidFill>
              <a:latin typeface="HP001 4 hàng" panose="020B0603050302020204" pitchFamily="34" charset="0"/>
              <a:ea typeface="宋体" panose="02010600030101010101" pitchFamily="2" charset="-122"/>
            </a:endParaRPr>
          </a:p>
        </p:txBody>
      </p:sp>
      <p:sp>
        <p:nvSpPr>
          <p:cNvPr id="8" name="TextBox 7">
            <a:extLst>
              <a:ext uri="{FF2B5EF4-FFF2-40B4-BE49-F238E27FC236}">
                <a16:creationId xmlns:a16="http://schemas.microsoft.com/office/drawing/2014/main" xmlns="" id="{2C9D252F-1D42-4241-AF59-74C933220B0B}"/>
              </a:ext>
            </a:extLst>
          </p:cNvPr>
          <p:cNvSpPr txBox="1"/>
          <p:nvPr/>
        </p:nvSpPr>
        <p:spPr>
          <a:xfrm>
            <a:off x="1523661" y="3206440"/>
            <a:ext cx="13294505" cy="1120888"/>
          </a:xfrm>
          <a:prstGeom prst="rect">
            <a:avLst/>
          </a:prstGeom>
          <a:noFill/>
        </p:spPr>
        <p:txBody>
          <a:bodyPr wrap="square" lIns="117352" tIns="58676" rIns="117352" bIns="58676">
            <a:spAutoFit/>
          </a:bodyPr>
          <a:lstStyle/>
          <a:p>
            <a:pPr defTabSz="880227" eaLnBrk="1" hangingPunct="1">
              <a:lnSpc>
                <a:spcPct val="125000"/>
              </a:lnSpc>
              <a:defRPr/>
            </a:pPr>
            <a:r>
              <a:rPr lang="en-US" sz="5211" b="1" dirty="0" err="1">
                <a:solidFill>
                  <a:prstClr val="white"/>
                </a:solidFill>
                <a:latin typeface="HP001 4 hàng" pitchFamily="34" charset="0"/>
                <a:ea typeface="宋体" panose="02010600030101010101" pitchFamily="2" charset="-122"/>
                <a:cs typeface="Times New Roman" pitchFamily="18" charset="0"/>
              </a:rPr>
              <a:t>Đọc</a:t>
            </a:r>
            <a:r>
              <a:rPr lang="en-US" sz="5211" b="1" dirty="0">
                <a:solidFill>
                  <a:prstClr val="white"/>
                </a:solidFill>
                <a:latin typeface="HP001 4 hàng" pitchFamily="34" charset="0"/>
                <a:ea typeface="宋体" panose="02010600030101010101" pitchFamily="2" charset="-122"/>
                <a:cs typeface="Times New Roman" pitchFamily="18" charset="0"/>
              </a:rPr>
              <a:t>: </a:t>
            </a:r>
            <a:r>
              <a:rPr lang="en-US" sz="5211" b="1" dirty="0" err="1">
                <a:solidFill>
                  <a:prstClr val="white"/>
                </a:solidFill>
                <a:latin typeface="HP001 4 hàng" pitchFamily="34" charset="0"/>
                <a:ea typeface="宋体" panose="02010600030101010101" pitchFamily="2" charset="-122"/>
                <a:cs typeface="Times New Roman" pitchFamily="18" charset="0"/>
              </a:rPr>
              <a:t>Những</a:t>
            </a:r>
            <a:r>
              <a:rPr lang="en-US" sz="5211" b="1" dirty="0">
                <a:solidFill>
                  <a:prstClr val="white"/>
                </a:solidFill>
                <a:latin typeface="HP001 4 hàng" pitchFamily="34" charset="0"/>
                <a:ea typeface="宋体" panose="02010600030101010101" pitchFamily="2" charset="-122"/>
                <a:cs typeface="Times New Roman" pitchFamily="18" charset="0"/>
              </a:rPr>
              <a:t> </a:t>
            </a:r>
            <a:r>
              <a:rPr lang="en-US" sz="5211" b="1" dirty="0" err="1">
                <a:solidFill>
                  <a:prstClr val="white"/>
                </a:solidFill>
                <a:latin typeface="HP001 4 hàng" pitchFamily="34" charset="0"/>
                <a:ea typeface="宋体" panose="02010600030101010101" pitchFamily="2" charset="-122"/>
                <a:cs typeface="Times New Roman" pitchFamily="18" charset="0"/>
              </a:rPr>
              <a:t>điều</a:t>
            </a:r>
            <a:r>
              <a:rPr lang="en-US" sz="5211" b="1" dirty="0">
                <a:solidFill>
                  <a:prstClr val="white"/>
                </a:solidFill>
                <a:latin typeface="HP001 4 hàng" pitchFamily="34" charset="0"/>
                <a:ea typeface="宋体" panose="02010600030101010101" pitchFamily="2" charset="-122"/>
                <a:cs typeface="Times New Roman" pitchFamily="18" charset="0"/>
              </a:rPr>
              <a:t> </a:t>
            </a:r>
            <a:r>
              <a:rPr lang="en-US" sz="5211" b="1" dirty="0" err="1">
                <a:solidFill>
                  <a:prstClr val="white"/>
                </a:solidFill>
                <a:latin typeface="HP001 4 hàng" pitchFamily="34" charset="0"/>
                <a:ea typeface="宋体" panose="02010600030101010101" pitchFamily="2" charset="-122"/>
                <a:cs typeface="Times New Roman" pitchFamily="18" charset="0"/>
              </a:rPr>
              <a:t>nhỏ</a:t>
            </a:r>
            <a:r>
              <a:rPr lang="en-US" sz="5211" b="1" dirty="0">
                <a:solidFill>
                  <a:prstClr val="white"/>
                </a:solidFill>
                <a:latin typeface="HP001 4 hàng" pitchFamily="34" charset="0"/>
                <a:ea typeface="宋体" panose="02010600030101010101" pitchFamily="2" charset="-122"/>
                <a:cs typeface="Times New Roman" pitchFamily="18" charset="0"/>
              </a:rPr>
              <a:t> </a:t>
            </a:r>
            <a:r>
              <a:rPr lang="en-US" sz="5211" b="1" dirty="0" err="1">
                <a:solidFill>
                  <a:prstClr val="white"/>
                </a:solidFill>
                <a:latin typeface="HP001 4 hàng" pitchFamily="34" charset="0"/>
                <a:ea typeface="宋体" panose="02010600030101010101" pitchFamily="2" charset="-122"/>
                <a:cs typeface="Times New Roman" pitchFamily="18" charset="0"/>
              </a:rPr>
              <a:t>tớ</a:t>
            </a:r>
            <a:r>
              <a:rPr lang="en-US" sz="5211" b="1" dirty="0">
                <a:solidFill>
                  <a:prstClr val="white"/>
                </a:solidFill>
                <a:latin typeface="HP001 4 hàng" pitchFamily="34" charset="0"/>
                <a:ea typeface="宋体" panose="02010600030101010101" pitchFamily="2" charset="-122"/>
                <a:cs typeface="Times New Roman" pitchFamily="18" charset="0"/>
              </a:rPr>
              <a:t> </a:t>
            </a:r>
            <a:r>
              <a:rPr lang="en-US" sz="5211" b="1" dirty="0" err="1">
                <a:solidFill>
                  <a:prstClr val="white"/>
                </a:solidFill>
                <a:latin typeface="HP001 4 hàng" pitchFamily="34" charset="0"/>
                <a:ea typeface="宋体" panose="02010600030101010101" pitchFamily="2" charset="-122"/>
                <a:cs typeface="Times New Roman" pitchFamily="18" charset="0"/>
              </a:rPr>
              <a:t>làm</a:t>
            </a:r>
            <a:r>
              <a:rPr lang="en-US" sz="5211" b="1" dirty="0">
                <a:solidFill>
                  <a:prstClr val="white"/>
                </a:solidFill>
                <a:latin typeface="HP001 4 hàng" pitchFamily="34" charset="0"/>
                <a:ea typeface="宋体" panose="02010600030101010101" pitchFamily="2" charset="-122"/>
                <a:cs typeface="Times New Roman" pitchFamily="18" charset="0"/>
              </a:rPr>
              <a:t> </a:t>
            </a:r>
            <a:r>
              <a:rPr lang="en-US" sz="5211" b="1" dirty="0" err="1">
                <a:solidFill>
                  <a:prstClr val="white"/>
                </a:solidFill>
                <a:latin typeface="HP001 4 hàng" pitchFamily="34" charset="0"/>
                <a:ea typeface="宋体" panose="02010600030101010101" pitchFamily="2" charset="-122"/>
                <a:cs typeface="Times New Roman" pitchFamily="18" charset="0"/>
              </a:rPr>
              <a:t>cho</a:t>
            </a:r>
            <a:r>
              <a:rPr lang="en-US" sz="5211" b="1" dirty="0">
                <a:solidFill>
                  <a:prstClr val="white"/>
                </a:solidFill>
                <a:latin typeface="HP001 4 hàng" pitchFamily="34" charset="0"/>
                <a:ea typeface="宋体" panose="02010600030101010101" pitchFamily="2" charset="-122"/>
                <a:cs typeface="Times New Roman" pitchFamily="18" charset="0"/>
              </a:rPr>
              <a:t> </a:t>
            </a:r>
            <a:r>
              <a:rPr lang="en-US" sz="5211" b="1" dirty="0" err="1">
                <a:solidFill>
                  <a:prstClr val="white"/>
                </a:solidFill>
                <a:latin typeface="HP001 4 hàng" pitchFamily="34" charset="0"/>
                <a:ea typeface="宋体" panose="02010600030101010101" pitchFamily="2" charset="-122"/>
                <a:cs typeface="Times New Roman" pitchFamily="18" charset="0"/>
              </a:rPr>
              <a:t>Trái</a:t>
            </a:r>
            <a:r>
              <a:rPr lang="en-US" sz="5211" b="1" dirty="0">
                <a:solidFill>
                  <a:prstClr val="white"/>
                </a:solidFill>
                <a:latin typeface="HP001 4 hàng" pitchFamily="34" charset="0"/>
                <a:ea typeface="宋体" panose="02010600030101010101" pitchFamily="2" charset="-122"/>
                <a:cs typeface="Times New Roman" pitchFamily="18" charset="0"/>
              </a:rPr>
              <a:t> </a:t>
            </a:r>
            <a:r>
              <a:rPr lang="en-US" sz="5211" b="1" dirty="0" err="1">
                <a:solidFill>
                  <a:prstClr val="white"/>
                </a:solidFill>
                <a:latin typeface="HP001 4 hàng" pitchFamily="34" charset="0"/>
                <a:ea typeface="宋体" panose="02010600030101010101" pitchFamily="2" charset="-122"/>
                <a:cs typeface="Times New Roman" pitchFamily="18" charset="0"/>
              </a:rPr>
              <a:t>Đất</a:t>
            </a:r>
            <a:endParaRPr lang="en-US" sz="5211" b="1" dirty="0">
              <a:solidFill>
                <a:prstClr val="white"/>
              </a:solidFill>
              <a:latin typeface="HP001 4 hàng" pitchFamily="34" charset="0"/>
              <a:ea typeface="宋体" panose="02010600030101010101" pitchFamily="2" charset="-122"/>
              <a:cs typeface="Times New Roman" pitchFamily="18" charset="0"/>
            </a:endParaRPr>
          </a:p>
        </p:txBody>
      </p:sp>
      <p:sp>
        <p:nvSpPr>
          <p:cNvPr id="9" name="Cloud Callout 11">
            <a:extLst>
              <a:ext uri="{FF2B5EF4-FFF2-40B4-BE49-F238E27FC236}">
                <a16:creationId xmlns:a16="http://schemas.microsoft.com/office/drawing/2014/main" xmlns="" id="{4C8BC732-432F-4987-87F3-06A0AE00C427}"/>
              </a:ext>
            </a:extLst>
          </p:cNvPr>
          <p:cNvSpPr/>
          <p:nvPr/>
        </p:nvSpPr>
        <p:spPr>
          <a:xfrm>
            <a:off x="9389080" y="5855398"/>
            <a:ext cx="6421509" cy="2390207"/>
          </a:xfrm>
          <a:prstGeom prst="cloudCallout">
            <a:avLst>
              <a:gd name="adj1" fmla="val 20106"/>
              <a:gd name="adj2" fmla="val 6430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17357" tIns="58678" rIns="117357" bIns="58678" rtlCol="0" anchor="ctr"/>
          <a:lstStyle/>
          <a:p>
            <a:pPr algn="ctr" defTabSz="880227" eaLnBrk="1" hangingPunct="1"/>
            <a:r>
              <a:rPr lang="en-US" sz="4632" dirty="0" err="1">
                <a:solidFill>
                  <a:srgbClr val="50B34C">
                    <a:lumMod val="50000"/>
                  </a:srgbClr>
                </a:solidFill>
                <a:latin typeface="Times New Roman" pitchFamily="18" charset="0"/>
                <a:cs typeface="Times New Roman" pitchFamily="18" charset="0"/>
              </a:rPr>
              <a:t>Sách</a:t>
            </a:r>
            <a:r>
              <a:rPr lang="en-US" sz="4632" dirty="0">
                <a:solidFill>
                  <a:srgbClr val="50B34C">
                    <a:lumMod val="50000"/>
                  </a:srgbClr>
                </a:solidFill>
                <a:latin typeface="Times New Roman" pitchFamily="18" charset="0"/>
                <a:cs typeface="Times New Roman" pitchFamily="18" charset="0"/>
              </a:rPr>
              <a:t> </a:t>
            </a:r>
            <a:r>
              <a:rPr lang="en-US" sz="4632" dirty="0" err="1">
                <a:solidFill>
                  <a:srgbClr val="50B34C">
                    <a:lumMod val="50000"/>
                  </a:srgbClr>
                </a:solidFill>
                <a:latin typeface="Times New Roman" pitchFamily="18" charset="0"/>
                <a:cs typeface="Times New Roman" pitchFamily="18" charset="0"/>
              </a:rPr>
              <a:t>giáo</a:t>
            </a:r>
            <a:r>
              <a:rPr lang="en-US" sz="4632" dirty="0">
                <a:solidFill>
                  <a:srgbClr val="50B34C">
                    <a:lumMod val="50000"/>
                  </a:srgbClr>
                </a:solidFill>
                <a:latin typeface="Times New Roman" pitchFamily="18" charset="0"/>
                <a:cs typeface="Times New Roman" pitchFamily="18" charset="0"/>
              </a:rPr>
              <a:t> khoa </a:t>
            </a:r>
            <a:r>
              <a:rPr lang="en-US" sz="4632" dirty="0" err="1">
                <a:solidFill>
                  <a:srgbClr val="50B34C">
                    <a:lumMod val="50000"/>
                  </a:srgbClr>
                </a:solidFill>
                <a:latin typeface="Times New Roman" pitchFamily="18" charset="0"/>
                <a:cs typeface="Times New Roman" pitchFamily="18" charset="0"/>
              </a:rPr>
              <a:t>trang</a:t>
            </a:r>
            <a:r>
              <a:rPr lang="en-US" sz="4632" dirty="0">
                <a:solidFill>
                  <a:srgbClr val="50B34C">
                    <a:lumMod val="50000"/>
                  </a:srgbClr>
                </a:solidFill>
                <a:latin typeface="Times New Roman" pitchFamily="18" charset="0"/>
                <a:cs typeface="Times New Roman" pitchFamily="18" charset="0"/>
              </a:rPr>
              <a:t> 124,125</a:t>
            </a:r>
          </a:p>
          <a:p>
            <a:pPr algn="ctr" defTabSz="880227" eaLnBrk="1" hangingPunct="1"/>
            <a:r>
              <a:rPr lang="en-US" sz="4632" dirty="0">
                <a:solidFill>
                  <a:srgbClr val="50B34C">
                    <a:lumMod val="50000"/>
                  </a:srgbClr>
                </a:solidFill>
                <a:latin typeface="Times New Roman" pitchFamily="18" charset="0"/>
                <a:cs typeface="Times New Roman" pitchFamily="18" charset="0"/>
              </a:rPr>
              <a:t>(</a:t>
            </a:r>
            <a:r>
              <a:rPr lang="en-US" sz="4632" dirty="0" err="1">
                <a:solidFill>
                  <a:srgbClr val="50B34C">
                    <a:lumMod val="50000"/>
                  </a:srgbClr>
                </a:solidFill>
                <a:latin typeface="Times New Roman" pitchFamily="18" charset="0"/>
                <a:cs typeface="Times New Roman" pitchFamily="18" charset="0"/>
              </a:rPr>
              <a:t>Tập</a:t>
            </a:r>
            <a:r>
              <a:rPr lang="en-US" sz="4632" dirty="0">
                <a:solidFill>
                  <a:srgbClr val="50B34C">
                    <a:lumMod val="50000"/>
                  </a:srgbClr>
                </a:solidFill>
                <a:latin typeface="Times New Roman" pitchFamily="18" charset="0"/>
                <a:cs typeface="Times New Roman" pitchFamily="18" charset="0"/>
              </a:rPr>
              <a:t> 2)</a:t>
            </a:r>
          </a:p>
        </p:txBody>
      </p:sp>
    </p:spTree>
    <p:extLst>
      <p:ext uri="{BB962C8B-B14F-4D97-AF65-F5344CB8AC3E}">
        <p14:creationId xmlns:p14="http://schemas.microsoft.com/office/powerpoint/2010/main" val="3489540255"/>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912" y="3756118"/>
            <a:ext cx="2922283" cy="1753517"/>
            <a:chOff x="-939773" y="2692676"/>
            <a:chExt cx="2523756" cy="1514379"/>
          </a:xfrm>
        </p:grpSpPr>
        <p:grpSp>
          <p:nvGrpSpPr>
            <p:cNvPr id="15" name="Group 14"/>
            <p:cNvGrpSpPr/>
            <p:nvPr/>
          </p:nvGrpSpPr>
          <p:grpSpPr>
            <a:xfrm>
              <a:off x="-939773" y="2692676"/>
              <a:ext cx="2523756" cy="1514379"/>
              <a:chOff x="-939773" y="2861490"/>
              <a:chExt cx="2523756" cy="1514379"/>
            </a:xfrm>
          </p:grpSpPr>
          <p:sp>
            <p:nvSpPr>
              <p:cNvPr id="13" name="Rectangle 12"/>
              <p:cNvSpPr/>
              <p:nvPr/>
            </p:nvSpPr>
            <p:spPr>
              <a:xfrm>
                <a:off x="-939773" y="2903219"/>
                <a:ext cx="1925338" cy="147265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156076"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Oval 13"/>
              <p:cNvSpPr/>
              <p:nvPr/>
            </p:nvSpPr>
            <p:spPr>
              <a:xfrm>
                <a:off x="111333" y="2861490"/>
                <a:ext cx="1472650" cy="14726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156076"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Oval 15"/>
            <p:cNvSpPr/>
            <p:nvPr/>
          </p:nvSpPr>
          <p:spPr>
            <a:xfrm>
              <a:off x="239125" y="2820466"/>
              <a:ext cx="1217066" cy="12170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156076"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AutoShape 117"/>
            <p:cNvSpPr>
              <a:spLocks/>
            </p:cNvSpPr>
            <p:nvPr/>
          </p:nvSpPr>
          <p:spPr bwMode="auto">
            <a:xfrm>
              <a:off x="596494" y="3238832"/>
              <a:ext cx="561856" cy="463795"/>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058" tIns="22058" rIns="22058" bIns="22058" anchor="ctr"/>
            <a:lstStyle/>
            <a:p>
              <a:pPr algn="just" defTabSz="264705" eaLnBrk="1">
                <a:lnSpc>
                  <a:spcPct val="120000"/>
                </a:lnSpc>
                <a:defRPr/>
              </a:pPr>
              <a:endParaRPr lang="en-US" sz="1011">
                <a:solidFill>
                  <a:prstClr val="white"/>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0" name="Group 29"/>
          <p:cNvGrpSpPr/>
          <p:nvPr/>
        </p:nvGrpSpPr>
        <p:grpSpPr>
          <a:xfrm>
            <a:off x="-3150310" y="1231938"/>
            <a:ext cx="17415718" cy="7387228"/>
            <a:chOff x="0" y="730879"/>
            <a:chExt cx="13739448" cy="5479705"/>
          </a:xfrm>
        </p:grpSpPr>
        <p:grpSp>
          <p:nvGrpSpPr>
            <p:cNvPr id="5" name="Group 4"/>
            <p:cNvGrpSpPr/>
            <p:nvPr/>
          </p:nvGrpSpPr>
          <p:grpSpPr>
            <a:xfrm>
              <a:off x="0" y="730879"/>
              <a:ext cx="13739448" cy="5479705"/>
              <a:chOff x="-4093176" y="-217744"/>
              <a:chExt cx="18287204" cy="7293488"/>
            </a:xfrm>
          </p:grpSpPr>
          <p:sp>
            <p:nvSpPr>
              <p:cNvPr id="6" name="Block Arc 5"/>
              <p:cNvSpPr/>
              <p:nvPr/>
            </p:nvSpPr>
            <p:spPr>
              <a:xfrm>
                <a:off x="-4093176" y="-217744"/>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pPr algn="just" defTabSz="1156076" eaLnBrk="1" hangingPunct="1">
                  <a:lnSpc>
                    <a:spcPct val="120000"/>
                  </a:lnSpc>
                  <a:defRPr/>
                </a:pPr>
                <a:endParaRPr lang="zh-CN" altLang="en-US" sz="1011">
                  <a:solidFill>
                    <a:prstClr val="black">
                      <a:hueOff val="0"/>
                      <a:satOff val="0"/>
                      <a:lumOff val="0"/>
                      <a:alphaOff val="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a:xfrm>
                <a:off x="2784109" y="1261531"/>
                <a:ext cx="11409919" cy="1083733"/>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6050" tIns="164701" rIns="164701" bIns="164701" numCol="1" spcCol="1270" anchor="ctr" anchorCtr="0">
                <a:noAutofit/>
              </a:bodyPr>
              <a:lstStyle/>
              <a:p>
                <a:pPr algn="just" defTabSz="2882342"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Oval 7"/>
              <p:cNvSpPr/>
              <p:nvPr/>
            </p:nvSpPr>
            <p:spPr>
              <a:xfrm>
                <a:off x="2106777" y="1126066"/>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defTabSz="1156076" eaLnBrk="1" hangingPunct="1">
                  <a:lnSpc>
                    <a:spcPct val="120000"/>
                  </a:lnSpc>
                  <a:defRPr/>
                </a:pPr>
                <a:endParaRPr lang="zh-CN" altLang="en-US" sz="1138">
                  <a:solidFill>
                    <a:prstClr val="black">
                      <a:hueOff val="0"/>
                      <a:satOff val="0"/>
                      <a:lumOff val="0"/>
                      <a:alphaOff val="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a:xfrm>
                <a:off x="3178046" y="2887132"/>
                <a:ext cx="11015980" cy="1083733"/>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6050" tIns="164701" rIns="164701" bIns="164701" numCol="1" spcCol="1270" anchor="ctr" anchorCtr="0">
                <a:noAutofit/>
              </a:bodyPr>
              <a:lstStyle/>
              <a:p>
                <a:pPr algn="just" defTabSz="2882342"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Oval 9"/>
              <p:cNvSpPr/>
              <p:nvPr/>
            </p:nvSpPr>
            <p:spPr>
              <a:xfrm>
                <a:off x="2500714" y="2751666"/>
                <a:ext cx="1354666" cy="1354666"/>
              </a:xfrm>
              <a:prstGeom prst="ellipse">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defTabSz="1156076" eaLnBrk="1" hangingPunct="1">
                  <a:lnSpc>
                    <a:spcPct val="120000"/>
                  </a:lnSpc>
                  <a:defRPr/>
                </a:pPr>
                <a:endParaRPr lang="zh-CN" altLang="en-US" sz="1138">
                  <a:solidFill>
                    <a:prstClr val="black">
                      <a:hueOff val="0"/>
                      <a:satOff val="0"/>
                      <a:lumOff val="0"/>
                      <a:alphaOff val="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a:xfrm>
                <a:off x="2784108" y="4512731"/>
                <a:ext cx="11409917" cy="1083733"/>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6050" tIns="164701" rIns="164701" bIns="164701" numCol="1" spcCol="1270" anchor="ctr" anchorCtr="0">
                <a:noAutofit/>
              </a:bodyPr>
              <a:lstStyle/>
              <a:p>
                <a:pPr algn="just" defTabSz="2882342"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Oval 11"/>
              <p:cNvSpPr/>
              <p:nvPr/>
            </p:nvSpPr>
            <p:spPr>
              <a:xfrm>
                <a:off x="2106777" y="4377266"/>
                <a:ext cx="1354666" cy="1354666"/>
              </a:xfrm>
              <a:prstGeom prst="ellipse">
                <a:avLst/>
              </a:prstGeom>
              <a:ln>
                <a:solidFill>
                  <a:schemeClr val="accent4"/>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defTabSz="1156076" eaLnBrk="1" hangingPunct="1">
                  <a:lnSpc>
                    <a:spcPct val="120000"/>
                  </a:lnSpc>
                  <a:defRPr/>
                </a:pPr>
                <a:endParaRPr lang="zh-CN" altLang="en-US" sz="1138">
                  <a:solidFill>
                    <a:prstClr val="black">
                      <a:hueOff val="0"/>
                      <a:satOff val="0"/>
                      <a:lumOff val="0"/>
                      <a:alphaOff val="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9" name="TextBox 18"/>
            <p:cNvSpPr txBox="1"/>
            <p:nvPr/>
          </p:nvSpPr>
          <p:spPr>
            <a:xfrm>
              <a:off x="4915107" y="1952215"/>
              <a:ext cx="545307" cy="508830"/>
            </a:xfrm>
            <a:prstGeom prst="rect">
              <a:avLst/>
            </a:prstGeom>
            <a:noFill/>
          </p:spPr>
          <p:txBody>
            <a:bodyPr wrap="none" rtlCol="0">
              <a:spAutoFit/>
            </a:bodyPr>
            <a:lstStyle/>
            <a:p>
              <a:pPr algn="ctr" defTabSz="1156076" eaLnBrk="1" hangingPunct="1">
                <a:lnSpc>
                  <a:spcPct val="120000"/>
                </a:lnSpc>
                <a:defRPr/>
              </a:pPr>
              <a:r>
                <a:rPr lang="en-US" sz="3540" b="1">
                  <a:solidFill>
                    <a:srgbClr val="50B34C"/>
                  </a:solidFill>
                  <a:latin typeface="Arial" panose="020B0604020202020204" pitchFamily="34" charset="0"/>
                  <a:ea typeface="微软雅黑" panose="020B0503020204020204" pitchFamily="34" charset="-122"/>
                  <a:sym typeface="Arial" panose="020B0604020202020204" pitchFamily="34" charset="0"/>
                </a:rPr>
                <a:t>01</a:t>
              </a:r>
              <a:endParaRPr lang="en-GB" sz="3540" b="1">
                <a:solidFill>
                  <a:srgbClr val="50B34C"/>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9"/>
            <p:cNvSpPr txBox="1"/>
            <p:nvPr/>
          </p:nvSpPr>
          <p:spPr>
            <a:xfrm>
              <a:off x="5174422" y="3167158"/>
              <a:ext cx="545307" cy="508830"/>
            </a:xfrm>
            <a:prstGeom prst="rect">
              <a:avLst/>
            </a:prstGeom>
            <a:noFill/>
          </p:spPr>
          <p:txBody>
            <a:bodyPr wrap="none" rtlCol="0">
              <a:spAutoFit/>
            </a:bodyPr>
            <a:lstStyle/>
            <a:p>
              <a:pPr algn="ctr" defTabSz="1156076" eaLnBrk="1" hangingPunct="1">
                <a:lnSpc>
                  <a:spcPct val="120000"/>
                </a:lnSpc>
                <a:defRPr/>
              </a:pPr>
              <a:r>
                <a:rPr lang="en-US" sz="3540" b="1" dirty="0">
                  <a:solidFill>
                    <a:srgbClr val="FACE53"/>
                  </a:solidFill>
                  <a:latin typeface="Arial" panose="020B0604020202020204" pitchFamily="34" charset="0"/>
                  <a:ea typeface="微软雅黑" panose="020B0503020204020204" pitchFamily="34" charset="-122"/>
                  <a:sym typeface="Arial" panose="020B0604020202020204" pitchFamily="34" charset="0"/>
                </a:rPr>
                <a:t>02</a:t>
              </a:r>
              <a:endParaRPr lang="en-GB" sz="3540" b="1" dirty="0">
                <a:solidFill>
                  <a:srgbClr val="FACE53"/>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20"/>
            <p:cNvSpPr txBox="1"/>
            <p:nvPr/>
          </p:nvSpPr>
          <p:spPr>
            <a:xfrm>
              <a:off x="4878452" y="4384314"/>
              <a:ext cx="545307" cy="508830"/>
            </a:xfrm>
            <a:prstGeom prst="rect">
              <a:avLst/>
            </a:prstGeom>
            <a:noFill/>
          </p:spPr>
          <p:txBody>
            <a:bodyPr wrap="none" rtlCol="0">
              <a:spAutoFit/>
            </a:bodyPr>
            <a:lstStyle/>
            <a:p>
              <a:pPr algn="ctr" defTabSz="1156076" eaLnBrk="1" hangingPunct="1">
                <a:lnSpc>
                  <a:spcPct val="120000"/>
                </a:lnSpc>
                <a:defRPr/>
              </a:pPr>
              <a:r>
                <a:rPr lang="en-US" sz="3540" b="1" dirty="0">
                  <a:solidFill>
                    <a:srgbClr val="FACE53"/>
                  </a:solidFill>
                  <a:latin typeface="Arial" panose="020B0604020202020204" pitchFamily="34" charset="0"/>
                  <a:ea typeface="微软雅黑" panose="020B0503020204020204" pitchFamily="34" charset="-122"/>
                  <a:sym typeface="Arial" panose="020B0604020202020204" pitchFamily="34" charset="0"/>
                </a:rPr>
                <a:t>03</a:t>
              </a:r>
              <a:endParaRPr lang="en-GB" sz="3540" b="1" dirty="0">
                <a:solidFill>
                  <a:srgbClr val="FACE5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 name="TextBox 1">
            <a:extLst>
              <a:ext uri="{FF2B5EF4-FFF2-40B4-BE49-F238E27FC236}">
                <a16:creationId xmlns:a16="http://schemas.microsoft.com/office/drawing/2014/main" xmlns="" id="{386161BA-BF47-4A38-8E5B-223A817AFCDB}"/>
              </a:ext>
            </a:extLst>
          </p:cNvPr>
          <p:cNvSpPr txBox="1"/>
          <p:nvPr/>
        </p:nvSpPr>
        <p:spPr>
          <a:xfrm>
            <a:off x="2683607" y="878387"/>
            <a:ext cx="8266903" cy="792653"/>
          </a:xfrm>
          <a:prstGeom prst="rect">
            <a:avLst/>
          </a:prstGeom>
          <a:noFill/>
        </p:spPr>
        <p:txBody>
          <a:bodyPr wrap="square" rtlCol="0">
            <a:spAutoFit/>
          </a:bodyPr>
          <a:lstStyle/>
          <a:p>
            <a:pPr defTabSz="1156076" eaLnBrk="1" hangingPunct="1">
              <a:defRPr/>
            </a:pPr>
            <a:r>
              <a:rPr lang="en-US" sz="4551" dirty="0" err="1">
                <a:solidFill>
                  <a:srgbClr val="50B34C">
                    <a:lumMod val="50000"/>
                  </a:srgbClr>
                </a:solidFill>
                <a:latin typeface="#9Slide07 SVNZiclets" panose="02000603000000000000" pitchFamily="2" charset="0"/>
                <a:ea typeface="宋体" panose="02010600030101010101" pitchFamily="2" charset="-122"/>
              </a:rPr>
              <a:t>Yêu</a:t>
            </a:r>
            <a:r>
              <a:rPr lang="en-US" sz="4551" dirty="0">
                <a:solidFill>
                  <a:srgbClr val="50B34C">
                    <a:lumMod val="50000"/>
                  </a:srgbClr>
                </a:solidFill>
                <a:latin typeface="#9Slide07 SVNZiclets" panose="02000603000000000000" pitchFamily="2" charset="0"/>
                <a:ea typeface="宋体" panose="02010600030101010101" pitchFamily="2" charset="-122"/>
              </a:rPr>
              <a:t> </a:t>
            </a:r>
            <a:r>
              <a:rPr lang="en-US" sz="4551" dirty="0" err="1">
                <a:solidFill>
                  <a:srgbClr val="50B34C">
                    <a:lumMod val="50000"/>
                  </a:srgbClr>
                </a:solidFill>
                <a:latin typeface="#9Slide07 SVNZiclets" panose="02000603000000000000" pitchFamily="2" charset="0"/>
                <a:ea typeface="宋体" panose="02010600030101010101" pitchFamily="2" charset="-122"/>
              </a:rPr>
              <a:t>cầu</a:t>
            </a:r>
            <a:r>
              <a:rPr lang="en-US" sz="4551" dirty="0">
                <a:solidFill>
                  <a:srgbClr val="50B34C">
                    <a:lumMod val="50000"/>
                  </a:srgbClr>
                </a:solidFill>
                <a:latin typeface="#9Slide07 SVNZiclets" panose="02000603000000000000" pitchFamily="2" charset="0"/>
                <a:ea typeface="宋体" panose="02010600030101010101" pitchFamily="2" charset="-122"/>
              </a:rPr>
              <a:t> </a:t>
            </a:r>
            <a:r>
              <a:rPr lang="en-US" sz="4551" dirty="0" err="1">
                <a:solidFill>
                  <a:srgbClr val="50B34C">
                    <a:lumMod val="50000"/>
                  </a:srgbClr>
                </a:solidFill>
                <a:latin typeface="#9Slide07 SVNZiclets" panose="02000603000000000000" pitchFamily="2" charset="0"/>
                <a:ea typeface="宋体" panose="02010600030101010101" pitchFamily="2" charset="-122"/>
              </a:rPr>
              <a:t>cần</a:t>
            </a:r>
            <a:r>
              <a:rPr lang="en-US" sz="4551" dirty="0">
                <a:solidFill>
                  <a:srgbClr val="50B34C">
                    <a:lumMod val="50000"/>
                  </a:srgbClr>
                </a:solidFill>
                <a:latin typeface="#9Slide07 SVNZiclets" panose="02000603000000000000" pitchFamily="2" charset="0"/>
                <a:ea typeface="宋体" panose="02010600030101010101" pitchFamily="2" charset="-122"/>
              </a:rPr>
              <a:t> </a:t>
            </a:r>
            <a:r>
              <a:rPr lang="en-US" sz="4551" dirty="0" err="1">
                <a:solidFill>
                  <a:srgbClr val="50B34C">
                    <a:lumMod val="50000"/>
                  </a:srgbClr>
                </a:solidFill>
                <a:latin typeface="#9Slide07 SVNZiclets" panose="02000603000000000000" pitchFamily="2" charset="0"/>
                <a:ea typeface="宋体" panose="02010600030101010101" pitchFamily="2" charset="-122"/>
              </a:rPr>
              <a:t>đạt</a:t>
            </a:r>
            <a:endParaRPr lang="en-US" sz="4551" dirty="0">
              <a:solidFill>
                <a:srgbClr val="50B34C">
                  <a:lumMod val="50000"/>
                </a:srgbClr>
              </a:solidFill>
              <a:latin typeface="#9Slide07 SVNZiclets" panose="02000603000000000000" pitchFamily="2" charset="0"/>
              <a:ea typeface="宋体" panose="02010600030101010101" pitchFamily="2" charset="-122"/>
            </a:endParaRPr>
          </a:p>
        </p:txBody>
      </p:sp>
      <p:sp>
        <p:nvSpPr>
          <p:cNvPr id="32" name="TextBox 71">
            <a:extLst>
              <a:ext uri="{FF2B5EF4-FFF2-40B4-BE49-F238E27FC236}">
                <a16:creationId xmlns:a16="http://schemas.microsoft.com/office/drawing/2014/main" xmlns="" id="{65D35951-9519-40CE-A650-65C13027C3E0}"/>
              </a:ext>
            </a:extLst>
          </p:cNvPr>
          <p:cNvSpPr txBox="1"/>
          <p:nvPr/>
        </p:nvSpPr>
        <p:spPr>
          <a:xfrm>
            <a:off x="4124302" y="2621643"/>
            <a:ext cx="10016587" cy="1181862"/>
          </a:xfrm>
          <a:prstGeom prst="rect">
            <a:avLst/>
          </a:prstGeom>
          <a:noFill/>
          <a:ln w="9525">
            <a:noFill/>
          </a:ln>
        </p:spPr>
        <p:txBody>
          <a:bodyPr wrap="square">
            <a:spAutoFit/>
          </a:bodyPr>
          <a:lstStyle/>
          <a:p>
            <a:pPr defTabSz="2121116" eaLnBrk="1" fontAlgn="auto" hangingPunct="1">
              <a:spcBef>
                <a:spcPts val="0"/>
              </a:spcBef>
              <a:spcAft>
                <a:spcPts val="0"/>
              </a:spcAft>
              <a:buClr>
                <a:srgbClr val="FFAB40"/>
              </a:buClr>
              <a:defRPr/>
            </a:pP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Đọc</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đúng</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các</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từ</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khó</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đọc</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đọc</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rõ</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ràng</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toàn</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bài</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với</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tốc</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độ</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đọc</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phù</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hợp</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biết</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nghỉ</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hơi</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sau</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mỗi</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đoạn</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a:t>
            </a:r>
          </a:p>
        </p:txBody>
      </p:sp>
      <p:sp>
        <p:nvSpPr>
          <p:cNvPr id="33" name="Rectangle 32">
            <a:extLst>
              <a:ext uri="{FF2B5EF4-FFF2-40B4-BE49-F238E27FC236}">
                <a16:creationId xmlns:a16="http://schemas.microsoft.com/office/drawing/2014/main" xmlns="" id="{9D938719-B768-4B79-8B7A-9B07744D9504}"/>
              </a:ext>
            </a:extLst>
          </p:cNvPr>
          <p:cNvSpPr/>
          <p:nvPr/>
        </p:nvSpPr>
        <p:spPr>
          <a:xfrm>
            <a:off x="4482312" y="4608714"/>
            <a:ext cx="9363181" cy="637097"/>
          </a:xfrm>
          <a:prstGeom prst="rect">
            <a:avLst/>
          </a:prstGeom>
        </p:spPr>
        <p:txBody>
          <a:bodyPr wrap="square">
            <a:spAutoFit/>
          </a:bodyPr>
          <a:lstStyle/>
          <a:p>
            <a:pPr defTabSz="1590876" eaLnBrk="1" fontAlgn="auto" hangingPunct="1">
              <a:spcBef>
                <a:spcPts val="0"/>
              </a:spcBef>
              <a:spcAft>
                <a:spcPts val="0"/>
              </a:spcAft>
              <a:defRPr/>
            </a:pP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Trả</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lời</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được</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các</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câu</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hỏi</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có</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liên</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quan</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đến</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bài</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đọc</a:t>
            </a:r>
            <a:endParaRPr lang="en-US" sz="3540" dirty="0">
              <a:solidFill>
                <a:prstClr val="black"/>
              </a:solidFill>
              <a:latin typeface="等线" panose="020F0502020204030204"/>
              <a:ea typeface="宋体" panose="02010600030101010101" pitchFamily="2" charset="-122"/>
            </a:endParaRPr>
          </a:p>
        </p:txBody>
      </p:sp>
      <p:sp>
        <p:nvSpPr>
          <p:cNvPr id="34" name="Rectangle 33">
            <a:extLst>
              <a:ext uri="{FF2B5EF4-FFF2-40B4-BE49-F238E27FC236}">
                <a16:creationId xmlns:a16="http://schemas.microsoft.com/office/drawing/2014/main" xmlns="" id="{251B7D6A-8955-4C4A-B6F3-AD17B01A4513}"/>
              </a:ext>
            </a:extLst>
          </p:cNvPr>
          <p:cNvSpPr/>
          <p:nvPr/>
        </p:nvSpPr>
        <p:spPr>
          <a:xfrm>
            <a:off x="4273007" y="6241298"/>
            <a:ext cx="9596675" cy="637097"/>
          </a:xfrm>
          <a:prstGeom prst="rect">
            <a:avLst/>
          </a:prstGeom>
        </p:spPr>
        <p:txBody>
          <a:bodyPr wrap="square">
            <a:spAutoFit/>
          </a:bodyPr>
          <a:lstStyle/>
          <a:p>
            <a:pPr defTabSz="2121116" eaLnBrk="1" fontAlgn="auto" hangingPunct="1">
              <a:spcBef>
                <a:spcPts val="0"/>
              </a:spcBef>
              <a:spcAft>
                <a:spcPts val="0"/>
              </a:spcAft>
              <a:buClr>
                <a:srgbClr val="FFAB40"/>
              </a:buClr>
              <a:defRPr/>
            </a:pPr>
            <a:r>
              <a:rPr lang="en-US" altLang="zh-CN" sz="3540" kern="0" dirty="0" err="1">
                <a:solidFill>
                  <a:srgbClr val="000000"/>
                </a:solidFill>
                <a:latin typeface="Times New Roman" pitchFamily="18" charset="0"/>
                <a:ea typeface="隶书" panose="02010509060101010101" pitchFamily="49" charset="-122"/>
                <a:cs typeface="Times New Roman" pitchFamily="18" charset="0"/>
                <a:sym typeface="Arial"/>
              </a:rPr>
              <a:t>Biết</a:t>
            </a:r>
            <a:r>
              <a:rPr lang="en-US" altLang="zh-CN" sz="3540" kern="0" dirty="0">
                <a:solidFill>
                  <a:srgbClr val="000000"/>
                </a:solidFill>
                <a:latin typeface="Times New Roman" pitchFamily="18" charset="0"/>
                <a:ea typeface="隶书" panose="02010509060101010101" pitchFamily="49" charset="-122"/>
                <a:cs typeface="Times New Roman" pitchFamily="18" charset="0"/>
                <a:sym typeface="Arial"/>
              </a:rPr>
              <a:t> </a:t>
            </a:r>
            <a:r>
              <a:rPr lang="en-US" altLang="zh-CN" sz="3540" kern="0" dirty="0" err="1">
                <a:solidFill>
                  <a:srgbClr val="000000"/>
                </a:solidFill>
                <a:latin typeface="Times New Roman" pitchFamily="18" charset="0"/>
                <a:ea typeface="隶书" panose="02010509060101010101" pitchFamily="49" charset="-122"/>
                <a:cs typeface="Times New Roman" pitchFamily="18" charset="0"/>
                <a:sym typeface="Arial"/>
              </a:rPr>
              <a:t>hành</a:t>
            </a:r>
            <a:r>
              <a:rPr lang="en-US" altLang="zh-CN" sz="3540" kern="0" dirty="0">
                <a:solidFill>
                  <a:srgbClr val="000000"/>
                </a:solidFill>
                <a:latin typeface="Times New Roman" pitchFamily="18" charset="0"/>
                <a:ea typeface="隶书" panose="02010509060101010101" pitchFamily="49" charset="-122"/>
                <a:cs typeface="Times New Roman" pitchFamily="18" charset="0"/>
                <a:sym typeface="Arial"/>
              </a:rPr>
              <a:t> </a:t>
            </a:r>
            <a:r>
              <a:rPr lang="en-US" altLang="zh-CN" sz="3540" kern="0" dirty="0" err="1">
                <a:solidFill>
                  <a:srgbClr val="000000"/>
                </a:solidFill>
                <a:latin typeface="Times New Roman" pitchFamily="18" charset="0"/>
                <a:ea typeface="隶书" panose="02010509060101010101" pitchFamily="49" charset="-122"/>
                <a:cs typeface="Times New Roman" pitchFamily="18" charset="0"/>
                <a:sym typeface="Arial"/>
              </a:rPr>
              <a:t>động</a:t>
            </a:r>
            <a:r>
              <a:rPr lang="en-US" altLang="zh-CN" sz="3540" kern="0" dirty="0">
                <a:solidFill>
                  <a:srgbClr val="000000"/>
                </a:solidFill>
                <a:latin typeface="Times New Roman" pitchFamily="18" charset="0"/>
                <a:ea typeface="隶书" panose="02010509060101010101" pitchFamily="49" charset="-122"/>
                <a:cs typeface="Times New Roman" pitchFamily="18" charset="0"/>
                <a:sym typeface="Arial"/>
              </a:rPr>
              <a:t> </a:t>
            </a:r>
            <a:r>
              <a:rPr lang="en-US" altLang="zh-CN" sz="3540" kern="0" dirty="0" err="1">
                <a:solidFill>
                  <a:srgbClr val="000000"/>
                </a:solidFill>
                <a:latin typeface="Times New Roman" pitchFamily="18" charset="0"/>
                <a:ea typeface="隶书" panose="02010509060101010101" pitchFamily="49" charset="-122"/>
                <a:cs typeface="Times New Roman" pitchFamily="18" charset="0"/>
                <a:sym typeface="Arial"/>
              </a:rPr>
              <a:t>bảo</a:t>
            </a:r>
            <a:r>
              <a:rPr lang="en-US" altLang="zh-CN" sz="3540" kern="0" dirty="0">
                <a:solidFill>
                  <a:srgbClr val="000000"/>
                </a:solidFill>
                <a:latin typeface="Times New Roman" pitchFamily="18" charset="0"/>
                <a:ea typeface="隶书" panose="02010509060101010101" pitchFamily="49" charset="-122"/>
                <a:cs typeface="Times New Roman" pitchFamily="18" charset="0"/>
                <a:sym typeface="Arial"/>
              </a:rPr>
              <a:t> </a:t>
            </a:r>
            <a:r>
              <a:rPr lang="en-US" altLang="zh-CN" sz="3540" kern="0" dirty="0" err="1">
                <a:solidFill>
                  <a:srgbClr val="000000"/>
                </a:solidFill>
                <a:latin typeface="Times New Roman" pitchFamily="18" charset="0"/>
                <a:ea typeface="隶书" panose="02010509060101010101" pitchFamily="49" charset="-122"/>
                <a:cs typeface="Times New Roman" pitchFamily="18" charset="0"/>
                <a:sym typeface="Arial"/>
              </a:rPr>
              <a:t>vệ</a:t>
            </a:r>
            <a:r>
              <a:rPr lang="en-US" altLang="zh-CN" sz="3540" kern="0" dirty="0">
                <a:solidFill>
                  <a:srgbClr val="000000"/>
                </a:solidFill>
                <a:latin typeface="Times New Roman" pitchFamily="18" charset="0"/>
                <a:ea typeface="隶书" panose="02010509060101010101" pitchFamily="49" charset="-122"/>
                <a:cs typeface="Times New Roman" pitchFamily="18" charset="0"/>
                <a:sym typeface="Arial"/>
              </a:rPr>
              <a:t> </a:t>
            </a:r>
            <a:r>
              <a:rPr lang="en-US" altLang="zh-CN" sz="3540" kern="0" dirty="0" err="1">
                <a:solidFill>
                  <a:srgbClr val="000000"/>
                </a:solidFill>
                <a:latin typeface="Times New Roman" pitchFamily="18" charset="0"/>
                <a:ea typeface="隶书" panose="02010509060101010101" pitchFamily="49" charset="-122"/>
                <a:cs typeface="Times New Roman" pitchFamily="18" charset="0"/>
                <a:sym typeface="Arial"/>
              </a:rPr>
              <a:t>môi</a:t>
            </a:r>
            <a:r>
              <a:rPr lang="en-US" altLang="zh-CN" sz="3540" kern="0" dirty="0">
                <a:solidFill>
                  <a:srgbClr val="000000"/>
                </a:solidFill>
                <a:latin typeface="Times New Roman" pitchFamily="18" charset="0"/>
                <a:ea typeface="隶书" panose="02010509060101010101" pitchFamily="49" charset="-122"/>
                <a:cs typeface="Times New Roman" pitchFamily="18" charset="0"/>
                <a:sym typeface="Arial"/>
              </a:rPr>
              <a:t> </a:t>
            </a:r>
            <a:r>
              <a:rPr lang="en-US" altLang="zh-CN" sz="3540" kern="0" dirty="0" err="1">
                <a:solidFill>
                  <a:srgbClr val="000000"/>
                </a:solidFill>
                <a:latin typeface="Times New Roman" pitchFamily="18" charset="0"/>
                <a:ea typeface="隶书" panose="02010509060101010101" pitchFamily="49" charset="-122"/>
                <a:cs typeface="Times New Roman" pitchFamily="18" charset="0"/>
                <a:sym typeface="Arial"/>
              </a:rPr>
              <a:t>trường</a:t>
            </a:r>
            <a:endParaRPr lang="zh-CN" altLang="en-US" sz="3540" kern="0" dirty="0">
              <a:solidFill>
                <a:srgbClr val="000000"/>
              </a:solidFill>
              <a:latin typeface="Times New Roman" pitchFamily="18" charset="0"/>
              <a:ea typeface="隶书" panose="02010509060101010101" pitchFamily="49" charset="-122"/>
              <a:cs typeface="Times New Roman" pitchFamily="18" charset="0"/>
              <a:sym typeface="Arial"/>
            </a:endParaRPr>
          </a:p>
        </p:txBody>
      </p:sp>
    </p:spTree>
    <p:extLst>
      <p:ext uri="{BB962C8B-B14F-4D97-AF65-F5344CB8AC3E}">
        <p14:creationId xmlns:p14="http://schemas.microsoft.com/office/powerpoint/2010/main" val="1909786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0-#ppt_w/2"/>
                                          </p:val>
                                        </p:tav>
                                        <p:tav tm="100000">
                                          <p:val>
                                            <p:strVal val="#ppt_x"/>
                                          </p:val>
                                        </p:tav>
                                      </p:tavLst>
                                    </p:anim>
                                    <p:anim calcmode="lin" valueType="num">
                                      <p:cBhvr additive="base">
                                        <p:cTn id="13" dur="500" fill="hold"/>
                                        <p:tgtEl>
                                          <p:spTgt spid="30"/>
                                        </p:tgtEl>
                                        <p:attrNameLst>
                                          <p:attrName>ppt_y</p:attrName>
                                        </p:attrNameLst>
                                      </p:cBhvr>
                                      <p:tavLst>
                                        <p:tav tm="0">
                                          <p:val>
                                            <p:strVal val="#ppt_y"/>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arn(inVertical)">
                                      <p:cBhvr>
                                        <p:cTn id="16" dur="500"/>
                                        <p:tgtEl>
                                          <p:spTgt spid="3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arn(inVertical)">
                                      <p:cBhvr>
                                        <p:cTn id="19" dur="500"/>
                                        <p:tgtEl>
                                          <p:spTgt spid="3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28: NHỮNG ĐIỀU NHỎ TỚ LÀM CHO TRÁI ĐẤT(T1,2)</a:t>
            </a:r>
          </a:p>
        </p:txBody>
      </p:sp>
      <p:sp>
        <p:nvSpPr>
          <p:cNvPr id="2" name="Rectangle 1"/>
          <p:cNvSpPr/>
          <p:nvPr/>
        </p:nvSpPr>
        <p:spPr>
          <a:xfrm>
            <a:off x="1563435" y="2828092"/>
            <a:ext cx="13966284" cy="707886"/>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trôi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chảy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toàn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a:t>
            </a:r>
            <a:r>
              <a:rPr lang="en-US" sz="40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Giọng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đọc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như</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tâm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sự</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như</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đang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trò</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chuyện</a:t>
            </a:r>
            <a:r>
              <a:rPr lang="en-US" sz="3600" b="1" dirty="0">
                <a:solidFill>
                  <a:srgbClr val="0000CC"/>
                </a:solidFill>
                <a:latin typeface="Times New Roman" panose="02020603050405020304" pitchFamily="18" charset="0"/>
                <a:cs typeface="Times New Roman" panose="02020603050405020304" pitchFamily="18" charset="0"/>
              </a:rPr>
              <a:t>.</a:t>
            </a:r>
          </a:p>
        </p:txBody>
      </p:sp>
      <p:sp>
        <p:nvSpPr>
          <p:cNvPr id="3" name="Rectangle 2"/>
          <p:cNvSpPr/>
          <p:nvPr/>
        </p:nvSpPr>
        <p:spPr>
          <a:xfrm>
            <a:off x="1493838" y="5399452"/>
            <a:ext cx="13578681" cy="2136354"/>
          </a:xfrm>
          <a:prstGeom prst="rect">
            <a:avLst/>
          </a:prstGeom>
        </p:spPr>
        <p:txBody>
          <a:bodyPr wrap="square">
            <a:spAutoFit/>
          </a:bodyPr>
          <a:lstStyle/>
          <a:p>
            <a:pPr>
              <a:lnSpc>
                <a:spcPct val="120000"/>
              </a:lnSpc>
            </a:pP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núi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rác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khổng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lồ</a:t>
            </a:r>
            <a:r>
              <a:rPr lang="en-US" sz="3800" b="1" dirty="0">
                <a:solidFill>
                  <a:srgbClr val="0000CC"/>
                </a:solidFill>
                <a:latin typeface="Times New Roman" pitchFamily="18" charset="0"/>
                <a:cs typeface="Times New Roman" pitchFamily="18" charset="0"/>
              </a:rPr>
              <a:t>.</a:t>
            </a:r>
          </a:p>
          <a:p>
            <a:pPr>
              <a:lnSpc>
                <a:spcPct val="120000"/>
              </a:lnSpc>
            </a:pP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thay</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cho</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túi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lông</a:t>
            </a:r>
            <a:r>
              <a:rPr lang="en-US" sz="3800" b="1" dirty="0">
                <a:solidFill>
                  <a:srgbClr val="0000CC"/>
                </a:solidFill>
                <a:latin typeface="Times New Roman" pitchFamily="18" charset="0"/>
                <a:cs typeface="Times New Roman" pitchFamily="18" charset="0"/>
              </a:rPr>
              <a:t>.</a:t>
            </a:r>
          </a:p>
          <a:p>
            <a:pPr>
              <a:lnSpc>
                <a:spcPct val="120000"/>
              </a:lnSpc>
            </a:pP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3: </a:t>
            </a:r>
            <a:r>
              <a:rPr lang="en-US" sz="3800" b="1" dirty="0" err="1">
                <a:solidFill>
                  <a:srgbClr val="0000CC"/>
                </a:solidFill>
                <a:latin typeface="Times New Roman" pitchFamily="18" charset="0"/>
                <a:cs typeface="Times New Roman" pitchFamily="18" charset="0"/>
              </a:rPr>
              <a:t>Phần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còn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3434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585120" y="3056395"/>
            <a:ext cx="3212694" cy="707886"/>
          </a:xfrm>
          <a:prstGeom prst="rect">
            <a:avLst/>
          </a:prstGeom>
        </p:spPr>
        <p:txBody>
          <a:bodyPr wrap="square">
            <a:spAutoFit/>
          </a:bodyPr>
          <a:lstStyle/>
          <a:p>
            <a:pPr algn="just"/>
            <a:r>
              <a:rPr lang="en-US" sz="3600" b="1" i="1" dirty="0" err="1">
                <a:solidFill>
                  <a:srgbClr val="FF0066"/>
                </a:solidFill>
                <a:latin typeface="Times New Roman" panose="02020603050405020304" pitchFamily="18" charset="0"/>
                <a:cs typeface="Times New Roman" panose="02020603050405020304" pitchFamily="18" charset="0"/>
              </a:rPr>
              <a:t>n</a:t>
            </a:r>
            <a:r>
              <a:rPr lang="en-US" sz="3600" b="1" i="1" dirty="0" err="1">
                <a:solidFill>
                  <a:srgbClr val="0000CC"/>
                </a:solidFill>
                <a:latin typeface="Times New Roman" panose="02020603050405020304" pitchFamily="18" charset="0"/>
                <a:cs typeface="Times New Roman" panose="02020603050405020304" pitchFamily="18" charset="0"/>
              </a:rPr>
              <a:t>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l</a:t>
            </a:r>
            <a:r>
              <a:rPr lang="en-US" sz="3600" b="1" i="1" dirty="0" err="1">
                <a:solidFill>
                  <a:srgbClr val="0000CC"/>
                </a:solidFill>
                <a:latin typeface="Times New Roman" panose="02020603050405020304" pitchFamily="18" charset="0"/>
                <a:cs typeface="Times New Roman" panose="02020603050405020304"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280319" y="4438380"/>
            <a:ext cx="14249399" cy="1261884"/>
          </a:xfrm>
          <a:prstGeom prst="rect">
            <a:avLst/>
          </a:prstGeom>
        </p:spPr>
        <p:txBody>
          <a:bodyPr wrap="square">
            <a:spAutoFit/>
          </a:bodyPr>
          <a:lstStyle/>
          <a:p>
            <a:r>
              <a:rPr lang="en-US" sz="3800" b="1" dirty="0" err="1">
                <a:solidFill>
                  <a:srgbClr val="0000CC"/>
                </a:solidFill>
                <a:latin typeface="Times New Roman" pitchFamily="18" charset="0"/>
                <a:cs typeface="Times New Roman" pitchFamily="18" charset="0"/>
              </a:rPr>
              <a:t>Ước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tính</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hiện</a:t>
            </a:r>
            <a:r>
              <a:rPr lang="en-US" sz="3800" b="1" dirty="0">
                <a:solidFill>
                  <a:srgbClr val="0000CC"/>
                </a:solidFill>
                <a:latin typeface="Times New Roman" pitchFamily="18" charset="0"/>
                <a:cs typeface="Times New Roman" pitchFamily="18" charset="0"/>
              </a:rPr>
              <a:t> nay</a:t>
            </a:r>
            <a:r>
              <a:rPr lang="en-US" sz="3800" b="1" dirty="0">
                <a:solidFill>
                  <a:srgbClr val="FF0000"/>
                </a:solidFill>
                <a:latin typeface="Times New Roman" pitchFamily="18" charset="0"/>
                <a:cs typeface="Times New Roman" pitchFamily="18" charset="0"/>
              </a:rPr>
              <a: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có</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khoảng</a:t>
            </a:r>
            <a:r>
              <a:rPr lang="en-US" sz="3800" b="1" dirty="0">
                <a:solidFill>
                  <a:srgbClr val="0000CC"/>
                </a:solidFill>
                <a:latin typeface="Times New Roman" pitchFamily="18" charset="0"/>
                <a:cs typeface="Times New Roman" pitchFamily="18" charset="0"/>
              </a:rPr>
              <a:t> 300 </a:t>
            </a:r>
            <a:r>
              <a:rPr lang="en-US" sz="3800" b="1" dirty="0" err="1">
                <a:solidFill>
                  <a:srgbClr val="0000CC"/>
                </a:solidFill>
                <a:latin typeface="Times New Roman" pitchFamily="18" charset="0"/>
                <a:cs typeface="Times New Roman" pitchFamily="18" charset="0"/>
              </a:rPr>
              <a:t>triệu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túi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lông</a:t>
            </a:r>
            <a:r>
              <a:rPr lang="en-US" sz="3800" b="1" dirty="0">
                <a:solidFill>
                  <a:srgbClr val="FF0000"/>
                </a:solidFill>
                <a:latin typeface="Times New Roman" pitchFamily="18" charset="0"/>
                <a:cs typeface="Times New Roman" pitchFamily="18" charset="0"/>
              </a:rPr>
              <a:t>/</a:t>
            </a:r>
            <a:r>
              <a:rPr lang="en-US" sz="3800" b="1" dirty="0" err="1">
                <a:solidFill>
                  <a:srgbClr val="0000CC"/>
                </a:solidFill>
                <a:latin typeface="Times New Roman" pitchFamily="18" charset="0"/>
                <a:cs typeface="Times New Roman" pitchFamily="18" charset="0"/>
              </a:rPr>
              <a:t>đang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bị</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vứt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trôi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nổi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trên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đại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dương</a:t>
            </a:r>
            <a:r>
              <a:rPr lang="en-US" sz="3800" b="1" dirty="0">
                <a:solidFill>
                  <a:srgbClr val="0000CC"/>
                </a:solidFill>
                <a:latin typeface="Times New Roman" pitchFamily="18" charset="0"/>
                <a:cs typeface="Times New Roman" pitchFamily="18" charset="0"/>
              </a:rPr>
              <a:t>.</a:t>
            </a:r>
            <a:r>
              <a:rPr lang="en-US" sz="3800" b="1" dirty="0">
                <a:solidFill>
                  <a:srgbClr val="FF0066"/>
                </a:solidFill>
                <a:latin typeface="Times New Roman" pitchFamily="18" charset="0"/>
                <a:cs typeface="Times New Roman" pitchFamily="18" charset="0"/>
              </a:rPr>
              <a:t>/</a:t>
            </a:r>
            <a:r>
              <a:rPr lang="en-US" sz="3800" b="1" dirty="0">
                <a:solidFill>
                  <a:srgbClr val="FF0000"/>
                </a:solidFill>
                <a:latin typeface="Times New Roman" pitchFamily="18" charset="0"/>
                <a:cs typeface="Times New Roman" pitchFamily="18" charset="0"/>
              </a:rPr>
              <a:t>/</a:t>
            </a:r>
          </a:p>
        </p:txBody>
      </p:sp>
      <p:sp>
        <p:nvSpPr>
          <p:cNvPr id="21" name="Rectangle 20"/>
          <p:cNvSpPr/>
          <p:nvPr/>
        </p:nvSpPr>
        <p:spPr>
          <a:xfrm>
            <a:off x="3792814" y="3077886"/>
            <a:ext cx="3278705" cy="707886"/>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cs typeface="Times New Roman" panose="02020603050405020304" pitchFamily="18" charset="0"/>
              </a:rPr>
              <a:t>vứt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ác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bừa</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bãi</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0" name="Text Box 14">
            <a:extLst>
              <a:ext uri="{FF2B5EF4-FFF2-40B4-BE49-F238E27FC236}">
                <a16:creationId xmlns:a16="http://schemas.microsoft.com/office/drawing/2014/main" xmlns="" id="{9F32208D-F4F1-E327-980E-DA6E4695E3EC}"/>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28: NHỮNG ĐIỀU NHỎ TỚ LÀM CHO TRÁI ĐẤT(T1,2)</a:t>
            </a: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754326"/>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i="1" dirty="0" err="1">
                <a:solidFill>
                  <a:srgbClr val="FF0066"/>
                </a:solidFill>
                <a:latin typeface="Times New Roman" panose="02020603050405020304" pitchFamily="18" charset="0"/>
                <a:cs typeface="Times New Roman" panose="02020603050405020304" pitchFamily="18" charset="0"/>
              </a:rPr>
              <a:t>Bài</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viết</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nhắc</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đến</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mấy</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điều</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mọi</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người</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cần</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làm</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cho</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Trái</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Đất</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Đó</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là</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những</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điều</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gì</a:t>
            </a:r>
            <a:r>
              <a:rPr lang="en-US" sz="3600" b="1" i="1" dirty="0">
                <a:solidFill>
                  <a:srgbClr val="FF0066"/>
                </a:solidFill>
                <a:latin typeface="Times New Roman" panose="02020603050405020304" pitchFamily="18" charset="0"/>
                <a:cs typeface="Times New Roman" panose="02020603050405020304" pitchFamily="18" charset="0"/>
              </a:rPr>
              <a:t>?</a:t>
            </a:r>
            <a:endParaRPr lang="en-US" sz="3600" dirty="0">
              <a:solidFill>
                <a:srgbClr val="FF0066"/>
              </a:solidFill>
              <a:latin typeface="Times New Roman" panose="02020603050405020304" pitchFamily="18" charset="0"/>
              <a:cs typeface="Times New Roman" panose="02020603050405020304" pitchFamily="18" charset="0"/>
            </a:endParaRPr>
          </a:p>
          <a:p>
            <a:pPr algn="just"/>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735837" y="4304437"/>
            <a:ext cx="9589688" cy="1754326"/>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Bài viết nhắc đến 3 điều mọi người cần làm cho trái đất. Đó là: không vứt rác bừa bãi, không dùng túi ni lông, không lãng phí đồ ăn</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a:extLst>
              <a:ext uri="{FF2B5EF4-FFF2-40B4-BE49-F238E27FC236}">
                <a16:creationId xmlns:a16="http://schemas.microsoft.com/office/drawing/2014/main" xmlns="" id="{E55375AB-2664-E327-F554-761749D93ACF}"/>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28: NHỮNG ĐIỀU NHỎ TỚ LÀM CHO TRÁI ĐẤT(T1,2)</a:t>
            </a:r>
          </a:p>
        </p:txBody>
      </p:sp>
      <p:sp>
        <p:nvSpPr>
          <p:cNvPr id="33" name="Rectangle 32">
            <a:extLst>
              <a:ext uri="{FF2B5EF4-FFF2-40B4-BE49-F238E27FC236}">
                <a16:creationId xmlns:a16="http://schemas.microsoft.com/office/drawing/2014/main" xmlns="" id="{DB018CE2-A579-FA71-6EC9-62053B272633}"/>
              </a:ext>
            </a:extLst>
          </p:cNvPr>
          <p:cNvSpPr/>
          <p:nvPr/>
        </p:nvSpPr>
        <p:spPr>
          <a:xfrm>
            <a:off x="795606" y="2889985"/>
            <a:ext cx="3212694" cy="707886"/>
          </a:xfrm>
          <a:prstGeom prst="rect">
            <a:avLst/>
          </a:prstGeom>
        </p:spPr>
        <p:txBody>
          <a:bodyPr wrap="square">
            <a:spAutoFit/>
          </a:bodyPr>
          <a:lstStyle/>
          <a:p>
            <a:pPr algn="just"/>
            <a:r>
              <a:rPr lang="en-US" sz="3600" b="1" i="1" dirty="0" err="1">
                <a:solidFill>
                  <a:srgbClr val="FF0066"/>
                </a:solidFill>
                <a:latin typeface="Times New Roman" panose="02020603050405020304" pitchFamily="18" charset="0"/>
                <a:cs typeface="Times New Roman" panose="02020603050405020304" pitchFamily="18" charset="0"/>
              </a:rPr>
              <a:t>n</a:t>
            </a:r>
            <a:r>
              <a:rPr lang="en-US" sz="3600" b="1" i="1" dirty="0" err="1">
                <a:solidFill>
                  <a:srgbClr val="0000CC"/>
                </a:solidFill>
                <a:latin typeface="Times New Roman" panose="02020603050405020304" pitchFamily="18" charset="0"/>
                <a:cs typeface="Times New Roman" panose="02020603050405020304" pitchFamily="18" charset="0"/>
              </a:rPr>
              <a:t>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l</a:t>
            </a:r>
            <a:r>
              <a:rPr lang="en-US" sz="3600" b="1" i="1" dirty="0" err="1">
                <a:solidFill>
                  <a:srgbClr val="0000CC"/>
                </a:solidFill>
                <a:latin typeface="Times New Roman" panose="02020603050405020304" pitchFamily="18" charset="0"/>
                <a:cs typeface="Times New Roman" panose="02020603050405020304"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4" name="Rectangle 33">
            <a:extLst>
              <a:ext uri="{FF2B5EF4-FFF2-40B4-BE49-F238E27FC236}">
                <a16:creationId xmlns:a16="http://schemas.microsoft.com/office/drawing/2014/main" xmlns="" id="{7633FC6F-F184-06DF-69DC-5F115ABC5B63}"/>
              </a:ext>
            </a:extLst>
          </p:cNvPr>
          <p:cNvSpPr/>
          <p:nvPr/>
        </p:nvSpPr>
        <p:spPr>
          <a:xfrm>
            <a:off x="365919" y="4438380"/>
            <a:ext cx="5082381" cy="2431435"/>
          </a:xfrm>
          <a:prstGeom prst="rect">
            <a:avLst/>
          </a:prstGeom>
        </p:spPr>
        <p:txBody>
          <a:bodyPr wrap="square">
            <a:spAutoFit/>
          </a:bodyPr>
          <a:lstStyle/>
          <a:p>
            <a:r>
              <a:rPr lang="en-US" sz="3800" b="1" dirty="0" err="1">
                <a:solidFill>
                  <a:srgbClr val="0000CC"/>
                </a:solidFill>
                <a:latin typeface="Times New Roman" pitchFamily="18" charset="0"/>
                <a:cs typeface="Times New Roman" pitchFamily="18" charset="0"/>
              </a:rPr>
              <a:t>Ước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tính</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hiện</a:t>
            </a:r>
            <a:r>
              <a:rPr lang="en-US" sz="3800" b="1" dirty="0">
                <a:solidFill>
                  <a:srgbClr val="0000CC"/>
                </a:solidFill>
                <a:latin typeface="Times New Roman" pitchFamily="18" charset="0"/>
                <a:cs typeface="Times New Roman" pitchFamily="18" charset="0"/>
              </a:rPr>
              <a:t> nay</a:t>
            </a:r>
            <a:r>
              <a:rPr lang="en-US" sz="3800" b="1" dirty="0">
                <a:solidFill>
                  <a:srgbClr val="FF0000"/>
                </a:solidFill>
                <a:latin typeface="Times New Roman" pitchFamily="18" charset="0"/>
                <a:cs typeface="Times New Roman" pitchFamily="18" charset="0"/>
              </a:rPr>
              <a: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có</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khoảng</a:t>
            </a:r>
            <a:r>
              <a:rPr lang="en-US" sz="3800" b="1" dirty="0">
                <a:solidFill>
                  <a:srgbClr val="0000CC"/>
                </a:solidFill>
                <a:latin typeface="Times New Roman" pitchFamily="18" charset="0"/>
                <a:cs typeface="Times New Roman" pitchFamily="18" charset="0"/>
              </a:rPr>
              <a:t> 300 </a:t>
            </a:r>
            <a:r>
              <a:rPr lang="en-US" sz="3800" b="1" dirty="0" err="1">
                <a:solidFill>
                  <a:srgbClr val="0000CC"/>
                </a:solidFill>
                <a:latin typeface="Times New Roman" pitchFamily="18" charset="0"/>
                <a:cs typeface="Times New Roman" pitchFamily="18" charset="0"/>
              </a:rPr>
              <a:t>triệu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túi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lông</a:t>
            </a:r>
            <a:r>
              <a:rPr lang="en-US" sz="3800" b="1" dirty="0">
                <a:solidFill>
                  <a:srgbClr val="FF0000"/>
                </a:solidFill>
                <a:latin typeface="Times New Roman" pitchFamily="18" charset="0"/>
                <a:cs typeface="Times New Roman" pitchFamily="18" charset="0"/>
              </a:rPr>
              <a:t>/</a:t>
            </a:r>
            <a:r>
              <a:rPr lang="en-US" sz="3800" b="1" dirty="0" err="1">
                <a:solidFill>
                  <a:srgbClr val="0000CC"/>
                </a:solidFill>
                <a:latin typeface="Times New Roman" pitchFamily="18" charset="0"/>
                <a:cs typeface="Times New Roman" pitchFamily="18" charset="0"/>
              </a:rPr>
              <a:t>đang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bị</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vứt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trôi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nổi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trên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đại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dương</a:t>
            </a:r>
            <a:r>
              <a:rPr lang="en-US" sz="3800" b="1" dirty="0">
                <a:solidFill>
                  <a:srgbClr val="0000CC"/>
                </a:solidFill>
                <a:latin typeface="Times New Roman" pitchFamily="18" charset="0"/>
                <a:cs typeface="Times New Roman" pitchFamily="18" charset="0"/>
              </a:rPr>
              <a:t>.</a:t>
            </a:r>
            <a:r>
              <a:rPr lang="en-US" sz="3800" b="1" dirty="0">
                <a:solidFill>
                  <a:srgbClr val="FF0066"/>
                </a:solidFill>
                <a:latin typeface="Times New Roman" pitchFamily="18" charset="0"/>
                <a:cs typeface="Times New Roman" pitchFamily="18" charset="0"/>
              </a:rPr>
              <a:t>/</a:t>
            </a:r>
            <a:r>
              <a:rPr lang="en-US" sz="3800" b="1" dirty="0">
                <a:solidFill>
                  <a:srgbClr val="FF0000"/>
                </a:solidFill>
                <a:latin typeface="Times New Roman" pitchFamily="18" charset="0"/>
                <a:cs typeface="Times New Roman" pitchFamily="18" charset="0"/>
              </a:rPr>
              <a:t>/</a:t>
            </a:r>
          </a:p>
        </p:txBody>
      </p:sp>
      <p:sp>
        <p:nvSpPr>
          <p:cNvPr id="35" name="Rectangle 34">
            <a:extLst>
              <a:ext uri="{FF2B5EF4-FFF2-40B4-BE49-F238E27FC236}">
                <a16:creationId xmlns:a16="http://schemas.microsoft.com/office/drawing/2014/main" xmlns="" id="{30B98B53-CE63-B6CE-A73B-741FEF59D989}"/>
              </a:ext>
            </a:extLst>
          </p:cNvPr>
          <p:cNvSpPr/>
          <p:nvPr/>
        </p:nvSpPr>
        <p:spPr>
          <a:xfrm>
            <a:off x="2369266" y="2847465"/>
            <a:ext cx="3278705" cy="707886"/>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cs typeface="Times New Roman" panose="02020603050405020304" pitchFamily="18" charset="0"/>
              </a:rPr>
              <a:t>vứt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ác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bừa</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bãi</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500"/>
                                        <p:tgtEl>
                                          <p:spTgt spid="3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fade">
                                      <p:cBhvr>
                                        <p:cTn id="10" dur="500"/>
                                        <p:tgtEl>
                                          <p:spTgt spid="3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fade">
                                      <p:cBhvr>
                                        <p:cTn id="13" dur="500"/>
                                        <p:tgtEl>
                                          <p:spTgt spid="3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Rectangle 12"/>
          <p:cNvSpPr/>
          <p:nvPr/>
        </p:nvSpPr>
        <p:spPr>
          <a:xfrm>
            <a:off x="5451053" y="2882034"/>
            <a:ext cx="10233819"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 </a:t>
            </a:r>
            <a:r>
              <a:rPr lang="en-US" sz="3600" b="1" i="1" dirty="0" err="1">
                <a:solidFill>
                  <a:srgbClr val="FF0066"/>
                </a:solidFill>
                <a:latin typeface="Times New Roman" panose="02020603050405020304" pitchFamily="18" charset="0"/>
                <a:cs typeface="Times New Roman" panose="02020603050405020304" pitchFamily="18" charset="0"/>
              </a:rPr>
              <a:t>Vì</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sao</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mọi</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người</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cần</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làm</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những</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điều</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đó</a:t>
            </a:r>
            <a:r>
              <a:rPr lang="en-US" sz="3600" b="1" i="1" dirty="0">
                <a:solidFill>
                  <a:srgbClr val="FF0066"/>
                </a:solidFill>
                <a:latin typeface="Times New Roman" panose="02020603050405020304" pitchFamily="18" charset="0"/>
                <a:cs typeface="Times New Roman" panose="02020603050405020304" pitchFamily="18" charset="0"/>
              </a:rPr>
              <a:t>? </a:t>
            </a:r>
            <a:endParaRPr lang="en-US" sz="3600" dirty="0">
              <a:solidFill>
                <a:srgbClr val="FF0066"/>
              </a:solidFill>
              <a:latin typeface="Times New Roman" panose="02020603050405020304" pitchFamily="18" charset="0"/>
              <a:cs typeface="Times New Roman" panose="02020603050405020304" pitchFamily="18" charset="0"/>
            </a:endParaRPr>
          </a:p>
        </p:txBody>
      </p:sp>
      <p:sp>
        <p:nvSpPr>
          <p:cNvPr id="50" name="Rectangle 49"/>
          <p:cNvSpPr/>
          <p:nvPr/>
        </p:nvSpPr>
        <p:spPr>
          <a:xfrm>
            <a:off x="5678033" y="3906764"/>
            <a:ext cx="10233818" cy="3970318"/>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Vì nếu ai cũng vứt rác bừa bãi thì Trái Đất sẽ bến thành nủi rác khổng lồ. Việc sử dụng túi ni lông bừa bãi sẽ làm ảnh hưởng đến môi trường sống của sinh vật biển. Nếu chúng ta càng lãng phí thức ăn thì chúng ta lại phải làm ra đồ ăn nhiều hơn. Điều này làm đất đai bị vắt kiệt chất dinh dưỡng dẫn đến ô nhiễm đất.</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a:extLst>
              <a:ext uri="{FF2B5EF4-FFF2-40B4-BE49-F238E27FC236}">
                <a16:creationId xmlns:a16="http://schemas.microsoft.com/office/drawing/2014/main" xmlns="" id="{E55375AB-2664-E327-F554-761749D93ACF}"/>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28: NHỮNG ĐIỀU NHỎ TỚ LÀM CHO TRÁI ĐẤT(T1,2)</a:t>
            </a:r>
          </a:p>
        </p:txBody>
      </p:sp>
      <p:sp>
        <p:nvSpPr>
          <p:cNvPr id="33" name="Rectangle 32">
            <a:extLst>
              <a:ext uri="{FF2B5EF4-FFF2-40B4-BE49-F238E27FC236}">
                <a16:creationId xmlns:a16="http://schemas.microsoft.com/office/drawing/2014/main" xmlns="" id="{DB018CE2-A579-FA71-6EC9-62053B272633}"/>
              </a:ext>
            </a:extLst>
          </p:cNvPr>
          <p:cNvSpPr/>
          <p:nvPr/>
        </p:nvSpPr>
        <p:spPr>
          <a:xfrm>
            <a:off x="795606" y="2889985"/>
            <a:ext cx="3212694" cy="707886"/>
          </a:xfrm>
          <a:prstGeom prst="rect">
            <a:avLst/>
          </a:prstGeom>
        </p:spPr>
        <p:txBody>
          <a:bodyPr wrap="square">
            <a:spAutoFit/>
          </a:bodyPr>
          <a:lstStyle/>
          <a:p>
            <a:pPr algn="just"/>
            <a:r>
              <a:rPr lang="en-US" sz="3600" b="1" i="1" dirty="0" err="1">
                <a:solidFill>
                  <a:srgbClr val="FF0066"/>
                </a:solidFill>
                <a:latin typeface="Times New Roman" panose="02020603050405020304" pitchFamily="18" charset="0"/>
                <a:cs typeface="Times New Roman" panose="02020603050405020304" pitchFamily="18" charset="0"/>
              </a:rPr>
              <a:t>n</a:t>
            </a:r>
            <a:r>
              <a:rPr lang="en-US" sz="3600" b="1" i="1" dirty="0" err="1">
                <a:solidFill>
                  <a:srgbClr val="0000CC"/>
                </a:solidFill>
                <a:latin typeface="Times New Roman" panose="02020603050405020304" pitchFamily="18" charset="0"/>
                <a:cs typeface="Times New Roman" panose="02020603050405020304" pitchFamily="18" charset="0"/>
              </a:rPr>
              <a:t>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l</a:t>
            </a:r>
            <a:r>
              <a:rPr lang="en-US" sz="3600" b="1" i="1" dirty="0" err="1">
                <a:solidFill>
                  <a:srgbClr val="0000CC"/>
                </a:solidFill>
                <a:latin typeface="Times New Roman" panose="02020603050405020304" pitchFamily="18" charset="0"/>
                <a:cs typeface="Times New Roman" panose="02020603050405020304"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4" name="Rectangle 33">
            <a:extLst>
              <a:ext uri="{FF2B5EF4-FFF2-40B4-BE49-F238E27FC236}">
                <a16:creationId xmlns:a16="http://schemas.microsoft.com/office/drawing/2014/main" xmlns="" id="{7633FC6F-F184-06DF-69DC-5F115ABC5B63}"/>
              </a:ext>
            </a:extLst>
          </p:cNvPr>
          <p:cNvSpPr/>
          <p:nvPr/>
        </p:nvSpPr>
        <p:spPr>
          <a:xfrm>
            <a:off x="365919" y="4438380"/>
            <a:ext cx="5082381" cy="2431435"/>
          </a:xfrm>
          <a:prstGeom prst="rect">
            <a:avLst/>
          </a:prstGeom>
        </p:spPr>
        <p:txBody>
          <a:bodyPr wrap="square">
            <a:spAutoFit/>
          </a:bodyPr>
          <a:lstStyle/>
          <a:p>
            <a:r>
              <a:rPr lang="en-US" sz="3800" b="1" dirty="0" err="1">
                <a:solidFill>
                  <a:srgbClr val="0000CC"/>
                </a:solidFill>
                <a:latin typeface="Times New Roman" pitchFamily="18" charset="0"/>
                <a:cs typeface="Times New Roman" pitchFamily="18" charset="0"/>
              </a:rPr>
              <a:t>Ước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tính</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hiện</a:t>
            </a:r>
            <a:r>
              <a:rPr lang="en-US" sz="3800" b="1" dirty="0">
                <a:solidFill>
                  <a:srgbClr val="0000CC"/>
                </a:solidFill>
                <a:latin typeface="Times New Roman" pitchFamily="18" charset="0"/>
                <a:cs typeface="Times New Roman" pitchFamily="18" charset="0"/>
              </a:rPr>
              <a:t> nay</a:t>
            </a:r>
            <a:r>
              <a:rPr lang="en-US" sz="3800" b="1" dirty="0">
                <a:solidFill>
                  <a:srgbClr val="FF0000"/>
                </a:solidFill>
                <a:latin typeface="Times New Roman" pitchFamily="18" charset="0"/>
                <a:cs typeface="Times New Roman" pitchFamily="18" charset="0"/>
              </a:rPr>
              <a: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có</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khoảng</a:t>
            </a:r>
            <a:r>
              <a:rPr lang="en-US" sz="3800" b="1" dirty="0">
                <a:solidFill>
                  <a:srgbClr val="0000CC"/>
                </a:solidFill>
                <a:latin typeface="Times New Roman" pitchFamily="18" charset="0"/>
                <a:cs typeface="Times New Roman" pitchFamily="18" charset="0"/>
              </a:rPr>
              <a:t> 300 </a:t>
            </a:r>
            <a:r>
              <a:rPr lang="en-US" sz="3800" b="1" dirty="0" err="1">
                <a:solidFill>
                  <a:srgbClr val="0000CC"/>
                </a:solidFill>
                <a:latin typeface="Times New Roman" pitchFamily="18" charset="0"/>
                <a:cs typeface="Times New Roman" pitchFamily="18" charset="0"/>
              </a:rPr>
              <a:t>triệu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túi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lông</a:t>
            </a:r>
            <a:r>
              <a:rPr lang="en-US" sz="3800" b="1" dirty="0">
                <a:solidFill>
                  <a:srgbClr val="FF0000"/>
                </a:solidFill>
                <a:latin typeface="Times New Roman" pitchFamily="18" charset="0"/>
                <a:cs typeface="Times New Roman" pitchFamily="18" charset="0"/>
              </a:rPr>
              <a:t>/</a:t>
            </a:r>
            <a:r>
              <a:rPr lang="en-US" sz="3800" b="1" dirty="0" err="1">
                <a:solidFill>
                  <a:srgbClr val="0000CC"/>
                </a:solidFill>
                <a:latin typeface="Times New Roman" pitchFamily="18" charset="0"/>
                <a:cs typeface="Times New Roman" pitchFamily="18" charset="0"/>
              </a:rPr>
              <a:t>đang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bị</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vứt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trôi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nổi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trên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đại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dương</a:t>
            </a:r>
            <a:r>
              <a:rPr lang="en-US" sz="3800" b="1" dirty="0">
                <a:solidFill>
                  <a:srgbClr val="0000CC"/>
                </a:solidFill>
                <a:latin typeface="Times New Roman" pitchFamily="18" charset="0"/>
                <a:cs typeface="Times New Roman" pitchFamily="18" charset="0"/>
              </a:rPr>
              <a:t>.</a:t>
            </a:r>
            <a:r>
              <a:rPr lang="en-US" sz="3800" b="1" dirty="0">
                <a:solidFill>
                  <a:srgbClr val="FF0066"/>
                </a:solidFill>
                <a:latin typeface="Times New Roman" pitchFamily="18" charset="0"/>
                <a:cs typeface="Times New Roman" pitchFamily="18" charset="0"/>
              </a:rPr>
              <a:t>/</a:t>
            </a:r>
            <a:r>
              <a:rPr lang="en-US" sz="3800" b="1" dirty="0">
                <a:solidFill>
                  <a:srgbClr val="FF0000"/>
                </a:solidFill>
                <a:latin typeface="Times New Roman" pitchFamily="18" charset="0"/>
                <a:cs typeface="Times New Roman" pitchFamily="18" charset="0"/>
              </a:rPr>
              <a:t>/</a:t>
            </a:r>
          </a:p>
        </p:txBody>
      </p:sp>
      <p:sp>
        <p:nvSpPr>
          <p:cNvPr id="35" name="Rectangle 34">
            <a:extLst>
              <a:ext uri="{FF2B5EF4-FFF2-40B4-BE49-F238E27FC236}">
                <a16:creationId xmlns:a16="http://schemas.microsoft.com/office/drawing/2014/main" xmlns="" id="{30B98B53-CE63-B6CE-A73B-741FEF59D989}"/>
              </a:ext>
            </a:extLst>
          </p:cNvPr>
          <p:cNvSpPr/>
          <p:nvPr/>
        </p:nvSpPr>
        <p:spPr>
          <a:xfrm>
            <a:off x="2369266" y="2847465"/>
            <a:ext cx="3278705" cy="707886"/>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cs typeface="Times New Roman" panose="02020603050405020304" pitchFamily="18" charset="0"/>
              </a:rPr>
              <a:t>vứt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ác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bừa</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bãi</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72089223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500"/>
                                        <p:tgtEl>
                                          <p:spTgt spid="3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fade">
                                      <p:cBhvr>
                                        <p:cTn id="10" dur="500"/>
                                        <p:tgtEl>
                                          <p:spTgt spid="3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fade">
                                      <p:cBhvr>
                                        <p:cTn id="13" dur="500"/>
                                        <p:tgtEl>
                                          <p:spTgt spid="3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0">
                                            <p:txEl>
                                              <p:pRg st="0" end="0"/>
                                            </p:txEl>
                                          </p:spTgt>
                                        </p:tgtEl>
                                        <p:attrNameLst>
                                          <p:attrName>style.visibility</p:attrName>
                                        </p:attrNameLst>
                                      </p:cBhvr>
                                      <p:to>
                                        <p:strVal val="visible"/>
                                      </p:to>
                                    </p:set>
                                    <p:animEffect transition="in" filter="fade">
                                      <p:cBhvr>
                                        <p:cTn id="23"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Rectangle 12"/>
          <p:cNvSpPr/>
          <p:nvPr/>
        </p:nvSpPr>
        <p:spPr>
          <a:xfrm>
            <a:off x="5451053" y="2882034"/>
            <a:ext cx="10233819" cy="120032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i="1" dirty="0">
                <a:solidFill>
                  <a:srgbClr val="FF0000"/>
                </a:solidFill>
                <a:latin typeface="Times New Roman" panose="02020603050405020304" pitchFamily="18" charset="0"/>
                <a:cs typeface="Times New Roman" panose="02020603050405020304" pitchFamily="18" charset="0"/>
              </a:rPr>
              <a:t>Theo </a:t>
            </a:r>
            <a:r>
              <a:rPr lang="en-US" sz="3600" b="1" i="1" dirty="0" err="1">
                <a:solidFill>
                  <a:srgbClr val="FF0000"/>
                </a:solidFill>
                <a:latin typeface="Times New Roman" panose="02020603050405020304" pitchFamily="18" charset="0"/>
                <a:cs typeface="Times New Roman" panose="02020603050405020304" pitchFamily="18" charset="0"/>
              </a:rPr>
              <a:t>em</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vì</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sao</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lại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gọi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đó</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là</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những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điều</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nhỏ</a:t>
            </a:r>
            <a:r>
              <a:rPr lang="en-US" sz="3600" b="1" i="1" dirty="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50" name="Rectangle 49"/>
          <p:cNvSpPr/>
          <p:nvPr/>
        </p:nvSpPr>
        <p:spPr>
          <a:xfrm>
            <a:off x="5678033" y="3906764"/>
            <a:ext cx="10233818" cy="3354765"/>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a:t>
            </a:r>
            <a:r>
              <a:rPr lang="nl-NL" sz="4400" b="1" dirty="0">
                <a:solidFill>
                  <a:srgbClr val="0000CC"/>
                </a:solidFill>
                <a:latin typeface="Times New Roman" panose="02020603050405020304" pitchFamily="18" charset="0"/>
                <a:cs typeface="Times New Roman" panose="02020603050405020304" pitchFamily="18" charset="0"/>
              </a:rPr>
              <a:t>Những điều chúng ta làm cho Trái Đất được gọi là những điều nhỏ bé vì: dễ làm, ai cũng làm được, không mất thời gian, công sức</a:t>
            </a:r>
            <a:endParaRPr lang="en-US" sz="4400" b="1" dirty="0">
              <a:solidFill>
                <a:srgbClr val="0000CC"/>
              </a:solidFill>
              <a:latin typeface="Times New Roman" panose="02020603050405020304" pitchFamily="18" charset="0"/>
              <a:cs typeface="Times New Roman" panose="02020603050405020304" pitchFamily="18" charset="0"/>
            </a:endParaRPr>
          </a:p>
          <a:p>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a:extLst>
              <a:ext uri="{FF2B5EF4-FFF2-40B4-BE49-F238E27FC236}">
                <a16:creationId xmlns:a16="http://schemas.microsoft.com/office/drawing/2014/main" xmlns="" id="{E55375AB-2664-E327-F554-761749D93ACF}"/>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28: NHỮNG ĐIỀU NHỎ TỚ LÀM CHO TRÁI ĐẤT(T1,2)</a:t>
            </a:r>
          </a:p>
        </p:txBody>
      </p:sp>
      <p:sp>
        <p:nvSpPr>
          <p:cNvPr id="33" name="Rectangle 32">
            <a:extLst>
              <a:ext uri="{FF2B5EF4-FFF2-40B4-BE49-F238E27FC236}">
                <a16:creationId xmlns:a16="http://schemas.microsoft.com/office/drawing/2014/main" xmlns="" id="{DB018CE2-A579-FA71-6EC9-62053B272633}"/>
              </a:ext>
            </a:extLst>
          </p:cNvPr>
          <p:cNvSpPr/>
          <p:nvPr/>
        </p:nvSpPr>
        <p:spPr>
          <a:xfrm>
            <a:off x="795606" y="2889985"/>
            <a:ext cx="3212694" cy="707886"/>
          </a:xfrm>
          <a:prstGeom prst="rect">
            <a:avLst/>
          </a:prstGeom>
        </p:spPr>
        <p:txBody>
          <a:bodyPr wrap="square">
            <a:spAutoFit/>
          </a:bodyPr>
          <a:lstStyle/>
          <a:p>
            <a:pPr algn="just"/>
            <a:r>
              <a:rPr lang="en-US" sz="3600" b="1" i="1" dirty="0" err="1">
                <a:solidFill>
                  <a:srgbClr val="FF0066"/>
                </a:solidFill>
                <a:latin typeface="Times New Roman" panose="02020603050405020304" pitchFamily="18" charset="0"/>
                <a:cs typeface="Times New Roman" panose="02020603050405020304" pitchFamily="18" charset="0"/>
              </a:rPr>
              <a:t>n</a:t>
            </a:r>
            <a:r>
              <a:rPr lang="en-US" sz="3600" b="1" i="1" dirty="0" err="1">
                <a:solidFill>
                  <a:srgbClr val="0000CC"/>
                </a:solidFill>
                <a:latin typeface="Times New Roman" panose="02020603050405020304" pitchFamily="18" charset="0"/>
                <a:cs typeface="Times New Roman" panose="02020603050405020304" pitchFamily="18" charset="0"/>
              </a:rPr>
              <a:t>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l</a:t>
            </a:r>
            <a:r>
              <a:rPr lang="en-US" sz="3600" b="1" i="1" dirty="0" err="1">
                <a:solidFill>
                  <a:srgbClr val="0000CC"/>
                </a:solidFill>
                <a:latin typeface="Times New Roman" panose="02020603050405020304" pitchFamily="18" charset="0"/>
                <a:cs typeface="Times New Roman" panose="02020603050405020304"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4" name="Rectangle 33">
            <a:extLst>
              <a:ext uri="{FF2B5EF4-FFF2-40B4-BE49-F238E27FC236}">
                <a16:creationId xmlns:a16="http://schemas.microsoft.com/office/drawing/2014/main" xmlns="" id="{7633FC6F-F184-06DF-69DC-5F115ABC5B63}"/>
              </a:ext>
            </a:extLst>
          </p:cNvPr>
          <p:cNvSpPr/>
          <p:nvPr/>
        </p:nvSpPr>
        <p:spPr>
          <a:xfrm>
            <a:off x="365919" y="4438380"/>
            <a:ext cx="5082381" cy="3495957"/>
          </a:xfrm>
          <a:prstGeom prst="rect">
            <a:avLst/>
          </a:prstGeom>
        </p:spPr>
        <p:txBody>
          <a:bodyPr wrap="square">
            <a:spAutoFit/>
          </a:bodyPr>
          <a:lstStyle/>
          <a:p>
            <a:pPr>
              <a:lnSpc>
                <a:spcPct val="150000"/>
              </a:lnSpc>
            </a:pPr>
            <a:r>
              <a:rPr lang="en-US" sz="3800" b="1" dirty="0" err="1">
                <a:solidFill>
                  <a:srgbClr val="0000CC"/>
                </a:solidFill>
                <a:latin typeface="Times New Roman" pitchFamily="18" charset="0"/>
                <a:cs typeface="Times New Roman" pitchFamily="18" charset="0"/>
              </a:rPr>
              <a:t>Ước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tính</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hiện</a:t>
            </a:r>
            <a:r>
              <a:rPr lang="en-US" sz="3800" b="1" dirty="0">
                <a:solidFill>
                  <a:srgbClr val="0000CC"/>
                </a:solidFill>
                <a:latin typeface="Times New Roman" pitchFamily="18" charset="0"/>
                <a:cs typeface="Times New Roman" pitchFamily="18" charset="0"/>
              </a:rPr>
              <a:t> nay</a:t>
            </a:r>
            <a:r>
              <a:rPr lang="en-US" sz="3800" b="1" dirty="0">
                <a:solidFill>
                  <a:srgbClr val="FF0000"/>
                </a:solidFill>
                <a:latin typeface="Times New Roman" pitchFamily="18" charset="0"/>
                <a:cs typeface="Times New Roman" pitchFamily="18" charset="0"/>
              </a:rPr>
              <a: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có</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khoảng</a:t>
            </a:r>
            <a:r>
              <a:rPr lang="en-US" sz="3800" b="1" dirty="0">
                <a:solidFill>
                  <a:srgbClr val="0000CC"/>
                </a:solidFill>
                <a:latin typeface="Times New Roman" pitchFamily="18" charset="0"/>
                <a:cs typeface="Times New Roman" pitchFamily="18" charset="0"/>
              </a:rPr>
              <a:t> 300 </a:t>
            </a:r>
            <a:r>
              <a:rPr lang="en-US" sz="3800" b="1" dirty="0" err="1">
                <a:solidFill>
                  <a:srgbClr val="0000CC"/>
                </a:solidFill>
                <a:latin typeface="Times New Roman" pitchFamily="18" charset="0"/>
                <a:cs typeface="Times New Roman" pitchFamily="18" charset="0"/>
              </a:rPr>
              <a:t>triệu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túi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lông</a:t>
            </a:r>
            <a:r>
              <a:rPr lang="en-US" sz="3800" b="1" dirty="0">
                <a:solidFill>
                  <a:srgbClr val="FF0000"/>
                </a:solidFill>
                <a:latin typeface="Times New Roman" pitchFamily="18" charset="0"/>
                <a:cs typeface="Times New Roman" pitchFamily="18" charset="0"/>
              </a:rPr>
              <a:t>/</a:t>
            </a:r>
            <a:r>
              <a:rPr lang="en-US" sz="3800" b="1" dirty="0" err="1">
                <a:solidFill>
                  <a:srgbClr val="0000CC"/>
                </a:solidFill>
                <a:latin typeface="Times New Roman" pitchFamily="18" charset="0"/>
                <a:cs typeface="Times New Roman" pitchFamily="18" charset="0"/>
              </a:rPr>
              <a:t>đang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bị</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vứt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trôi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nổi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trên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đại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dương</a:t>
            </a:r>
            <a:r>
              <a:rPr lang="en-US" sz="3800" b="1" dirty="0">
                <a:solidFill>
                  <a:srgbClr val="0000CC"/>
                </a:solidFill>
                <a:latin typeface="Times New Roman" pitchFamily="18" charset="0"/>
                <a:cs typeface="Times New Roman" pitchFamily="18" charset="0"/>
              </a:rPr>
              <a:t>.</a:t>
            </a:r>
            <a:r>
              <a:rPr lang="en-US" sz="3800" b="1" dirty="0">
                <a:solidFill>
                  <a:srgbClr val="FF0066"/>
                </a:solidFill>
                <a:latin typeface="Times New Roman" pitchFamily="18" charset="0"/>
                <a:cs typeface="Times New Roman" pitchFamily="18" charset="0"/>
              </a:rPr>
              <a:t>/</a:t>
            </a:r>
            <a:r>
              <a:rPr lang="en-US" sz="3800" b="1" dirty="0">
                <a:solidFill>
                  <a:srgbClr val="FF0000"/>
                </a:solidFill>
                <a:latin typeface="Times New Roman" pitchFamily="18" charset="0"/>
                <a:cs typeface="Times New Roman" pitchFamily="18" charset="0"/>
              </a:rPr>
              <a:t>/</a:t>
            </a:r>
          </a:p>
        </p:txBody>
      </p:sp>
      <p:sp>
        <p:nvSpPr>
          <p:cNvPr id="35" name="Rectangle 34">
            <a:extLst>
              <a:ext uri="{FF2B5EF4-FFF2-40B4-BE49-F238E27FC236}">
                <a16:creationId xmlns:a16="http://schemas.microsoft.com/office/drawing/2014/main" xmlns="" id="{30B98B53-CE63-B6CE-A73B-741FEF59D989}"/>
              </a:ext>
            </a:extLst>
          </p:cNvPr>
          <p:cNvSpPr/>
          <p:nvPr/>
        </p:nvSpPr>
        <p:spPr>
          <a:xfrm>
            <a:off x="2369266" y="2847465"/>
            <a:ext cx="3278705" cy="707886"/>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cs typeface="Times New Roman" panose="02020603050405020304" pitchFamily="18" charset="0"/>
              </a:rPr>
              <a:t>vứt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ác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bừa</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bãi</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xmlns="" id="{7F2E7AFB-C65F-A23A-C699-AA272B1BF574}"/>
              </a:ext>
            </a:extLst>
          </p:cNvPr>
          <p:cNvPicPr>
            <a:picLocks noChangeAspect="1"/>
          </p:cNvPicPr>
          <p:nvPr/>
        </p:nvPicPr>
        <p:blipFill>
          <a:blip r:embed="rId2"/>
          <a:stretch>
            <a:fillRect/>
          </a:stretch>
        </p:blipFill>
        <p:spPr>
          <a:xfrm>
            <a:off x="3094773" y="6735019"/>
            <a:ext cx="10233818" cy="2406110"/>
          </a:xfrm>
          <a:prstGeom prst="rect">
            <a:avLst/>
          </a:prstGeom>
        </p:spPr>
      </p:pic>
    </p:spTree>
    <p:extLst>
      <p:ext uri="{BB962C8B-B14F-4D97-AF65-F5344CB8AC3E}">
        <p14:creationId xmlns:p14="http://schemas.microsoft.com/office/powerpoint/2010/main" val="355371849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500"/>
                                        <p:tgtEl>
                                          <p:spTgt spid="3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fade">
                                      <p:cBhvr>
                                        <p:cTn id="10" dur="500"/>
                                        <p:tgtEl>
                                          <p:spTgt spid="3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fade">
                                      <p:cBhvr>
                                        <p:cTn id="13" dur="500"/>
                                        <p:tgtEl>
                                          <p:spTgt spid="3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0">
                                            <p:txEl>
                                              <p:pRg st="0" end="0"/>
                                            </p:txEl>
                                          </p:spTgt>
                                        </p:tgtEl>
                                        <p:attrNameLst>
                                          <p:attrName>style.visibility</p:attrName>
                                        </p:attrNameLst>
                                      </p:cBhvr>
                                      <p:to>
                                        <p:strVal val="visible"/>
                                      </p:to>
                                    </p:set>
                                    <p:animEffect transition="in" filter="fade">
                                      <p:cBhvr>
                                        <p:cTn id="23"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ww.33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9" ma:contentTypeDescription="Tạo tài liệu mới." ma:contentTypeScope="" ma:versionID="ed60e3c01d761df44990121a08d1a5b4">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8ee43be82755e183bcee44c14f2bde86"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2EF55ED7-9CCC-4CE6-8309-13FA86135ADE}"/>
</file>

<file path=customXml/itemProps2.xml><?xml version="1.0" encoding="utf-8"?>
<ds:datastoreItem xmlns:ds="http://schemas.openxmlformats.org/officeDocument/2006/customXml" ds:itemID="{DFA2BE80-66FD-4D8F-A53A-BD1A5380DD1F}"/>
</file>

<file path=customXml/itemProps3.xml><?xml version="1.0" encoding="utf-8"?>
<ds:datastoreItem xmlns:ds="http://schemas.openxmlformats.org/officeDocument/2006/customXml" ds:itemID="{E40128C6-ADD4-4067-BF16-4530B8D65D6E}"/>
</file>

<file path=docProps/app.xml><?xml version="1.0" encoding="utf-8"?>
<Properties xmlns="http://schemas.openxmlformats.org/officeDocument/2006/extended-properties" xmlns:vt="http://schemas.openxmlformats.org/officeDocument/2006/docPropsVTypes">
  <Template>Cascade</Template>
  <TotalTime>9369</TotalTime>
  <Words>1140</Words>
  <Application>Microsoft Office PowerPoint</Application>
  <PresentationFormat>Custom</PresentationFormat>
  <Paragraphs>149</Paragraphs>
  <Slides>16</Slides>
  <Notes>5</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Default Design</vt:lpstr>
      <vt:lpstr>www.33ppt.com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984</cp:revision>
  <dcterms:created xsi:type="dcterms:W3CDTF">2008-09-09T22:52:10Z</dcterms:created>
  <dcterms:modified xsi:type="dcterms:W3CDTF">2022-08-17T16:23:24Z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y fmtid="{D5CDD505-2E9C-101B-9397-08002B2CF9AE}" pid="3" name="MediaServiceImageTags">
    <vt:lpwstr/>
  </property>
</Properties>
</file>