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40.xml" ContentType="application/vnd.openxmlformats-officedocument.presentationml.slide+xml"/>
  <Override PartName="/ppt/presentation.xml" ContentType="application/vnd.openxmlformats-officedocument.presentationml.presentation.main+xml"/>
  <Override PartName="/ppt/slides/slide3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38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1.xml" ContentType="application/vnd.openxmlformats-officedocument.presentationml.slide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6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46"/>
  </p:notesMasterIdLst>
  <p:sldIdLst>
    <p:sldId id="257" r:id="rId6"/>
    <p:sldId id="258" r:id="rId7"/>
    <p:sldId id="260" r:id="rId8"/>
    <p:sldId id="261" r:id="rId9"/>
    <p:sldId id="292" r:id="rId10"/>
    <p:sldId id="293" r:id="rId11"/>
    <p:sldId id="295" r:id="rId12"/>
    <p:sldId id="262" r:id="rId13"/>
    <p:sldId id="263" r:id="rId14"/>
    <p:sldId id="264" r:id="rId15"/>
    <p:sldId id="265" r:id="rId16"/>
    <p:sldId id="266" r:id="rId17"/>
    <p:sldId id="267" r:id="rId18"/>
    <p:sldId id="296" r:id="rId19"/>
    <p:sldId id="268" r:id="rId20"/>
    <p:sldId id="297" r:id="rId21"/>
    <p:sldId id="298" r:id="rId22"/>
    <p:sldId id="299" r:id="rId23"/>
    <p:sldId id="270" r:id="rId24"/>
    <p:sldId id="271" r:id="rId25"/>
    <p:sldId id="274" r:id="rId26"/>
    <p:sldId id="272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300" r:id="rId44"/>
    <p:sldId id="301" r:id="rId45"/>
  </p:sldIdLst>
  <p:sldSz cx="12192000" cy="6858000"/>
  <p:notesSz cx="6858000" cy="9144000"/>
  <p:embeddedFontLst>
    <p:embeddedFont>
      <p:font typeface="UTM Avo" panose="02040603050506020204" pitchFamily="18" charset="0"/>
      <p:regular r:id="rId47"/>
      <p:bold r:id="rId48"/>
      <p:italic r:id="rId49"/>
      <p:boldItalic r:id="rId50"/>
    </p:embeddedFont>
    <p:embeddedFont>
      <p:font typeface="UTM Candombe" panose="02040603050506020204" pitchFamily="18" charset="0"/>
      <p:regular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Cambria" panose="02040503050406030204" pitchFamily="18" charset="0"/>
      <p:regular r:id="rId54"/>
      <p:bold r:id="rId55"/>
      <p:italic r:id="rId56"/>
      <p:boldItalic r:id="rId57"/>
    </p:embeddedFont>
    <p:embeddedFont>
      <p:font typeface="#9Slide04 AdrianeSwash" panose="02000504060000090004" pitchFamily="2" charset="0"/>
      <p: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#9Slide05 Bodega Script" pitchFamily="2" charset="0"/>
      <p:regular r:id="rId61"/>
    </p:embeddedFont>
    <p:embeddedFont>
      <p:font typeface="UTM Duepuntozero" panose="02040603050506020204" pitchFamily="18" charset="0"/>
      <p:regular r:id="rId62"/>
      <p:bold r:id="rId63"/>
    </p:embeddedFont>
    <p:embeddedFont>
      <p:font typeface="Fredoka One" panose="020B0604020202020204" charset="0"/>
      <p:regular r:id="rId64"/>
    </p:embeddedFont>
    <p:embeddedFont>
      <p:font typeface="#9Slide07 HoneyCream" pitchFamily="2" charset="0"/>
      <p:regular r:id="rId65"/>
    </p:embeddedFont>
    <p:embeddedFont>
      <p:font typeface="SVN-Dancing Script" panose="02040603050506020204" pitchFamily="18" charset="0"/>
      <p:regular r:id="rId66"/>
    </p:embeddedFont>
    <p:embeddedFont>
      <p:font typeface="M PLUS Rounded 1c" panose="020B0604020202020204" charset="0"/>
      <p:regular r:id="rId67"/>
      <p:bold r:id="rId68"/>
    </p:embeddedFont>
    <p:embeddedFont>
      <p:font typeface="UTM Cookies" panose="02040603050506020204" pitchFamily="18" charset="0"/>
      <p:regular r:id="rId69"/>
    </p:embeddedFont>
    <p:embeddedFont>
      <p:font typeface="SVN-Newton" panose="02040603050506020204" pitchFamily="18" charset="0"/>
      <p:regular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#9Slide03 AmpleSoft Bold" panose="02000000000000000000" pitchFamily="2" charset="0"/>
      <p:regular r:id="rId75"/>
    </p:embeddedFont>
    <p:embeddedFont>
      <p:font typeface="SVN-Poky's" panose="020B0606040200020203" pitchFamily="34" charset="0"/>
      <p:regular r:id="rId76"/>
    </p:embeddedFont>
    <p:embeddedFont>
      <p:font typeface="Microsoft YaHei" panose="020B0503020204020204" pitchFamily="34" charset="-122"/>
      <p:regular r:id="rId77"/>
      <p:bold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4472C4"/>
    <a:srgbClr val="FF0000"/>
    <a:srgbClr val="FCECE8"/>
    <a:srgbClr val="66FF99"/>
    <a:srgbClr val="0070C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413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84" Type="http://schemas.openxmlformats.org/officeDocument/2006/relationships/customXml" Target="../customXml/item2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74" Type="http://schemas.openxmlformats.org/officeDocument/2006/relationships/font" Target="fonts/font28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77" Type="http://schemas.openxmlformats.org/officeDocument/2006/relationships/font" Target="fonts/font31.fntdata"/><Relationship Id="rId8" Type="http://schemas.openxmlformats.org/officeDocument/2006/relationships/slide" Target="slides/slide3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80" Type="http://schemas.openxmlformats.org/officeDocument/2006/relationships/viewProps" Target="viewProps.xml"/><Relationship Id="rId85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font" Target="fonts/font29.fntdata"/><Relationship Id="rId83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font" Target="fonts/font27.fntdata"/><Relationship Id="rId78" Type="http://schemas.openxmlformats.org/officeDocument/2006/relationships/font" Target="fonts/font32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6" Type="http://schemas.openxmlformats.org/officeDocument/2006/relationships/font" Target="fonts/font30.fntdata"/><Relationship Id="rId7" Type="http://schemas.openxmlformats.org/officeDocument/2006/relationships/slide" Target="slides/slide2.xml"/><Relationship Id="rId71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font" Target="fonts/font20.fntdata"/><Relationship Id="rId61" Type="http://schemas.openxmlformats.org/officeDocument/2006/relationships/font" Target="fonts/font15.fntdata"/><Relationship Id="rId8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16D2A-E64D-449F-B917-04A0C5D1E20F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AA658-ACB5-4FBB-B9A2-176731363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12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622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31A3-574C-DE89-23B4-5447A8E3C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FEEEA-3106-CB03-A492-763A46AF2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727DE-8591-86E0-9E9E-6E67820F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7B3F-E562-D05B-B97F-3812C2DB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9293-7F6A-4E78-C255-DB190A9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59D6DD-4049-57CD-6C62-B85F8CA97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54698" y="7403978"/>
            <a:ext cx="1810209" cy="181020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041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6035-828F-CD6D-FC3D-E75B487D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CC546-667E-0D0C-5769-B94C68CA8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6C153-2023-C69A-3AB0-4331A081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1E44-B9EB-24DE-AC20-AFB6AF3E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21FC9-8B8A-31A9-92F4-66AAFC01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5F406F-1896-EC19-4ABC-3B455E108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3300839" y="322522"/>
            <a:ext cx="2736332" cy="27363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0101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844A2-C070-87DB-11E8-D49F6EEEA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2F912-D3D9-9CD5-C0A3-2FD8F292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FDD62-52C4-FAD2-6739-311774EC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7776F-4DAB-E948-0435-2837AF15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1AB68-99E9-A82E-BD25-8433F139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414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1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82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70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191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50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310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496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16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6F1F9-364D-11D1-C779-F2BA538E6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567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182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751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02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803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076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221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765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32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333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73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C5BE7-026D-1B6A-111F-8925581E9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DF7ED-C000-6844-C1AB-CFD3B8027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241FF-A685-1589-B66A-5B42D219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FE01F-E4B2-2217-DD99-67E152C0E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7C428-3CE2-ED93-8741-B56EEAF82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659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0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316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012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145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57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585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7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870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34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5"/>
            <a:ext cx="9256755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5"/>
            <a:ext cx="9260391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353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35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4C80-B48F-3CD3-A448-CA0F4331A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5699E-A703-FD0B-2CE8-ACA7544BC1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517523-4F6E-A629-68B9-05255B1B0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EFB1B-A8CB-9619-A969-79A915B73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2E088-B20F-1D68-FDA9-5E590E9A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75794-6549-9943-D05B-868482CC5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0030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27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8"/>
            <a:ext cx="11711885" cy="10642023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7"/>
            </a:lvl4pPr>
            <a:lvl5pPr>
              <a:defRPr sz="3637"/>
            </a:lvl5pPr>
            <a:lvl6pPr>
              <a:defRPr sz="3637"/>
            </a:lvl6pPr>
            <a:lvl7pPr>
              <a:defRPr sz="3637"/>
            </a:lvl7pPr>
            <a:lvl8pPr>
              <a:defRPr sz="3637"/>
            </a:lvl8pPr>
            <a:lvl9pPr>
              <a:defRPr sz="363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1316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7"/>
            </a:lvl4pPr>
            <a:lvl5pPr marL="3325290" indent="0">
              <a:buNone/>
              <a:defRPr sz="3637"/>
            </a:lvl5pPr>
            <a:lvl6pPr marL="4156613" indent="0">
              <a:buNone/>
              <a:defRPr sz="3637"/>
            </a:lvl6pPr>
            <a:lvl7pPr marL="4987935" indent="0">
              <a:buNone/>
              <a:defRPr sz="3637"/>
            </a:lvl7pPr>
            <a:lvl8pPr marL="5819258" indent="0">
              <a:buNone/>
              <a:defRPr sz="3637"/>
            </a:lvl8pPr>
            <a:lvl9pPr marL="6650581" indent="0">
              <a:buNone/>
              <a:defRPr sz="363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152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2099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5402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40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47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9F82-B7F4-FEEF-989E-8498067D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1C6FA-87A7-7F90-E27E-04BEC093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C6447-46B8-AC7B-2C47-DEA774DE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46597-E2DD-EE1E-078A-C60FC7C1B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95621-4452-1FD1-928B-0FA868D60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E0BF11-F241-183B-AF58-75906812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393D1-8171-BEE1-E34B-BBFD2F93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38B82-4648-3120-3B54-19AD740E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BD90D5-A375-DB36-7F7E-E0F837EA6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796961" y="-4300537"/>
            <a:ext cx="2126732" cy="21267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772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7B8E-5333-2E9B-5750-D26F6F62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0477-DC67-E481-5817-518D05BE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DC7BE-4BF9-3482-48A7-C4554F2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10F2-6841-442C-08BE-4C6CA8DD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750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BA089-6B9A-86A9-FA77-DBBA0F0F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BC6C2-F4D9-24A3-2205-666BAA24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D34C-660F-FAAA-ED04-09F44E56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21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8A-6AD0-7589-843B-1283D116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CC80-E8CF-80FA-7DD1-E81A4266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735DC-F6BD-F191-48F8-43E694B29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0269C-2F95-C324-DDA9-A699EA75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9CF0E-F241-9ACD-FFD8-E5380FEE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E451B-580B-146B-686D-49D56F2C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45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F162-29EE-60E1-56C1-F628E9EA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3F993-CFB2-F649-060D-1D0C39AF5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FC8EC-D09A-65F2-2898-0457B8934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29573-0E59-93DC-1A6C-BDFC2059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10/09/2023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2FC7C-A421-FE7B-07BC-43C8719F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96F39-835C-796F-DD2D-1FE58A4D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24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0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41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6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8593A9-40E4-4715-BB88-DD783705E2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6A31A-DEAA-4B37-8FF5-84366831316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1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94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8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2" indent="-623492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1" algn="l" defTabSz="1662645" rtl="0" eaLnBrk="1" latinLnBrk="0" hangingPunct="1">
        <a:spcBef>
          <a:spcPct val="20000"/>
        </a:spcBef>
        <a:buFont typeface="Arial" pitchFamily="34" charset="0"/>
        <a:buChar char="–"/>
        <a:defRPr sz="3637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1" algn="l" defTabSz="1662645" rtl="0" eaLnBrk="1" latinLnBrk="0" hangingPunct="1">
        <a:spcBef>
          <a:spcPct val="20000"/>
        </a:spcBef>
        <a:buFont typeface="Arial" pitchFamily="34" charset="0"/>
        <a:buChar char="»"/>
        <a:defRPr sz="3637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2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391901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2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5.png"/><Relationship Id="rId10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7.wdp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7.wdp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7.wdp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7.wdp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NULL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2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7.wdp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7.png"/><Relationship Id="rId5" Type="http://schemas.openxmlformats.org/officeDocument/2006/relationships/image" Target="../media/image64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microsoft.com/office/2007/relationships/hdphoto" Target="../media/hdphoto10.wdp"/><Relationship Id="rId7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emf"/><Relationship Id="rId3" Type="http://schemas.microsoft.com/office/2007/relationships/media" Target="../media/media3.mp3"/><Relationship Id="rId21" Type="http://schemas.openxmlformats.org/officeDocument/2006/relationships/image" Target="../media/image22.png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9.png"/><Relationship Id="rId1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38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5.emf"/><Relationship Id="rId10" Type="http://schemas.openxmlformats.org/officeDocument/2006/relationships/image" Target="../media/image28.png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0.png"/><Relationship Id="rId18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audio" Target="../media/media2.wav"/><Relationship Id="rId16" Type="http://schemas.openxmlformats.org/officeDocument/2006/relationships/image" Target="../media/image36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5.emf"/><Relationship Id="rId10" Type="http://schemas.openxmlformats.org/officeDocument/2006/relationships/image" Target="../media/image28.png"/><Relationship Id="rId19" Type="http://schemas.openxmlformats.org/officeDocument/2006/relationships/image" Target="../media/image22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NUL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B29718-8EB3-82B3-D729-E6A8A1F0C759}"/>
              </a:ext>
            </a:extLst>
          </p:cNvPr>
          <p:cNvSpPr/>
          <p:nvPr/>
        </p:nvSpPr>
        <p:spPr>
          <a:xfrm>
            <a:off x="499871" y="262500"/>
            <a:ext cx="7488936" cy="4885572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B0876C-247F-E6AD-F99A-FA46F8D51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67" y="262500"/>
            <a:ext cx="2487384" cy="1066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25" y="1424870"/>
            <a:ext cx="6974428" cy="3048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71104" y="4423712"/>
            <a:ext cx="2095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#9Slide03 AmpleSoft Bold" panose="02000000000000000000" pitchFamily="2" charset="0"/>
              </a:rPr>
              <a:t>Trang</a:t>
            </a:r>
            <a:r>
              <a:rPr lang="en-US" sz="4000" dirty="0" smtClean="0">
                <a:latin typeface="#9Slide03 AmpleSoft Bold" panose="02000000000000000000" pitchFamily="2" charset="0"/>
              </a:rPr>
              <a:t> 52</a:t>
            </a:r>
            <a:endParaRPr lang="en-US" sz="4000" dirty="0"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76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49256D8-0F60-A000-5239-399E19476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32280" y="2778039"/>
            <a:ext cx="2970320" cy="41136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661385" y="123825"/>
            <a:ext cx="6418557" cy="2455197"/>
            <a:chOff x="976542" y="135179"/>
            <a:chExt cx="6418557" cy="2062103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11716"/>
                <a:gd name="adj2" fmla="val 71324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091952" y="135179"/>
              <a:ext cx="618773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5861408-4EF5-C7FD-9B3B-92B7920FDCF3}"/>
              </a:ext>
            </a:extLst>
          </p:cNvPr>
          <p:cNvGrpSpPr/>
          <p:nvPr/>
        </p:nvGrpSpPr>
        <p:grpSpPr>
          <a:xfrm>
            <a:off x="7685054" y="441022"/>
            <a:ext cx="4166611" cy="5975956"/>
            <a:chOff x="3885936" y="-4711"/>
            <a:chExt cx="4166611" cy="597595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1A46925-3F86-6DC2-ED97-A9036F29E01A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0E11A8A-FDCF-BB01-1A78-B38C50BF3F26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55A52F6-F8EA-FC39-928E-09E52C20BEA9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1A8EB6-3D5F-BF3B-C23F-901913F5FD9E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6BFEBB4-175C-6C21-939B-2DE92105B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BB8C18-EBD2-B8CF-ECF4-745C4606F9AF}"/>
                </a:ext>
              </a:extLst>
            </p:cNvPr>
            <p:cNvSpPr txBox="1"/>
            <p:nvPr/>
          </p:nvSpPr>
          <p:spPr>
            <a:xfrm>
              <a:off x="3885936" y="183269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NHẬN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76AF1B-9717-8A58-A703-AAD0B464D9AB}"/>
                </a:ext>
              </a:extLst>
            </p:cNvPr>
            <p:cNvSpPr txBox="1"/>
            <p:nvPr/>
          </p:nvSpPr>
          <p:spPr>
            <a:xfrm>
              <a:off x="3885936" y="1834182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NHẬN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114294D-8533-3C8A-BE2F-E5F067B6A6BE}"/>
                </a:ext>
              </a:extLst>
            </p:cNvPr>
            <p:cNvSpPr txBox="1"/>
            <p:nvPr/>
          </p:nvSpPr>
          <p:spPr>
            <a:xfrm>
              <a:off x="4839926" y="844846"/>
              <a:ext cx="26641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1: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097D40B9-AF98-5122-1ECC-5AC263F95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E44F59B8-7610-0BBE-785C-AF0B96594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88" y="4227235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190ABAF-8D75-690D-5A06-8C622C8C9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7B46E15-D700-1E49-2B82-01800606D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36" y="417021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6905927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298D9154-0167-7983-91F2-88CBF8577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1" y="-670402"/>
            <a:ext cx="12345728" cy="7528403"/>
          </a:xfrm>
          <a:prstGeom prst="rect">
            <a:avLst/>
          </a:prstGeom>
        </p:spPr>
      </p:pic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114825"/>
              </p:ext>
            </p:extLst>
          </p:nvPr>
        </p:nvGraphicFramePr>
        <p:xfrm>
          <a:off x="1722482" y="1481910"/>
          <a:ext cx="9775024" cy="41184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7965">
                  <a:extLst>
                    <a:ext uri="{9D8B030D-6E8A-4147-A177-3AD203B41FA5}">
                      <a16:colId xmlns:a16="http://schemas.microsoft.com/office/drawing/2014/main" val="1333094078"/>
                    </a:ext>
                  </a:extLst>
                </a:gridCol>
                <a:gridCol w="861400">
                  <a:extLst>
                    <a:ext uri="{9D8B030D-6E8A-4147-A177-3AD203B41FA5}">
                      <a16:colId xmlns:a16="http://schemas.microsoft.com/office/drawing/2014/main" val="2478101006"/>
                    </a:ext>
                  </a:extLst>
                </a:gridCol>
                <a:gridCol w="777133">
                  <a:extLst>
                    <a:ext uri="{9D8B030D-6E8A-4147-A177-3AD203B41FA5}">
                      <a16:colId xmlns:a16="http://schemas.microsoft.com/office/drawing/2014/main" val="543413259"/>
                    </a:ext>
                  </a:extLst>
                </a:gridCol>
                <a:gridCol w="777133">
                  <a:extLst>
                    <a:ext uri="{9D8B030D-6E8A-4147-A177-3AD203B41FA5}">
                      <a16:colId xmlns:a16="http://schemas.microsoft.com/office/drawing/2014/main" val="2582100750"/>
                    </a:ext>
                  </a:extLst>
                </a:gridCol>
                <a:gridCol w="936304">
                  <a:extLst>
                    <a:ext uri="{9D8B030D-6E8A-4147-A177-3AD203B41FA5}">
                      <a16:colId xmlns:a16="http://schemas.microsoft.com/office/drawing/2014/main" val="3850826731"/>
                    </a:ext>
                  </a:extLst>
                </a:gridCol>
                <a:gridCol w="1001846">
                  <a:extLst>
                    <a:ext uri="{9D8B030D-6E8A-4147-A177-3AD203B41FA5}">
                      <a16:colId xmlns:a16="http://schemas.microsoft.com/office/drawing/2014/main" val="2666219267"/>
                    </a:ext>
                  </a:extLst>
                </a:gridCol>
                <a:gridCol w="785777">
                  <a:extLst>
                    <a:ext uri="{9D8B030D-6E8A-4147-A177-3AD203B41FA5}">
                      <a16:colId xmlns:a16="http://schemas.microsoft.com/office/drawing/2014/main" val="334221284"/>
                    </a:ext>
                  </a:extLst>
                </a:gridCol>
                <a:gridCol w="849745">
                  <a:extLst>
                    <a:ext uri="{9D8B030D-6E8A-4147-A177-3AD203B41FA5}">
                      <a16:colId xmlns:a16="http://schemas.microsoft.com/office/drawing/2014/main" val="3728557549"/>
                    </a:ext>
                  </a:extLst>
                </a:gridCol>
                <a:gridCol w="757382">
                  <a:extLst>
                    <a:ext uri="{9D8B030D-6E8A-4147-A177-3AD203B41FA5}">
                      <a16:colId xmlns:a16="http://schemas.microsoft.com/office/drawing/2014/main" val="469433624"/>
                    </a:ext>
                  </a:extLst>
                </a:gridCol>
                <a:gridCol w="940339">
                  <a:extLst>
                    <a:ext uri="{9D8B030D-6E8A-4147-A177-3AD203B41FA5}">
                      <a16:colId xmlns:a16="http://schemas.microsoft.com/office/drawing/2014/main" val="3480573722"/>
                    </a:ext>
                  </a:extLst>
                </a:gridCol>
              </a:tblGrid>
              <a:tr h="475707">
                <a:tc rowSpan="2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Số</a:t>
                      </a:r>
                      <a:endParaRPr lang="en-US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Lớp triệu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Lớp nghìn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Lớp đơn</a:t>
                      </a:r>
                      <a:r>
                        <a:rPr lang="vi-VN" baseline="0" dirty="0" smtClean="0"/>
                        <a:t> vị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816681"/>
                  </a:ext>
                </a:extLst>
              </a:tr>
              <a:tr h="11729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trăm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chục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triệu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trăm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chục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nghìn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trăm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chục 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 smtClean="0"/>
                        <a:t>Hàng</a:t>
                      </a:r>
                      <a:r>
                        <a:rPr lang="vi-VN" baseline="0" dirty="0" smtClean="0"/>
                        <a:t> đơn vị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0886586"/>
                  </a:ext>
                </a:extLst>
              </a:tr>
              <a:tr h="4757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34 938 060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9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8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944073"/>
                  </a:ext>
                </a:extLst>
              </a:tr>
              <a:tr h="821084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</a:rPr>
                        <a:t>299 924</a:t>
                      </a:r>
                      <a:r>
                        <a:rPr lang="vi-VN" sz="2400" b="1" baseline="0" dirty="0" smtClean="0">
                          <a:solidFill>
                            <a:srgbClr val="C00000"/>
                          </a:solidFill>
                        </a:rPr>
                        <a:t> 458</a:t>
                      </a:r>
                      <a:endParaRPr lang="en-US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9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8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5204718"/>
                  </a:ext>
                </a:extLst>
              </a:tr>
              <a:tr h="117297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? ?47 ?46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1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3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 smtClean="0"/>
                        <a:t>?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2955201"/>
                  </a:ext>
                </a:extLst>
              </a:tr>
            </a:tbl>
          </a:graphicData>
        </a:graphic>
      </p:graphicFrame>
      <p:pic>
        <p:nvPicPr>
          <p:cNvPr id="20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2337" y="-793395"/>
            <a:ext cx="487363" cy="487363"/>
          </a:xfrm>
          <a:prstGeom prst="rect">
            <a:avLst/>
          </a:prstGeom>
        </p:spPr>
      </p:pic>
      <p:pic>
        <p:nvPicPr>
          <p:cNvPr id="2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B883174D-AF24-4A70-D12E-43A9854BB3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9332" y="-670402"/>
            <a:ext cx="487363" cy="487363"/>
          </a:xfrm>
          <a:prstGeom prst="rect">
            <a:avLst/>
          </a:prstGeom>
        </p:spPr>
      </p:pic>
      <p:pic>
        <p:nvPicPr>
          <p:cNvPr id="2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D3D20528-927C-E6EA-EB50-398E1EE595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7937" y="-793395"/>
            <a:ext cx="487363" cy="4873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144877" y="144884"/>
            <a:ext cx="3957460" cy="2016541"/>
            <a:chOff x="1411918" y="930375"/>
            <a:chExt cx="4224912" cy="1989662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1411918" y="930375"/>
              <a:ext cx="4224912" cy="1754327"/>
            </a:xfrm>
            <a:prstGeom prst="wedgeRoundRectCallout">
              <a:avLst>
                <a:gd name="adj1" fmla="val -21411"/>
                <a:gd name="adj2" fmla="val 70905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1411918" y="1067625"/>
              <a:ext cx="4062857" cy="1852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điền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2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vi-VN" sz="2900" b="1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bảng sau </a:t>
              </a:r>
              <a:r>
                <a:rPr kumimoji="0" lang="en-US" sz="29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endPara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67E8BE6-3B90-B3B9-280A-153E1EB8A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020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41A9B54-ABF1-DD0A-45A4-25A9B338E8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513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353A12C-27C5-E39A-0F61-C00409786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518" y="3080660"/>
            <a:ext cx="558880" cy="6120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263" y="3080660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A63BDBD-6EB6-491C-A7C3-3707BBB0D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4315" y="-808902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ED03DD-A9CD-0BA6-8206-E4C15752AC8A}"/>
              </a:ext>
            </a:extLst>
          </p:cNvPr>
          <p:cNvGrpSpPr/>
          <p:nvPr/>
        </p:nvGrpSpPr>
        <p:grpSpPr>
          <a:xfrm>
            <a:off x="10849967" y="239893"/>
            <a:ext cx="1197156" cy="1139395"/>
            <a:chOff x="10849967" y="239893"/>
            <a:chExt cx="1197156" cy="1139395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AA4B547-8422-C8D8-E78D-CE407129C17F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388E8C4-71B3-7195-5250-EF4132382C02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709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8347" y="-793395"/>
            <a:ext cx="487363" cy="4873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9767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74405" y="-793395"/>
            <a:ext cx="487363" cy="48736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0145" y="3037851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4783" y="-793395"/>
            <a:ext cx="487363" cy="48736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1209" y="3044290"/>
            <a:ext cx="597969" cy="654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5847" y="-786956"/>
            <a:ext cx="487363" cy="48736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97C1847-B7C0-8DC0-9DA3-83741EB98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543" y="3587860"/>
            <a:ext cx="1908932" cy="884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0C0F14E-DF11-F68F-C82C-F03A142EC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58247" y="-634556"/>
            <a:ext cx="487363" cy="487363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656276" y="4782142"/>
            <a:ext cx="2059806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</a:rPr>
              <a:t>1 747 346</a:t>
            </a:r>
            <a:endParaRPr lang="en-US" sz="2500" b="1" dirty="0">
              <a:solidFill>
                <a:srgbClr val="C00000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49256D8-0F60-A000-5239-399E194763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49787" y="3943973"/>
            <a:ext cx="1861330" cy="2914027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7217398" y="4782142"/>
            <a:ext cx="923120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</a:rPr>
              <a:t>4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144454" y="4771621"/>
            <a:ext cx="749739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7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692383" y="4771621"/>
            <a:ext cx="923120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C00000"/>
                </a:solidFill>
              </a:rPr>
              <a:t>4</a:t>
            </a:r>
            <a:endParaRPr lang="en-US" sz="2500" b="1" dirty="0">
              <a:solidFill>
                <a:srgbClr val="C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619439" y="4761100"/>
            <a:ext cx="749739" cy="477054"/>
          </a:xfrm>
          <a:prstGeom prst="rect">
            <a:avLst/>
          </a:prstGeom>
          <a:solidFill>
            <a:srgbClr val="FCEC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 smtClean="0">
                <a:solidFill>
                  <a:srgbClr val="C00000"/>
                </a:solidFill>
              </a:rPr>
              <a:t>6</a:t>
            </a:r>
            <a:endParaRPr lang="en-US" sz="2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59933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8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80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08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808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2808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280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2808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280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  <p:bldLst>
          <p:bldP spid="54" grpId="0" animBg="1"/>
          <p:bldP spid="55" grpId="0" animBg="1"/>
          <p:bldP spid="56" grpId="0" animBg="1"/>
          <p:bldP spid="57" grpId="0" animBg="1"/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3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2808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2808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2808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2808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9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2808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2808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2808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2808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5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2808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1" fill="hold">
                          <p:stCondLst>
                            <p:cond delay="indefinite"/>
                          </p:stCondLst>
                          <p:childTnLst>
                            <p:par>
                              <p:cTn id="1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"/>
                    </p:tgtEl>
                  </p:cMediaNode>
                </p:audio>
                <p:audio>
                  <p:cMediaNode vol="80000">
                    <p:cTn id="1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1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1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1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1"/>
                    </p:tgtEl>
                  </p:cMediaNode>
                </p:audio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3"/>
                    </p:tgtEl>
                  </p:cMediaNode>
                </p:audio>
              </p:childTnLst>
            </p:cTn>
          </p:par>
        </p:tnLst>
        <p:bldLst>
          <p:bldP spid="54" grpId="0" animBg="1"/>
          <p:bldP spid="55" grpId="0" animBg="1"/>
          <p:bldP spid="56" grpId="0" animBg="1"/>
          <p:bldP spid="57" grpId="0" animBg="1"/>
          <p:bldP spid="5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3ED56FF-52A8-D132-72B4-D3CACC8F8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39027" y="2672383"/>
            <a:ext cx="3493757" cy="433910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7E1A9DE-0A7D-3F47-1AFF-B32D8E2C30A4}"/>
              </a:ext>
            </a:extLst>
          </p:cNvPr>
          <p:cNvGrpSpPr/>
          <p:nvPr/>
        </p:nvGrpSpPr>
        <p:grpSpPr>
          <a:xfrm>
            <a:off x="562507" y="174922"/>
            <a:ext cx="5448243" cy="1895820"/>
            <a:chOff x="976542" y="135179"/>
            <a:chExt cx="5748033" cy="2393835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76B3BC4E-90E4-6740-7BBD-B523B579FA2D}"/>
                </a:ext>
              </a:extLst>
            </p:cNvPr>
            <p:cNvSpPr/>
            <p:nvPr/>
          </p:nvSpPr>
          <p:spPr>
            <a:xfrm>
              <a:off x="976542" y="135179"/>
              <a:ext cx="5748033" cy="2393835"/>
            </a:xfrm>
            <a:prstGeom prst="wedgeRoundRectCallout">
              <a:avLst>
                <a:gd name="adj1" fmla="val -1152"/>
                <a:gd name="adj2" fmla="val 73387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4B0F84-E6C3-B9CA-214E-5EEFCC19C943}"/>
                </a:ext>
              </a:extLst>
            </p:cNvPr>
            <p:cNvSpPr txBox="1"/>
            <p:nvPr/>
          </p:nvSpPr>
          <p:spPr>
            <a:xfrm>
              <a:off x="1094473" y="202382"/>
              <a:ext cx="5512168" cy="1981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đủ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875D07E9-9082-15E2-7A51-645056791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130" y="1591540"/>
            <a:ext cx="5819363" cy="531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90D175-403A-94D6-61D9-7CF0E6B92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14" y="2365134"/>
            <a:ext cx="4997795" cy="45071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8858A53-4DC2-D710-A2F2-11730ED08DA1}"/>
              </a:ext>
            </a:extLst>
          </p:cNvPr>
          <p:cNvGrpSpPr/>
          <p:nvPr/>
        </p:nvGrpSpPr>
        <p:grpSpPr>
          <a:xfrm>
            <a:off x="50707" y="134691"/>
            <a:ext cx="8172056" cy="1942987"/>
            <a:chOff x="227274" y="165341"/>
            <a:chExt cx="8172056" cy="2519242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70D78C71-0DF9-E6BA-93B5-5B28A54797F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28492"/>
                <a:gd name="adj2" fmla="val 61414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1A7ED3-F4BF-7D7E-72DF-A77C078799E5}"/>
                </a:ext>
              </a:extLst>
            </p:cNvPr>
            <p:cNvSpPr txBox="1"/>
            <p:nvPr/>
          </p:nvSpPr>
          <p:spPr>
            <a:xfrm>
              <a:off x="268826" y="407365"/>
              <a:ext cx="8021090" cy="203519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BC9997-5D8D-B59D-8C3F-2751923B434A}"/>
              </a:ext>
            </a:extLst>
          </p:cNvPr>
          <p:cNvGrpSpPr/>
          <p:nvPr/>
        </p:nvGrpSpPr>
        <p:grpSpPr>
          <a:xfrm>
            <a:off x="8171566" y="589965"/>
            <a:ext cx="4166611" cy="5975956"/>
            <a:chOff x="3925594" y="-4711"/>
            <a:chExt cx="4166611" cy="597595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1F7DB75-0C96-427C-281E-1A93F65EF00A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CC8C59C-DB28-553B-A78B-B7B06139227D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A19DD26-0FD9-CA62-234E-64E850AB782A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49A9A1D-0829-B591-E0C7-10437CCE3427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1BA7F24-27E8-DD96-C40F-012A6D04F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7F7776-703C-6260-39F0-9A05AB3E9EFE}"/>
                </a:ext>
              </a:extLst>
            </p:cNvPr>
            <p:cNvSpPr txBox="1"/>
            <p:nvPr/>
          </p:nvSpPr>
          <p:spPr>
            <a:xfrm>
              <a:off x="3925594" y="1770458"/>
              <a:ext cx="41666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KIỂM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B459125-CDFB-0722-136D-BDD67712C8C4}"/>
                </a:ext>
              </a:extLst>
            </p:cNvPr>
            <p:cNvSpPr txBox="1"/>
            <p:nvPr/>
          </p:nvSpPr>
          <p:spPr>
            <a:xfrm>
              <a:off x="3925594" y="1776680"/>
              <a:ext cx="416661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KIỂM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TRA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0F35A9C-C69D-44A8-1815-4A63CFAB7868}"/>
                </a:ext>
              </a:extLst>
            </p:cNvPr>
            <p:cNvSpPr txBox="1"/>
            <p:nvPr/>
          </p:nvSpPr>
          <p:spPr>
            <a:xfrm>
              <a:off x="4671301" y="744211"/>
              <a:ext cx="26641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2: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id="{42805D1B-9867-91BC-B61A-A49EFFD44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74F6620C-82A1-4947-4457-78308009A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1134" y="3685774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CB01A45D-E1F0-D780-F144-704F048F5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EDEC3AB-0F1F-5E9F-B690-D242D776F1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425" y="3495831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2750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436427" y="292496"/>
            <a:ext cx="72051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chữ số được gạch chân dưới đây thuộc hàng nào, lớp nào?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76807" y="3372579"/>
            <a:ext cx="3865071" cy="1023429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sng" dirty="0" smtClean="0"/>
              <a:t>6</a:t>
            </a:r>
            <a:r>
              <a:rPr lang="vi-VN" sz="4800" dirty="0" smtClean="0"/>
              <a:t> 800 287</a:t>
            </a:r>
            <a:endParaRPr lang="en-US" sz="4800" dirty="0"/>
          </a:p>
        </p:txBody>
      </p:sp>
      <p:sp>
        <p:nvSpPr>
          <p:cNvPr id="22" name="Rounded Rectangle 21"/>
          <p:cNvSpPr/>
          <p:nvPr/>
        </p:nvSpPr>
        <p:spPr>
          <a:xfrm>
            <a:off x="1676807" y="4916176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/>
              <a:t>124 44</a:t>
            </a:r>
            <a:r>
              <a:rPr lang="vi-VN" sz="4800" u="sng" dirty="0" smtClean="0"/>
              <a:t>3</a:t>
            </a:r>
            <a:r>
              <a:rPr lang="vi-VN" sz="4800" dirty="0" smtClean="0"/>
              <a:t> 993</a:t>
            </a:r>
            <a:endParaRPr lang="en-US" sz="4800" dirty="0"/>
          </a:p>
        </p:txBody>
      </p:sp>
      <p:sp>
        <p:nvSpPr>
          <p:cNvPr id="23" name="Rounded Rectangle 22"/>
          <p:cNvSpPr/>
          <p:nvPr/>
        </p:nvSpPr>
        <p:spPr>
          <a:xfrm>
            <a:off x="6560242" y="3311427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/>
              <a:t>6</a:t>
            </a:r>
            <a:r>
              <a:rPr lang="vi-VN" sz="4800" u="sng" dirty="0" smtClean="0"/>
              <a:t>0</a:t>
            </a:r>
            <a:r>
              <a:rPr lang="vi-VN" sz="4800" dirty="0" smtClean="0"/>
              <a:t>7 330</a:t>
            </a:r>
            <a:endParaRPr lang="en-US" sz="4800" dirty="0"/>
          </a:p>
        </p:txBody>
      </p:sp>
      <p:sp>
        <p:nvSpPr>
          <p:cNvPr id="24" name="Rounded Rectangle 23"/>
          <p:cNvSpPr/>
          <p:nvPr/>
        </p:nvSpPr>
        <p:spPr>
          <a:xfrm>
            <a:off x="6560242" y="4855024"/>
            <a:ext cx="3865071" cy="1023429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/>
              <a:t>3 101 9</a:t>
            </a:r>
            <a:r>
              <a:rPr lang="vi-VN" sz="4800" u="sng" dirty="0" smtClean="0"/>
              <a:t>8</a:t>
            </a:r>
            <a:r>
              <a:rPr lang="vi-VN" sz="4800" dirty="0" smtClean="0"/>
              <a:t>3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4993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1586795" y="939614"/>
            <a:ext cx="3865071" cy="1023429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u="sng" dirty="0" smtClean="0"/>
              <a:t>6</a:t>
            </a:r>
            <a:r>
              <a:rPr lang="vi-VN" sz="4800" dirty="0" smtClean="0"/>
              <a:t> 800 287</a:t>
            </a:r>
            <a:endParaRPr lang="en-US" sz="4800" dirty="0"/>
          </a:p>
        </p:txBody>
      </p:sp>
      <p:sp>
        <p:nvSpPr>
          <p:cNvPr id="8" name="Rounded Rectangle 7"/>
          <p:cNvSpPr/>
          <p:nvPr/>
        </p:nvSpPr>
        <p:spPr>
          <a:xfrm>
            <a:off x="3084895" y="2991017"/>
            <a:ext cx="7161304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Chữ số 6 thuộc hàng triệu, lớp triệu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778665B8-777C-0138-0EBF-9765E8866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5504" y="3507320"/>
            <a:ext cx="2419391" cy="33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5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0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084895" y="2991017"/>
            <a:ext cx="7161304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Chữ số 3 thuộc hàng nghìn, lớp nghìn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778665B8-777C-0138-0EBF-9765E8866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5504" y="3507320"/>
            <a:ext cx="2419391" cy="33506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489376" y="948598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/>
              <a:t>124 44</a:t>
            </a:r>
            <a:r>
              <a:rPr lang="vi-VN" sz="4800" u="sng" dirty="0" smtClean="0"/>
              <a:t>3</a:t>
            </a:r>
            <a:r>
              <a:rPr lang="vi-VN" sz="4800" dirty="0" smtClean="0"/>
              <a:t> 993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303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084895" y="2991017"/>
            <a:ext cx="7618036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Chữ số 0 thuộc hàng chục nghìn, lớp nghìn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778665B8-777C-0138-0EBF-9765E8866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5504" y="3507320"/>
            <a:ext cx="2419391" cy="335068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740752" y="948598"/>
            <a:ext cx="3865071" cy="1023429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/>
              <a:t>6</a:t>
            </a:r>
            <a:r>
              <a:rPr lang="vi-VN" sz="4800" u="sng" dirty="0" smtClean="0"/>
              <a:t>0</a:t>
            </a:r>
            <a:r>
              <a:rPr lang="vi-VN" sz="4800" dirty="0" smtClean="0"/>
              <a:t>7 330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292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F039E78E-1B82-E05E-DB1A-8FFD0C1FA3B5}"/>
              </a:ext>
            </a:extLst>
          </p:cNvPr>
          <p:cNvSpPr/>
          <p:nvPr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FDB8CBBF-830C-ACF0-F103-53C3A4994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158">
            <a:off x="9070988" y="329811"/>
            <a:ext cx="2630206" cy="28180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869AB10-C2DC-743B-A061-0582EE963E5C}"/>
              </a:ext>
            </a:extLst>
          </p:cNvPr>
          <p:cNvSpPr txBox="1"/>
          <p:nvPr/>
        </p:nvSpPr>
        <p:spPr>
          <a:xfrm>
            <a:off x="9538954" y="1460313"/>
            <a:ext cx="17410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Hàng đã được kiểm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F05CD3F-DF75-A054-9831-3EB88F51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335" y="105970"/>
            <a:ext cx="1512343" cy="151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FB42CD-A0E6-949F-62B0-BDEAA493ED4F}"/>
              </a:ext>
            </a:extLst>
          </p:cNvPr>
          <p:cNvGrpSpPr/>
          <p:nvPr/>
        </p:nvGrpSpPr>
        <p:grpSpPr>
          <a:xfrm>
            <a:off x="32839" y="102212"/>
            <a:ext cx="1197156" cy="1139395"/>
            <a:chOff x="10849967" y="239893"/>
            <a:chExt cx="1197156" cy="1139395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1E92BD5C-DA2F-62F3-AA59-65E755386E7A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99A0A6-D5AA-B5F6-2334-CBC5030F6CBB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084895" y="2991017"/>
            <a:ext cx="7161304" cy="2191643"/>
          </a:xfrm>
          <a:prstGeom prst="roundRect">
            <a:avLst/>
          </a:prstGeom>
          <a:solidFill>
            <a:srgbClr val="FF7C80"/>
          </a:solidFill>
          <a:ln>
            <a:solidFill>
              <a:schemeClr val="bg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Chữ số 8 thuộc hàng chục, lớp đơn vị</a:t>
            </a:r>
            <a:endParaRPr lang="en-US"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778665B8-777C-0138-0EBF-9765E8866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5504" y="3507320"/>
            <a:ext cx="2419391" cy="335068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89376" y="907348"/>
            <a:ext cx="3865071" cy="1023429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/>
              <a:t>3 101 9</a:t>
            </a:r>
            <a:r>
              <a:rPr lang="vi-VN" sz="4800" u="sng" dirty="0" smtClean="0"/>
              <a:t>8</a:t>
            </a:r>
            <a:r>
              <a:rPr lang="vi-VN" sz="4800" dirty="0" smtClean="0"/>
              <a:t>3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5838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AD089-658E-CBD9-A87E-BB4EF4BE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F4663-4016-6BC3-E956-AE631EB07A3C}"/>
              </a:ext>
            </a:extLst>
          </p:cNvPr>
          <p:cNvGrpSpPr/>
          <p:nvPr/>
        </p:nvGrpSpPr>
        <p:grpSpPr>
          <a:xfrm>
            <a:off x="975325" y="253141"/>
            <a:ext cx="7286426" cy="1297869"/>
            <a:chOff x="227274" y="165341"/>
            <a:chExt cx="8172056" cy="251924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B92EE99-0D34-C684-F430-19A1D1848B6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31978"/>
                <a:gd name="adj2" fmla="val 72373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C95451-98B0-B886-F97C-59FEDD9AA6CB}"/>
                </a:ext>
              </a:extLst>
            </p:cNvPr>
            <p:cNvSpPr txBox="1"/>
            <p:nvPr/>
          </p:nvSpPr>
          <p:spPr>
            <a:xfrm>
              <a:off x="302756" y="281205"/>
              <a:ext cx="8096574" cy="155632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đủ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116052-50E0-84BB-E3A1-80484F367305}"/>
              </a:ext>
            </a:extLst>
          </p:cNvPr>
          <p:cNvGrpSpPr/>
          <p:nvPr/>
        </p:nvGrpSpPr>
        <p:grpSpPr>
          <a:xfrm>
            <a:off x="8206529" y="666214"/>
            <a:ext cx="4166611" cy="5975956"/>
            <a:chOff x="3945950" y="-4711"/>
            <a:chExt cx="4166611" cy="597595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B3EC25D-A34E-9E47-FA60-049D744C16B0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841F938-096D-9CE1-DA15-6BB0DA478421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B6F0277-3E56-6E3C-B08F-BE0FF2695A86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0669B5C-1FA7-10B5-68FB-BA6AA4389E39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ED3A58-74B3-39B2-2DA7-49E2F2957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76979" y="137576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96076C-9B54-6365-4EF7-D807223E9615}"/>
                </a:ext>
              </a:extLst>
            </p:cNvPr>
            <p:cNvSpPr txBox="1"/>
            <p:nvPr/>
          </p:nvSpPr>
          <p:spPr>
            <a:xfrm>
              <a:off x="3945950" y="2321673"/>
              <a:ext cx="41666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SẮP XẾP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ĐƠN HÀNG</a:t>
              </a:r>
              <a:endParaRPr kumimoji="0" lang="vi-VN" sz="44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8CE8AA-A895-95DC-76AB-5FBA8090BDF3}"/>
                </a:ext>
              </a:extLst>
            </p:cNvPr>
            <p:cNvSpPr txBox="1"/>
            <p:nvPr/>
          </p:nvSpPr>
          <p:spPr>
            <a:xfrm>
              <a:off x="3945950" y="2315249"/>
              <a:ext cx="41666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SẮP XẾP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ĐƠN HÀNG</a:t>
              </a:r>
              <a:endParaRPr kumimoji="0" lang="vi-VN" sz="44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1E75E0-11A9-5AF8-1DBC-ED45F9E72D08}"/>
                </a:ext>
              </a:extLst>
            </p:cNvPr>
            <p:cNvSpPr txBox="1"/>
            <p:nvPr/>
          </p:nvSpPr>
          <p:spPr>
            <a:xfrm>
              <a:off x="4648428" y="1245343"/>
              <a:ext cx="26641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3: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536234AA-B5D3-A991-ECE4-8088E5122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5FD8E6FB-9104-EEF4-CAA7-83921DF93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4620" y="4250009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8294A4D8-3168-D8B1-829A-7D84DCDEA5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D07127DF-639B-3A62-63F9-FA5A502E8F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114" y="380043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CC8E6-A032-F55D-9072-A6B5537AB73C}"/>
              </a:ext>
            </a:extLst>
          </p:cNvPr>
          <p:cNvGrpSpPr/>
          <p:nvPr/>
        </p:nvGrpSpPr>
        <p:grpSpPr>
          <a:xfrm>
            <a:off x="127325" y="215830"/>
            <a:ext cx="8199347" cy="1806083"/>
            <a:chOff x="227274" y="165341"/>
            <a:chExt cx="9176716" cy="3405253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D2501390-3845-C0F9-A2B0-D42C045946A5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22313"/>
                <a:gd name="adj2" fmla="val 5830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3232EA-B85C-F80A-91E6-15E203C53A43}"/>
                </a:ext>
              </a:extLst>
            </p:cNvPr>
            <p:cNvSpPr txBox="1"/>
            <p:nvPr/>
          </p:nvSpPr>
          <p:spPr>
            <a:xfrm>
              <a:off x="332183" y="291701"/>
              <a:ext cx="8993654" cy="31335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ắp xếp các đơn hàng theo lộ trình thích hợp để tiết kiệm thời gian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công sức vận 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63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A58A3C-091C-400A-98DA-D931DBB990F4}"/>
              </a:ext>
            </a:extLst>
          </p:cNvPr>
          <p:cNvSpPr/>
          <p:nvPr/>
        </p:nvSpPr>
        <p:spPr>
          <a:xfrm>
            <a:off x="257453" y="225468"/>
            <a:ext cx="11635666" cy="6384331"/>
          </a:xfrm>
          <a:prstGeom prst="roundRect">
            <a:avLst>
              <a:gd name="adj" fmla="val 3287"/>
            </a:avLst>
          </a:prstGeom>
          <a:solidFill>
            <a:srgbClr val="B8FBFE">
              <a:alpha val="97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3D4DD1-8107-566B-5554-84AA93813708}"/>
              </a:ext>
            </a:extLst>
          </p:cNvPr>
          <p:cNvGrpSpPr/>
          <p:nvPr/>
        </p:nvGrpSpPr>
        <p:grpSpPr>
          <a:xfrm>
            <a:off x="1966729" y="1216226"/>
            <a:ext cx="5043256" cy="707886"/>
            <a:chOff x="539688" y="1268842"/>
            <a:chExt cx="5043256" cy="707886"/>
          </a:xfrm>
        </p:grpSpPr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11F3B974-69C1-D865-D71B-D172C3534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88" y="1391928"/>
              <a:ext cx="417990" cy="41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15C239-F2F8-8052-F969-F144097D07DF}"/>
                </a:ext>
              </a:extLst>
            </p:cNvPr>
            <p:cNvSpPr txBox="1"/>
            <p:nvPr/>
          </p:nvSpPr>
          <p:spPr>
            <a:xfrm>
              <a:off x="957678" y="1268842"/>
              <a:ext cx="46252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Sau bài</a:t>
              </a:r>
              <a:r>
                <a:rPr kumimoji="0" lang="vi-VN" sz="4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học này, HS sẽ: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44C64CF-CB63-C619-4276-BCA0676B6C16}"/>
              </a:ext>
            </a:extLst>
          </p:cNvPr>
          <p:cNvGrpSpPr/>
          <p:nvPr/>
        </p:nvGrpSpPr>
        <p:grpSpPr>
          <a:xfrm>
            <a:off x="401550" y="1955720"/>
            <a:ext cx="11149428" cy="2308324"/>
            <a:chOff x="741653" y="2004776"/>
            <a:chExt cx="11288697" cy="2308324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07ED85BF-FC96-87D6-BBC7-2622BB2C7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653" y="2067448"/>
              <a:ext cx="417990" cy="41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B3822B-8FD6-E4EA-BBF7-3B649E2585F3}"/>
                </a:ext>
              </a:extLst>
            </p:cNvPr>
            <p:cNvSpPr txBox="1"/>
            <p:nvPr/>
          </p:nvSpPr>
          <p:spPr>
            <a:xfrm>
              <a:off x="1159643" y="2004776"/>
              <a:ext cx="10870707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phạm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 1 000 000 000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5D31323-ED75-B892-40B0-59E1A8B42104}"/>
              </a:ext>
            </a:extLst>
          </p:cNvPr>
          <p:cNvGrpSpPr/>
          <p:nvPr/>
        </p:nvGrpSpPr>
        <p:grpSpPr>
          <a:xfrm>
            <a:off x="1966729" y="4336908"/>
            <a:ext cx="5043256" cy="707886"/>
            <a:chOff x="539688" y="2827579"/>
            <a:chExt cx="5043256" cy="707886"/>
          </a:xfrm>
        </p:grpSpPr>
        <p:pic>
          <p:nvPicPr>
            <p:cNvPr id="4104" name="Picture 8">
              <a:extLst>
                <a:ext uri="{FF2B5EF4-FFF2-40B4-BE49-F238E27FC236}">
                  <a16:creationId xmlns:a16="http://schemas.microsoft.com/office/drawing/2014/main" id="{95FCBFC5-A294-BE3D-6DCE-FE1D26189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88" y="2936500"/>
              <a:ext cx="446321" cy="446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1B74D88-B7A5-0D75-BE26-709C03386B57}"/>
                </a:ext>
              </a:extLst>
            </p:cNvPr>
            <p:cNvSpPr txBox="1"/>
            <p:nvPr/>
          </p:nvSpPr>
          <p:spPr>
            <a:xfrm>
              <a:off x="957678" y="2827579"/>
              <a:ext cx="46252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Năng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lực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chú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trọng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: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6135AA-A441-F194-595F-591D7DADCA74}"/>
              </a:ext>
            </a:extLst>
          </p:cNvPr>
          <p:cNvGrpSpPr/>
          <p:nvPr/>
        </p:nvGrpSpPr>
        <p:grpSpPr>
          <a:xfrm>
            <a:off x="401550" y="5016945"/>
            <a:ext cx="11192894" cy="1079398"/>
            <a:chOff x="741653" y="3556454"/>
            <a:chExt cx="11192894" cy="107939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6865BD-F17A-35F6-64A4-8912E7C94395}"/>
                </a:ext>
              </a:extLst>
            </p:cNvPr>
            <p:cNvSpPr txBox="1"/>
            <p:nvPr/>
          </p:nvSpPr>
          <p:spPr>
            <a:xfrm>
              <a:off x="1159643" y="3556454"/>
              <a:ext cx="10774904" cy="10793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cẩn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01D0784C-C85B-9201-85B8-D2D940762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653" y="3661229"/>
              <a:ext cx="417990" cy="41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96CF98A-5314-2EE8-6111-33FC9F340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300" y="-23445"/>
            <a:ext cx="6864691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6AD089-658E-CBD9-A87E-BB4EF4BEB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758" y="2397682"/>
            <a:ext cx="3703891" cy="44603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67F4663-4016-6BC3-E956-AE631EB07A3C}"/>
              </a:ext>
            </a:extLst>
          </p:cNvPr>
          <p:cNvGrpSpPr/>
          <p:nvPr/>
        </p:nvGrpSpPr>
        <p:grpSpPr>
          <a:xfrm>
            <a:off x="975325" y="253141"/>
            <a:ext cx="7286426" cy="1297869"/>
            <a:chOff x="227274" y="165341"/>
            <a:chExt cx="8172056" cy="2519242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B92EE99-0D34-C684-F430-19A1D1848B66}"/>
                </a:ext>
              </a:extLst>
            </p:cNvPr>
            <p:cNvSpPr/>
            <p:nvPr/>
          </p:nvSpPr>
          <p:spPr>
            <a:xfrm>
              <a:off x="227274" y="165341"/>
              <a:ext cx="8172056" cy="2519242"/>
            </a:xfrm>
            <a:prstGeom prst="wedgeRoundRectCallout">
              <a:avLst>
                <a:gd name="adj1" fmla="val -31978"/>
                <a:gd name="adj2" fmla="val 72373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C95451-98B0-B886-F97C-59FEDD9AA6CB}"/>
                </a:ext>
              </a:extLst>
            </p:cNvPr>
            <p:cNvSpPr txBox="1"/>
            <p:nvPr/>
          </p:nvSpPr>
          <p:spPr>
            <a:xfrm>
              <a:off x="302756" y="281205"/>
              <a:ext cx="8096574" cy="155632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đủ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rồi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3CC8E6-A032-F55D-9072-A6B5537AB73C}"/>
              </a:ext>
            </a:extLst>
          </p:cNvPr>
          <p:cNvGrpSpPr/>
          <p:nvPr/>
        </p:nvGrpSpPr>
        <p:grpSpPr>
          <a:xfrm>
            <a:off x="127325" y="215830"/>
            <a:ext cx="8199347" cy="1806083"/>
            <a:chOff x="227274" y="165341"/>
            <a:chExt cx="9176716" cy="3405253"/>
          </a:xfrm>
        </p:grpSpPr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D2501390-3845-C0F9-A2B0-D42C045946A5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22313"/>
                <a:gd name="adj2" fmla="val 5830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03232EA-B85C-F80A-91E6-15E203C53A43}"/>
                </a:ext>
              </a:extLst>
            </p:cNvPr>
            <p:cNvSpPr txBox="1"/>
            <p:nvPr/>
          </p:nvSpPr>
          <p:spPr>
            <a:xfrm>
              <a:off x="346276" y="704214"/>
              <a:ext cx="8993654" cy="21470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thực hiện nhiệm vụ này mời các bạn chơi trò chơi </a:t>
              </a: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“Tìm tổ ong cho gấu” </a:t>
              </a:r>
              <a:r>
                <a:rPr kumimoji="0" lang="en-US" sz="3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nhé!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371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59080" y="86664"/>
            <a:ext cx="11673840" cy="6696596"/>
            <a:chOff x="254000" y="123284"/>
            <a:chExt cx="11673840" cy="412024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25F7BD-6A85-811C-7A0B-7E7320077A5C}"/>
                </a:ext>
              </a:extLst>
            </p:cNvPr>
            <p:cNvGrpSpPr/>
            <p:nvPr/>
          </p:nvGrpSpPr>
          <p:grpSpPr>
            <a:xfrm>
              <a:off x="690530" y="123284"/>
              <a:ext cx="7424406" cy="881332"/>
              <a:chOff x="690530" y="123284"/>
              <a:chExt cx="7424406" cy="881332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175222-069D-9515-69B2-F46A1328A534}"/>
                  </a:ext>
                </a:extLst>
              </p:cNvPr>
              <p:cNvSpPr txBox="1"/>
              <p:nvPr/>
            </p:nvSpPr>
            <p:spPr>
              <a:xfrm>
                <a:off x="1769012" y="298169"/>
                <a:ext cx="6345924" cy="473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D71D27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Tìm tổ ong cho gấu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D71D2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25A2682-C337-E295-E793-C0958FC4790D}"/>
                  </a:ext>
                </a:extLst>
              </p:cNvPr>
              <p:cNvGrpSpPr/>
              <p:nvPr/>
            </p:nvGrpSpPr>
            <p:grpSpPr>
              <a:xfrm>
                <a:off x="690530" y="123284"/>
                <a:ext cx="1197156" cy="881332"/>
                <a:chOff x="690530" y="123284"/>
                <a:chExt cx="1197156" cy="881332"/>
              </a:xfrm>
              <a:solidFill>
                <a:srgbClr val="00B0F0"/>
              </a:solidFill>
            </p:grpSpPr>
            <p:sp>
              <p:nvSpPr>
                <p:cNvPr id="9" name="Isosceles Triangle 8">
                  <a:extLst>
                    <a:ext uri="{FF2B5EF4-FFF2-40B4-BE49-F238E27FC236}">
                      <a16:creationId xmlns:a16="http://schemas.microsoft.com/office/drawing/2014/main" id="{EE21B768-62B3-222C-75CE-692AE20CD618}"/>
                    </a:ext>
                  </a:extLst>
                </p:cNvPr>
                <p:cNvSpPr/>
                <p:nvPr/>
              </p:nvSpPr>
              <p:spPr>
                <a:xfrm>
                  <a:off x="690530" y="123284"/>
                  <a:ext cx="1197156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FEB70BD-BA13-0C94-1491-87FF32C6D0E3}"/>
                    </a:ext>
                  </a:extLst>
                </p:cNvPr>
                <p:cNvSpPr txBox="1"/>
                <p:nvPr/>
              </p:nvSpPr>
              <p:spPr>
                <a:xfrm>
                  <a:off x="1004901" y="419841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rPr>
                    <a:t>3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041" name="Picture 1040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A13CE5AD-BDBA-D6A0-AAA6-05F28D760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8686" y="5830145"/>
            <a:ext cx="1113522" cy="1111426"/>
          </a:xfrm>
          <a:prstGeom prst="rect">
            <a:avLst/>
          </a:prstGeom>
        </p:spPr>
      </p:pic>
      <p:pic>
        <p:nvPicPr>
          <p:cNvPr id="1044" name="Picture 1043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33085BB7-A238-8516-AD2F-DFF6B8972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664">
            <a:off x="10949772" y="1982337"/>
            <a:ext cx="1166091" cy="1009250"/>
          </a:xfrm>
          <a:prstGeom prst="rect">
            <a:avLst/>
          </a:prstGeom>
        </p:spPr>
      </p:pic>
      <p:pic>
        <p:nvPicPr>
          <p:cNvPr id="1045" name="Picture 1044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DF4B0FE2-3025-79EF-28B7-42B1D9289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804">
            <a:off x="10951395" y="4178757"/>
            <a:ext cx="1166091" cy="1009250"/>
          </a:xfrm>
          <a:prstGeom prst="rect">
            <a:avLst/>
          </a:prstGeom>
        </p:spPr>
      </p:pic>
      <p:cxnSp>
        <p:nvCxnSpPr>
          <p:cNvPr id="1093" name="Connector: Curved 1092">
            <a:extLst>
              <a:ext uri="{FF2B5EF4-FFF2-40B4-BE49-F238E27FC236}">
                <a16:creationId xmlns:a16="http://schemas.microsoft.com/office/drawing/2014/main" id="{4B06B655-8E6C-0C61-922B-0A7445BFE09F}"/>
              </a:ext>
            </a:extLst>
          </p:cNvPr>
          <p:cNvCxnSpPr>
            <a:cxnSpLocks/>
          </p:cNvCxnSpPr>
          <p:nvPr/>
        </p:nvCxnSpPr>
        <p:spPr>
          <a:xfrm>
            <a:off x="6902231" y="1948575"/>
            <a:ext cx="2925686" cy="2009418"/>
          </a:xfrm>
          <a:prstGeom prst="curvedConnector3">
            <a:avLst>
              <a:gd name="adj1" fmla="val 50000"/>
            </a:avLst>
          </a:prstGeom>
          <a:ln w="76200">
            <a:solidFill>
              <a:srgbClr val="2038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" name="Group 1105">
            <a:extLst>
              <a:ext uri="{FF2B5EF4-FFF2-40B4-BE49-F238E27FC236}">
                <a16:creationId xmlns:a16="http://schemas.microsoft.com/office/drawing/2014/main" id="{7BB288F4-BA52-5C92-BF07-6922650686A5}"/>
              </a:ext>
            </a:extLst>
          </p:cNvPr>
          <p:cNvGrpSpPr/>
          <p:nvPr/>
        </p:nvGrpSpPr>
        <p:grpSpPr>
          <a:xfrm>
            <a:off x="7963728" y="-128496"/>
            <a:ext cx="5380952" cy="3105735"/>
            <a:chOff x="8057156" y="-61870"/>
            <a:chExt cx="5380952" cy="3105735"/>
          </a:xfrm>
        </p:grpSpPr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6F116A2B-1CE5-AD45-6F5B-87E6349B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57156" y="-61870"/>
              <a:ext cx="5380952" cy="3105735"/>
            </a:xfrm>
            <a:prstGeom prst="rect">
              <a:avLst/>
            </a:prstGeom>
          </p:spPr>
        </p:pic>
        <p:sp>
          <p:nvSpPr>
            <p:cNvPr id="1103" name="Rectangle: Rounded Corners 1102">
              <a:extLst>
                <a:ext uri="{FF2B5EF4-FFF2-40B4-BE49-F238E27FC236}">
                  <a16:creationId xmlns:a16="http://schemas.microsoft.com/office/drawing/2014/main" id="{8017B91C-1EF2-6985-3AEB-D3C47C17D7EA}"/>
                </a:ext>
              </a:extLst>
            </p:cNvPr>
            <p:cNvSpPr/>
            <p:nvPr/>
          </p:nvSpPr>
          <p:spPr>
            <a:xfrm>
              <a:off x="10279759" y="1329356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3A8FA9D7-B5E8-ED61-177E-A533F73A6F0E}"/>
              </a:ext>
            </a:extLst>
          </p:cNvPr>
          <p:cNvGrpSpPr/>
          <p:nvPr/>
        </p:nvGrpSpPr>
        <p:grpSpPr>
          <a:xfrm>
            <a:off x="8212813" y="2372388"/>
            <a:ext cx="5177828" cy="2988497"/>
            <a:chOff x="8114936" y="2281192"/>
            <a:chExt cx="5177828" cy="2988497"/>
          </a:xfrm>
        </p:grpSpPr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5DCB8C61-4227-6DDC-A197-69235063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114936" y="2281192"/>
              <a:ext cx="5177828" cy="2988497"/>
            </a:xfrm>
            <a:prstGeom prst="rect">
              <a:avLst/>
            </a:prstGeom>
          </p:spPr>
        </p:pic>
        <p:sp>
          <p:nvSpPr>
            <p:cNvPr id="1104" name="Rectangle: Rounded Corners 1103">
              <a:extLst>
                <a:ext uri="{FF2B5EF4-FFF2-40B4-BE49-F238E27FC236}">
                  <a16:creationId xmlns:a16="http://schemas.microsoft.com/office/drawing/2014/main" id="{A71A1FA6-79F9-30DB-5CB1-34C1478279E7}"/>
                </a:ext>
              </a:extLst>
            </p:cNvPr>
            <p:cNvSpPr/>
            <p:nvPr/>
          </p:nvSpPr>
          <p:spPr>
            <a:xfrm>
              <a:off x="10305280" y="3651069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FC3E7A04-1978-C00C-3AF0-B2171BEA2601}"/>
              </a:ext>
            </a:extLst>
          </p:cNvPr>
          <p:cNvGrpSpPr/>
          <p:nvPr/>
        </p:nvGrpSpPr>
        <p:grpSpPr>
          <a:xfrm>
            <a:off x="8028409" y="4543390"/>
            <a:ext cx="5293387" cy="3055195"/>
            <a:chOff x="8057156" y="4491805"/>
            <a:chExt cx="5293387" cy="3055195"/>
          </a:xfrm>
        </p:grpSpPr>
        <p:pic>
          <p:nvPicPr>
            <p:cNvPr id="1037" name="Picture 1036">
              <a:extLst>
                <a:ext uri="{FF2B5EF4-FFF2-40B4-BE49-F238E27FC236}">
                  <a16:creationId xmlns:a16="http://schemas.microsoft.com/office/drawing/2014/main" id="{E5F59CA2-71FA-CCBA-BA1B-1A24E8C6B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57156" y="4491805"/>
              <a:ext cx="5293387" cy="3055195"/>
            </a:xfrm>
            <a:prstGeom prst="rect">
              <a:avLst/>
            </a:prstGeom>
          </p:spPr>
        </p:pic>
        <p:sp>
          <p:nvSpPr>
            <p:cNvPr id="1105" name="Rectangle: Rounded Corners 1104">
              <a:extLst>
                <a:ext uri="{FF2B5EF4-FFF2-40B4-BE49-F238E27FC236}">
                  <a16:creationId xmlns:a16="http://schemas.microsoft.com/office/drawing/2014/main" id="{6971D2FA-A059-4C7D-C3EA-9F5AF287F3F7}"/>
                </a:ext>
              </a:extLst>
            </p:cNvPr>
            <p:cNvSpPr/>
            <p:nvPr/>
          </p:nvSpPr>
          <p:spPr>
            <a:xfrm>
              <a:off x="10272237" y="5868154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42" name="Picture 1041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65661839-721B-0A9D-0FA4-CEC12FC626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2003" flipH="1">
            <a:off x="6952268" y="1087880"/>
            <a:ext cx="1536688" cy="134984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3D9A557-8CC2-5EFB-EA8E-DAF29AE66556}"/>
              </a:ext>
            </a:extLst>
          </p:cNvPr>
          <p:cNvGrpSpPr/>
          <p:nvPr/>
        </p:nvGrpSpPr>
        <p:grpSpPr>
          <a:xfrm>
            <a:off x="1931552" y="568656"/>
            <a:ext cx="5907633" cy="3348925"/>
            <a:chOff x="2975000" y="589585"/>
            <a:chExt cx="5907633" cy="3348925"/>
          </a:xfrm>
        </p:grpSpPr>
        <p:pic>
          <p:nvPicPr>
            <p:cNvPr id="34" name="Picture 4" descr="Bear Cartoon">
              <a:extLst>
                <a:ext uri="{FF2B5EF4-FFF2-40B4-BE49-F238E27FC236}">
                  <a16:creationId xmlns:a16="http://schemas.microsoft.com/office/drawing/2014/main" id="{CBED1407-9283-4D27-4A35-F9112666B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5000" l="10000" r="90000">
                          <a14:foregroundMark x1="44333" y1="91667" x2="44333" y2="91667"/>
                          <a14:foregroundMark x1="68667" y1="95000" x2="68667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75000" y="589585"/>
              <a:ext cx="5707719" cy="334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: Rounded Corners 1047">
              <a:extLst>
                <a:ext uri="{FF2B5EF4-FFF2-40B4-BE49-F238E27FC236}">
                  <a16:creationId xmlns:a16="http://schemas.microsoft.com/office/drawing/2014/main" id="{B7F26DF7-87AF-2C56-C0D7-BAACC2244BE0}"/>
                </a:ext>
              </a:extLst>
            </p:cNvPr>
            <p:cNvSpPr/>
            <p:nvPr/>
          </p:nvSpPr>
          <p:spPr>
            <a:xfrm>
              <a:off x="3025244" y="2377385"/>
              <a:ext cx="5857389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92</a:t>
              </a:r>
              <a:r>
                <a:rPr kumimoji="0" lang="vi-VN" sz="35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881 992 &lt; 92 </a:t>
              </a:r>
              <a:r>
                <a:rPr kumimoji="0" lang="vi-VN" sz="35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51 000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C15EE5B-E393-0EDE-B3E6-A2FD5731CB3A}"/>
              </a:ext>
            </a:extLst>
          </p:cNvPr>
          <p:cNvGrpSpPr/>
          <p:nvPr/>
        </p:nvGrpSpPr>
        <p:grpSpPr>
          <a:xfrm>
            <a:off x="2374687" y="3866637"/>
            <a:ext cx="5225954" cy="2988497"/>
            <a:chOff x="2896439" y="3800540"/>
            <a:chExt cx="5225954" cy="2988497"/>
          </a:xfrm>
        </p:grpSpPr>
        <p:pic>
          <p:nvPicPr>
            <p:cNvPr id="37" name="Picture 6" descr="Cartoon funny baby bear walking Stock Vector Image &amp; Art - Alamy">
              <a:extLst>
                <a:ext uri="{FF2B5EF4-FFF2-40B4-BE49-F238E27FC236}">
                  <a16:creationId xmlns:a16="http://schemas.microsoft.com/office/drawing/2014/main" id="{7F3EAB1E-5E4B-1072-359E-A8AE6061A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67" b="95000" l="0" r="98208">
                          <a14:foregroundMark x1="4839" y1="6111" x2="4839" y2="6111"/>
                          <a14:foregroundMark x1="51792" y1="4444" x2="51075" y2="4444"/>
                          <a14:foregroundMark x1="21864" y1="1667" x2="27778" y2="7593"/>
                          <a14:foregroundMark x1="24194" y1="20185" x2="3226" y2="31296"/>
                          <a14:foregroundMark x1="8602" y1="15556" x2="9677" y2="26852"/>
                          <a14:foregroundMark x1="29032" y1="16667" x2="25627" y2="33148"/>
                          <a14:foregroundMark x1="23656" y1="10370" x2="27599" y2="14815"/>
                          <a14:foregroundMark x1="8244" y1="11111" x2="10573" y2="13148"/>
                          <a14:foregroundMark x1="358" y1="7222" x2="358" y2="7222"/>
                          <a14:foregroundMark x1="2688" y1="6111" x2="2688" y2="6111"/>
                          <a14:foregroundMark x1="41756" y1="93704" x2="41756" y2="93704"/>
                          <a14:foregroundMark x1="93190" y1="53889" x2="93190" y2="53889"/>
                          <a14:foregroundMark x1="98208" y1="80926" x2="98208" y2="80926"/>
                          <a14:foregroundMark x1="13441" y1="95000" x2="13441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52087" y="3800540"/>
              <a:ext cx="3439006" cy="2988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: Rounded Corners 1048">
              <a:extLst>
                <a:ext uri="{FF2B5EF4-FFF2-40B4-BE49-F238E27FC236}">
                  <a16:creationId xmlns:a16="http://schemas.microsoft.com/office/drawing/2014/main" id="{AD0E41F2-D5B3-D60E-88D5-6893A3621F71}"/>
                </a:ext>
              </a:extLst>
            </p:cNvPr>
            <p:cNvSpPr/>
            <p:nvPr/>
          </p:nvSpPr>
          <p:spPr>
            <a:xfrm>
              <a:off x="2896439" y="5711028"/>
              <a:ext cx="5225954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931 201 &gt; 93</a:t>
              </a: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06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3.125E-6 0.00024 C 0.0043 -0.00185 0.00638 -0.0037 0.0112 0.00139 C 0.01433 0.00487 0.01745 0.01042 0.02045 0.01551 C 0.02123 0.01667 0.02188 0.01806 0.02253 0.02014 C 0.03516 0.06389 0.02032 0.01274 0.02917 0.05463 C 0.03047 0.06088 0.03047 0.06019 0.03151 0.07014 C 0.03243 0.08056 0.03308 0.08959 0.03373 0.1 C 0.03451 0.13588 0.03321 0.10278 0.03516 0.122 C 0.03542 0.12524 0.03529 0.12963 0.03581 0.13287 C 0.03737 0.14491 0.03763 0.14237 0.03972 0.147 C 0.04089 0.14954 0.04193 0.15278 0.0431 0.15463 C 0.04727 0.16158 0.04805 0.16065 0.05209 0.1625 L 0.05834 0.16575 C 0.06016 0.16667 0.06211 0.16829 0.06394 0.16875 C 0.06706 0.16991 0.07019 0.16991 0.07331 0.17037 L 0.07526 0.172 C 0.07604 0.17246 0.07683 0.17292 0.07761 0.17362 C 0.07813 0.17408 0.07865 0.17477 0.0793 0.17524 C 0.08008 0.1757 0.08086 0.17616 0.08151 0.17662 C 0.08881 0.18311 0.0836 0.1801 0.08959 0.18311 C 0.09974 0.19723 0.09571 0.18936 0.10222 0.20325 C 0.10378 0.21065 0.10313 0.20834 0.10677 0.21436 C 0.10925 0.21806 0.11133 0.21783 0.11381 0.21899 C 0.11524 0.21737 0.11667 0.21667 0.1181 0.21436 C 0.11927 0.21227 0.12032 0.20857 0.12136 0.20649 C 0.1237 0.20209 0.12253 0.20417 0.125 0.2 C 0.12644 0.20116 0.128 0.20093 0.12943 0.20325 C 0.13021 0.20487 0.13073 0.2088 0.13138 0.21112 C 0.13672 0.23033 0.13151 0.21158 0.13503 0.222 C 0.13542 0.22338 0.13594 0.22547 0.13633 0.22662 C 0.13672 0.22755 0.13698 0.22801 0.13737 0.22848 C 0.14011 0.23149 0.13933 0.23149 0.14076 0.23149 " pathEditMode="relative" rAng="0" ptsTypes="AAAAAAAAAAAAAAAAAAAAAAAAAAAAAAAAA">
                                      <p:cBhvr>
                                        <p:cTn id="21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FDF5AE-7158-4D61-0A2E-4B8AB9A49DE6}"/>
              </a:ext>
            </a:extLst>
          </p:cNvPr>
          <p:cNvGrpSpPr/>
          <p:nvPr/>
        </p:nvGrpSpPr>
        <p:grpSpPr>
          <a:xfrm>
            <a:off x="259080" y="109358"/>
            <a:ext cx="11673840" cy="6673902"/>
            <a:chOff x="254000" y="137247"/>
            <a:chExt cx="11673840" cy="41062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25F7BD-6A85-811C-7A0B-7E7320077A5C}"/>
                </a:ext>
              </a:extLst>
            </p:cNvPr>
            <p:cNvGrpSpPr/>
            <p:nvPr/>
          </p:nvGrpSpPr>
          <p:grpSpPr>
            <a:xfrm>
              <a:off x="597511" y="137247"/>
              <a:ext cx="7517425" cy="867369"/>
              <a:chOff x="597511" y="137247"/>
              <a:chExt cx="7517425" cy="867369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B175222-069D-9515-69B2-F46A1328A534}"/>
                  </a:ext>
                </a:extLst>
              </p:cNvPr>
              <p:cNvSpPr txBox="1"/>
              <p:nvPr/>
            </p:nvSpPr>
            <p:spPr>
              <a:xfrm>
                <a:off x="1769012" y="298169"/>
                <a:ext cx="6345924" cy="473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D71D27"/>
                    </a:solidFill>
                    <a:effectLst/>
                    <a:uLnTx/>
                    <a:uFillTx/>
                    <a:latin typeface="UTM Duepuntozero" panose="02040603050506020204" pitchFamily="18" charset="0"/>
                    <a:ea typeface="+mn-ea"/>
                    <a:cs typeface="+mn-cs"/>
                  </a:rPr>
                  <a:t>Tìm tổ ong cho gấu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D71D2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25A2682-C337-E295-E793-C0958FC4790D}"/>
                  </a:ext>
                </a:extLst>
              </p:cNvPr>
              <p:cNvGrpSpPr/>
              <p:nvPr/>
            </p:nvGrpSpPr>
            <p:grpSpPr>
              <a:xfrm>
                <a:off x="597511" y="137247"/>
                <a:ext cx="1197156" cy="867369"/>
                <a:chOff x="597511" y="137247"/>
                <a:chExt cx="1197156" cy="867369"/>
              </a:xfrm>
              <a:solidFill>
                <a:srgbClr val="00B0F0"/>
              </a:solidFill>
            </p:grpSpPr>
            <p:sp>
              <p:nvSpPr>
                <p:cNvPr id="9" name="Isosceles Triangle 8">
                  <a:extLst>
                    <a:ext uri="{FF2B5EF4-FFF2-40B4-BE49-F238E27FC236}">
                      <a16:creationId xmlns:a16="http://schemas.microsoft.com/office/drawing/2014/main" id="{EE21B768-62B3-222C-75CE-692AE20CD618}"/>
                    </a:ext>
                  </a:extLst>
                </p:cNvPr>
                <p:cNvSpPr/>
                <p:nvPr/>
              </p:nvSpPr>
              <p:spPr>
                <a:xfrm>
                  <a:off x="597511" y="137247"/>
                  <a:ext cx="1197156" cy="701040"/>
                </a:xfrm>
                <a:prstGeom prst="triangle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FEB70BD-BA13-0C94-1491-87FF32C6D0E3}"/>
                    </a:ext>
                  </a:extLst>
                </p:cNvPr>
                <p:cNvSpPr txBox="1"/>
                <p:nvPr/>
              </p:nvSpPr>
              <p:spPr>
                <a:xfrm>
                  <a:off x="1004901" y="419841"/>
                  <a:ext cx="609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Cookies" panose="02040603050506020204" pitchFamily="18" charset="0"/>
                      <a:ea typeface="+mn-ea"/>
                      <a:cs typeface="+mn-cs"/>
                    </a:rPr>
                    <a:t>3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041" name="Picture 1040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A13CE5AD-BDBA-D6A0-AAA6-05F28D760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3409" y="3947480"/>
            <a:ext cx="1113522" cy="1111426"/>
          </a:xfrm>
          <a:prstGeom prst="rect">
            <a:avLst/>
          </a:prstGeom>
        </p:spPr>
      </p:pic>
      <p:pic>
        <p:nvPicPr>
          <p:cNvPr id="1043" name="Picture 1042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4CFDBC25-7833-815A-9E40-376436C17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4172" flipH="1">
            <a:off x="8999646" y="5996245"/>
            <a:ext cx="990990" cy="989125"/>
          </a:xfrm>
          <a:prstGeom prst="rect">
            <a:avLst/>
          </a:prstGeom>
        </p:spPr>
      </p:pic>
      <p:pic>
        <p:nvPicPr>
          <p:cNvPr id="1044" name="Picture 1043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33085BB7-A238-8516-AD2F-DFF6B8972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9664">
            <a:off x="10949772" y="1982337"/>
            <a:ext cx="1166091" cy="1009250"/>
          </a:xfrm>
          <a:prstGeom prst="rect">
            <a:avLst/>
          </a:prstGeom>
        </p:spPr>
      </p:pic>
      <p:pic>
        <p:nvPicPr>
          <p:cNvPr id="1045" name="Picture 1044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DF4B0FE2-3025-79EF-28B7-42B1D9289F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804">
            <a:off x="10951395" y="4178757"/>
            <a:ext cx="1166091" cy="1009250"/>
          </a:xfrm>
          <a:prstGeom prst="rect">
            <a:avLst/>
          </a:prstGeom>
        </p:spPr>
      </p:pic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F3D9A557-8CC2-5EFB-EA8E-DAF29AE66556}"/>
              </a:ext>
            </a:extLst>
          </p:cNvPr>
          <p:cNvGrpSpPr/>
          <p:nvPr/>
        </p:nvGrpSpPr>
        <p:grpSpPr>
          <a:xfrm>
            <a:off x="1325835" y="825557"/>
            <a:ext cx="5907633" cy="3348925"/>
            <a:chOff x="2975000" y="589585"/>
            <a:chExt cx="5907633" cy="3348925"/>
          </a:xfrm>
        </p:grpSpPr>
        <p:pic>
          <p:nvPicPr>
            <p:cNvPr id="1028" name="Picture 4" descr="Bear Cartoon">
              <a:extLst>
                <a:ext uri="{FF2B5EF4-FFF2-40B4-BE49-F238E27FC236}">
                  <a16:creationId xmlns:a16="http://schemas.microsoft.com/office/drawing/2014/main" id="{CBED1407-9283-4D27-4A35-F9112666B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5000" l="10000" r="90000">
                          <a14:foregroundMark x1="44333" y1="91667" x2="44333" y2="91667"/>
                          <a14:foregroundMark x1="68667" y1="95000" x2="68667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75000" y="589585"/>
              <a:ext cx="5707719" cy="334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8" name="Rectangle: Rounded Corners 1047">
              <a:extLst>
                <a:ext uri="{FF2B5EF4-FFF2-40B4-BE49-F238E27FC236}">
                  <a16:creationId xmlns:a16="http://schemas.microsoft.com/office/drawing/2014/main" id="{B7F26DF7-87AF-2C56-C0D7-BAACC2244BE0}"/>
                </a:ext>
              </a:extLst>
            </p:cNvPr>
            <p:cNvSpPr/>
            <p:nvPr/>
          </p:nvSpPr>
          <p:spPr>
            <a:xfrm>
              <a:off x="3025244" y="2377385"/>
              <a:ext cx="5857389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92</a:t>
              </a:r>
              <a:r>
                <a:rPr kumimoji="0" lang="vi-VN" sz="35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881 992 &lt; 92 </a:t>
              </a:r>
              <a:r>
                <a:rPr kumimoji="0" lang="vi-VN" sz="35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51 000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6C15EE5B-E393-0EDE-B3E6-A2FD5731CB3A}"/>
              </a:ext>
            </a:extLst>
          </p:cNvPr>
          <p:cNvGrpSpPr/>
          <p:nvPr/>
        </p:nvGrpSpPr>
        <p:grpSpPr>
          <a:xfrm>
            <a:off x="2374687" y="3866637"/>
            <a:ext cx="5225954" cy="2988497"/>
            <a:chOff x="2896439" y="3800540"/>
            <a:chExt cx="5225954" cy="2988497"/>
          </a:xfrm>
        </p:grpSpPr>
        <p:pic>
          <p:nvPicPr>
            <p:cNvPr id="1030" name="Picture 6" descr="Cartoon funny baby bear walking Stock Vector Image &amp; Art - Alamy">
              <a:extLst>
                <a:ext uri="{FF2B5EF4-FFF2-40B4-BE49-F238E27FC236}">
                  <a16:creationId xmlns:a16="http://schemas.microsoft.com/office/drawing/2014/main" id="{7F3EAB1E-5E4B-1072-359E-A8AE6061A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67" b="95000" l="0" r="98208">
                          <a14:foregroundMark x1="4839" y1="6111" x2="4839" y2="6111"/>
                          <a14:foregroundMark x1="51792" y1="4444" x2="51075" y2="4444"/>
                          <a14:foregroundMark x1="21864" y1="1667" x2="27778" y2="7593"/>
                          <a14:foregroundMark x1="24194" y1="20185" x2="3226" y2="31296"/>
                          <a14:foregroundMark x1="8602" y1="15556" x2="9677" y2="26852"/>
                          <a14:foregroundMark x1="29032" y1="16667" x2="25627" y2="33148"/>
                          <a14:foregroundMark x1="23656" y1="10370" x2="27599" y2="14815"/>
                          <a14:foregroundMark x1="8244" y1="11111" x2="10573" y2="13148"/>
                          <a14:foregroundMark x1="358" y1="7222" x2="358" y2="7222"/>
                          <a14:foregroundMark x1="2688" y1="6111" x2="2688" y2="6111"/>
                          <a14:foregroundMark x1="41756" y1="93704" x2="41756" y2="93704"/>
                          <a14:foregroundMark x1="93190" y1="53889" x2="93190" y2="53889"/>
                          <a14:foregroundMark x1="98208" y1="80926" x2="98208" y2="80926"/>
                          <a14:foregroundMark x1="13441" y1="95000" x2="13441" y2="9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052087" y="3800540"/>
              <a:ext cx="3439006" cy="2988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9" name="Rectangle: Rounded Corners 1048">
              <a:extLst>
                <a:ext uri="{FF2B5EF4-FFF2-40B4-BE49-F238E27FC236}">
                  <a16:creationId xmlns:a16="http://schemas.microsoft.com/office/drawing/2014/main" id="{AD0E41F2-D5B3-D60E-88D5-6893A3621F71}"/>
                </a:ext>
              </a:extLst>
            </p:cNvPr>
            <p:cNvSpPr/>
            <p:nvPr/>
          </p:nvSpPr>
          <p:spPr>
            <a:xfrm>
              <a:off x="2896439" y="5711028"/>
              <a:ext cx="5225954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931 201 &gt; 93</a:t>
              </a: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300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093" name="Connector: Curved 1092">
            <a:extLst>
              <a:ext uri="{FF2B5EF4-FFF2-40B4-BE49-F238E27FC236}">
                <a16:creationId xmlns:a16="http://schemas.microsoft.com/office/drawing/2014/main" id="{4B06B655-8E6C-0C61-922B-0A7445BFE09F}"/>
              </a:ext>
            </a:extLst>
          </p:cNvPr>
          <p:cNvCxnSpPr>
            <a:cxnSpLocks/>
          </p:cNvCxnSpPr>
          <p:nvPr/>
        </p:nvCxnSpPr>
        <p:spPr>
          <a:xfrm flipV="1">
            <a:off x="6279644" y="2070970"/>
            <a:ext cx="3711472" cy="3438176"/>
          </a:xfrm>
          <a:prstGeom prst="curvedConnector3">
            <a:avLst>
              <a:gd name="adj1" fmla="val 50000"/>
            </a:avLst>
          </a:prstGeom>
          <a:ln w="76200">
            <a:solidFill>
              <a:srgbClr val="20386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" name="Group 1105">
            <a:extLst>
              <a:ext uri="{FF2B5EF4-FFF2-40B4-BE49-F238E27FC236}">
                <a16:creationId xmlns:a16="http://schemas.microsoft.com/office/drawing/2014/main" id="{7BB288F4-BA52-5C92-BF07-6922650686A5}"/>
              </a:ext>
            </a:extLst>
          </p:cNvPr>
          <p:cNvGrpSpPr/>
          <p:nvPr/>
        </p:nvGrpSpPr>
        <p:grpSpPr>
          <a:xfrm>
            <a:off x="7963728" y="-128496"/>
            <a:ext cx="5380952" cy="3105735"/>
            <a:chOff x="8057156" y="-61870"/>
            <a:chExt cx="5380952" cy="3105735"/>
          </a:xfrm>
        </p:grpSpPr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6F116A2B-1CE5-AD45-6F5B-87E6349B7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057156" y="-61870"/>
              <a:ext cx="5380952" cy="3105735"/>
            </a:xfrm>
            <a:prstGeom prst="rect">
              <a:avLst/>
            </a:prstGeom>
          </p:spPr>
        </p:pic>
        <p:sp>
          <p:nvSpPr>
            <p:cNvPr id="1103" name="Rectangle: Rounded Corners 1102">
              <a:extLst>
                <a:ext uri="{FF2B5EF4-FFF2-40B4-BE49-F238E27FC236}">
                  <a16:creationId xmlns:a16="http://schemas.microsoft.com/office/drawing/2014/main" id="{8017B91C-1EF2-6985-3AEB-D3C47C17D7EA}"/>
                </a:ext>
              </a:extLst>
            </p:cNvPr>
            <p:cNvSpPr/>
            <p:nvPr/>
          </p:nvSpPr>
          <p:spPr>
            <a:xfrm>
              <a:off x="10279759" y="1329356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7" name="Group 1106">
            <a:extLst>
              <a:ext uri="{FF2B5EF4-FFF2-40B4-BE49-F238E27FC236}">
                <a16:creationId xmlns:a16="http://schemas.microsoft.com/office/drawing/2014/main" id="{3A8FA9D7-B5E8-ED61-177E-A533F73A6F0E}"/>
              </a:ext>
            </a:extLst>
          </p:cNvPr>
          <p:cNvGrpSpPr/>
          <p:nvPr/>
        </p:nvGrpSpPr>
        <p:grpSpPr>
          <a:xfrm>
            <a:off x="8163642" y="2255475"/>
            <a:ext cx="5177828" cy="2988497"/>
            <a:chOff x="8114936" y="2281192"/>
            <a:chExt cx="5177828" cy="2988497"/>
          </a:xfrm>
        </p:grpSpPr>
        <p:pic>
          <p:nvPicPr>
            <p:cNvPr id="1038" name="Picture 1037">
              <a:extLst>
                <a:ext uri="{FF2B5EF4-FFF2-40B4-BE49-F238E27FC236}">
                  <a16:creationId xmlns:a16="http://schemas.microsoft.com/office/drawing/2014/main" id="{5DCB8C61-4227-6DDC-A197-69235063C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114936" y="2281192"/>
              <a:ext cx="5177828" cy="2988497"/>
            </a:xfrm>
            <a:prstGeom prst="rect">
              <a:avLst/>
            </a:prstGeom>
          </p:spPr>
        </p:pic>
        <p:sp>
          <p:nvSpPr>
            <p:cNvPr id="1104" name="Rectangle: Rounded Corners 1103">
              <a:extLst>
                <a:ext uri="{FF2B5EF4-FFF2-40B4-BE49-F238E27FC236}">
                  <a16:creationId xmlns:a16="http://schemas.microsoft.com/office/drawing/2014/main" id="{A71A1FA6-79F9-30DB-5CB1-34C1478279E7}"/>
                </a:ext>
              </a:extLst>
            </p:cNvPr>
            <p:cNvSpPr/>
            <p:nvPr/>
          </p:nvSpPr>
          <p:spPr>
            <a:xfrm>
              <a:off x="10305280" y="3651069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FC3E7A04-1978-C00C-3AF0-B2171BEA2601}"/>
              </a:ext>
            </a:extLst>
          </p:cNvPr>
          <p:cNvGrpSpPr/>
          <p:nvPr/>
        </p:nvGrpSpPr>
        <p:grpSpPr>
          <a:xfrm>
            <a:off x="8057156" y="4491805"/>
            <a:ext cx="5293387" cy="3055195"/>
            <a:chOff x="8057156" y="4491805"/>
            <a:chExt cx="5293387" cy="3055195"/>
          </a:xfrm>
        </p:grpSpPr>
        <p:pic>
          <p:nvPicPr>
            <p:cNvPr id="1037" name="Picture 1036">
              <a:extLst>
                <a:ext uri="{FF2B5EF4-FFF2-40B4-BE49-F238E27FC236}">
                  <a16:creationId xmlns:a16="http://schemas.microsoft.com/office/drawing/2014/main" id="{E5F59CA2-71FA-CCBA-BA1B-1A24E8C6B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057156" y="4491805"/>
              <a:ext cx="5293387" cy="3055195"/>
            </a:xfrm>
            <a:prstGeom prst="rect">
              <a:avLst/>
            </a:prstGeom>
          </p:spPr>
        </p:pic>
        <p:sp>
          <p:nvSpPr>
            <p:cNvPr id="1105" name="Rectangle: Rounded Corners 1104">
              <a:extLst>
                <a:ext uri="{FF2B5EF4-FFF2-40B4-BE49-F238E27FC236}">
                  <a16:creationId xmlns:a16="http://schemas.microsoft.com/office/drawing/2014/main" id="{6971D2FA-A059-4C7D-C3EA-9F5AF287F3F7}"/>
                </a:ext>
              </a:extLst>
            </p:cNvPr>
            <p:cNvSpPr/>
            <p:nvPr/>
          </p:nvSpPr>
          <p:spPr>
            <a:xfrm>
              <a:off x="10272237" y="5868154"/>
              <a:ext cx="816415" cy="72276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42" name="Picture 1041" descr="A picture containing vector graphics, light&#10;&#10;Description automatically generated">
            <a:extLst>
              <a:ext uri="{FF2B5EF4-FFF2-40B4-BE49-F238E27FC236}">
                <a16:creationId xmlns:a16="http://schemas.microsoft.com/office/drawing/2014/main" id="{65661839-721B-0A9D-0FA4-CEC12FC626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832" flipH="1">
            <a:off x="6739629" y="3928110"/>
            <a:ext cx="1352392" cy="134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023 L -3.125E-6 0.00047 C 0.00235 -0.01412 0.00469 -0.028 0.00743 -0.04189 C 0.00834 -0.04606 0.00977 -0.05 0.01016 -0.05509 C 0.01146 -0.06851 0.01159 -0.08263 0.01211 -0.09629 C 0.01341 -0.12939 0.01407 -0.1625 0.01602 -0.19513 C 0.01628 -0.20092 0.01797 -0.20555 0.01888 -0.21111 C 0.02761 -0.26597 0.01667 -0.20856 0.02917 -0.26041 C 0.02982 -0.26273 0.03034 -0.26597 0.03112 -0.26805 C 0.03295 -0.27361 0.03516 -0.27777 0.03685 -0.28379 C 0.04519 -0.31435 0.03464 -0.27638 0.04245 -0.30208 C 0.04349 -0.30509 0.04414 -0.30972 0.04532 -0.3125 C 0.04753 -0.31759 0.05547 -0.32986 0.05782 -0.33333 C 0.06328 -0.34166 0.06446 -0.34259 0.07097 -0.34884 C 0.07292 -0.35092 0.07474 -0.35254 0.0767 -0.35416 C 0.07878 -0.35532 0.08724 -0.35833 0.08907 -0.35925 C 0.0931 -0.36087 0.10144 -0.3655 0.10612 -0.36689 C 0.11094 -0.36805 0.11563 -0.36875 0.12032 -0.36967 C 0.12149 -0.37129 0.12292 -0.37291 0.12422 -0.37476 C 0.12552 -0.37731 0.12657 -0.38055 0.12787 -0.38263 C 0.12943 -0.38518 0.13112 -0.38564 0.13269 -0.38796 C 0.13477 -0.39097 0.13633 -0.39467 0.13841 -0.39814 C 0.13933 -0.40185 0.13998 -0.40601 0.14115 -0.40879 C 0.14193 -0.41018 0.1431 -0.40995 0.14401 -0.41134 C 0.14453 -0.4118 0.14479 -0.41296 0.14519 -0.41342 " pathEditMode="relative" rAng="0" ptsTypes="AAAAAAAAAAAAAAAAAAAAAAAAA">
                                      <p:cBhvr>
                                        <p:cTn id="24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230D39D-150B-D341-53E5-702EAFF35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928" y="3426803"/>
            <a:ext cx="3413761" cy="312234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F24F814-CDAA-8734-35B7-D59AB3C0E25C}"/>
              </a:ext>
            </a:extLst>
          </p:cNvPr>
          <p:cNvGrpSpPr/>
          <p:nvPr/>
        </p:nvGrpSpPr>
        <p:grpSpPr>
          <a:xfrm>
            <a:off x="1345213" y="573189"/>
            <a:ext cx="4166612" cy="5975956"/>
            <a:chOff x="3885935" y="-4711"/>
            <a:chExt cx="4166612" cy="597595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1374E71-B51C-8805-EA56-D03FF608B744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7430C2A0-E74F-24E2-3ACD-E2EA562821BB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45009D2-8A89-68C7-2FE5-E5B146995C15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EA84E9B-A7D6-1393-F10D-9FE03CF65018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FBA6F7A-4E7A-A9AF-C295-6031D4696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C7A1698-2E26-DE20-496D-B70483C1B619}"/>
                </a:ext>
              </a:extLst>
            </p:cNvPr>
            <p:cNvSpPr txBox="1"/>
            <p:nvPr/>
          </p:nvSpPr>
          <p:spPr>
            <a:xfrm>
              <a:off x="3885936" y="183269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GIAO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19075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1907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748FABD-6D71-DA5F-9A17-181EB2CE0ED4}"/>
                </a:ext>
              </a:extLst>
            </p:cNvPr>
            <p:cNvSpPr txBox="1"/>
            <p:nvPr/>
          </p:nvSpPr>
          <p:spPr>
            <a:xfrm>
              <a:off x="3885935" y="181874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GIAO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HÀNG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32AC657-C848-AAC2-DF28-3747D08D2C92}"/>
                </a:ext>
              </a:extLst>
            </p:cNvPr>
            <p:cNvSpPr txBox="1"/>
            <p:nvPr/>
          </p:nvSpPr>
          <p:spPr>
            <a:xfrm>
              <a:off x="4839926" y="844846"/>
              <a:ext cx="26641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4400" b="1" i="0" u="none" strike="noStrike" kern="1200" cap="none" spc="0" normalizeH="0" baseline="0" noProof="0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5B9BD5">
                        <a:lumMod val="75000"/>
                      </a:srgbClr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4: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4AA6D172-7C20-6D9C-1E4A-BDE9D14BD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4A8AF269-2AB8-657B-8B83-3E2273F65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88" y="4227235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906C201C-37C1-38E7-4678-B8D99F508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52448EF9-FDD2-3FF4-7C65-A910ED1AE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36" y="417021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241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D7D572-0B80-1607-C855-98F91A12E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7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989" y="2446308"/>
            <a:ext cx="3693066" cy="429993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163982F-BAC0-194D-665C-0520CA23A3F6}"/>
              </a:ext>
            </a:extLst>
          </p:cNvPr>
          <p:cNvGrpSpPr/>
          <p:nvPr/>
        </p:nvGrpSpPr>
        <p:grpSpPr>
          <a:xfrm>
            <a:off x="3707277" y="542814"/>
            <a:ext cx="7702403" cy="1806083"/>
            <a:chOff x="227274" y="165341"/>
            <a:chExt cx="9176716" cy="3405253"/>
          </a:xfrm>
        </p:grpSpPr>
        <p:sp>
          <p:nvSpPr>
            <p:cNvPr id="44" name="Speech Bubble: Rectangle with Corners Rounded 43">
              <a:extLst>
                <a:ext uri="{FF2B5EF4-FFF2-40B4-BE49-F238E27FC236}">
                  <a16:creationId xmlns:a16="http://schemas.microsoft.com/office/drawing/2014/main" id="{C29761A4-7F49-D560-084D-53EEB7ED835A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53839"/>
                <a:gd name="adj2" fmla="val 2961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8393772-4E4E-32D3-FB59-3207247E7E8A}"/>
                </a:ext>
              </a:extLst>
            </p:cNvPr>
            <p:cNvSpPr txBox="1"/>
            <p:nvPr/>
          </p:nvSpPr>
          <p:spPr>
            <a:xfrm>
              <a:off x="332183" y="291701"/>
              <a:ext cx="8788534" cy="31335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s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ắp xếp các đơn hàng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Bây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giao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theo lộ trình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đây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98B4EC2-45E3-7193-77D8-CF2986F07F1E}"/>
              </a:ext>
            </a:extLst>
          </p:cNvPr>
          <p:cNvGrpSpPr/>
          <p:nvPr/>
        </p:nvGrpSpPr>
        <p:grpSpPr>
          <a:xfrm>
            <a:off x="218579" y="14878"/>
            <a:ext cx="11754842" cy="6660640"/>
            <a:chOff x="218579" y="12768"/>
            <a:chExt cx="11754842" cy="6660640"/>
          </a:xfrm>
        </p:grpSpPr>
        <p:sp>
          <p:nvSpPr>
            <p:cNvPr id="76" name="Hình chữ nhật: Góc Tròn 277">
              <a:extLst>
                <a:ext uri="{FF2B5EF4-FFF2-40B4-BE49-F238E27FC236}">
                  <a16:creationId xmlns:a16="http://schemas.microsoft.com/office/drawing/2014/main" id="{495522E0-BB0F-A335-45D3-B5E955161C42}"/>
                </a:ext>
              </a:extLst>
            </p:cNvPr>
            <p:cNvSpPr/>
            <p:nvPr/>
          </p:nvSpPr>
          <p:spPr>
            <a:xfrm>
              <a:off x="218579" y="33511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8EB02BE-E628-BE14-BFBB-0BB8147F1C5E}"/>
                </a:ext>
              </a:extLst>
            </p:cNvPr>
            <p:cNvGrpSpPr/>
            <p:nvPr/>
          </p:nvGrpSpPr>
          <p:grpSpPr>
            <a:xfrm>
              <a:off x="460904" y="12768"/>
              <a:ext cx="11240967" cy="6311193"/>
              <a:chOff x="460904" y="12768"/>
              <a:chExt cx="11240967" cy="631119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D8674E2-8EF8-A2D3-EE9B-027B40322287}"/>
                  </a:ext>
                </a:extLst>
              </p:cNvPr>
              <p:cNvGrpSpPr/>
              <p:nvPr/>
            </p:nvGrpSpPr>
            <p:grpSpPr>
              <a:xfrm>
                <a:off x="1073417" y="12768"/>
                <a:ext cx="10628454" cy="5838229"/>
                <a:chOff x="1060174" y="348461"/>
                <a:chExt cx="10628454" cy="5838229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2E2213E5-4098-2C49-B5E8-BC206AA006DC}"/>
                    </a:ext>
                  </a:extLst>
                </p:cNvPr>
                <p:cNvGrpSpPr/>
                <p:nvPr/>
              </p:nvGrpSpPr>
              <p:grpSpPr>
                <a:xfrm rot="1554913">
                  <a:off x="8255864" y="2143151"/>
                  <a:ext cx="2140919" cy="1324115"/>
                  <a:chOff x="4707693" y="1637200"/>
                  <a:chExt cx="2860701" cy="1324115"/>
                </a:xfrm>
              </p:grpSpPr>
              <p:cxnSp>
                <p:nvCxnSpPr>
                  <p:cNvPr id="102" name="Đường kết nối: Cong 30">
                    <a:extLst>
                      <a:ext uri="{FF2B5EF4-FFF2-40B4-BE49-F238E27FC236}">
                        <a16:creationId xmlns:a16="http://schemas.microsoft.com/office/drawing/2014/main" id="{882588E7-2C45-2AD0-6873-2A4F9CCC9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9245087">
                    <a:off x="4707693" y="1637200"/>
                    <a:ext cx="2041441" cy="1324115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Isosceles Triangle 102">
                    <a:extLst>
                      <a:ext uri="{FF2B5EF4-FFF2-40B4-BE49-F238E27FC236}">
                        <a16:creationId xmlns:a16="http://schemas.microsoft.com/office/drawing/2014/main" id="{DECF8CD5-8A6C-BC1F-9C3D-91A18DF735CF}"/>
                      </a:ext>
                    </a:extLst>
                  </p:cNvPr>
                  <p:cNvSpPr/>
                  <p:nvPr/>
                </p:nvSpPr>
                <p:spPr>
                  <a:xfrm rot="5904122">
                    <a:off x="7399947" y="2594497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3CDBEEE3-7D62-66F2-5352-B7000ACF349D}"/>
                    </a:ext>
                  </a:extLst>
                </p:cNvPr>
                <p:cNvGrpSpPr/>
                <p:nvPr/>
              </p:nvGrpSpPr>
              <p:grpSpPr>
                <a:xfrm rot="1189893">
                  <a:off x="5570917" y="4125072"/>
                  <a:ext cx="2239663" cy="1568502"/>
                  <a:chOff x="6396340" y="3698237"/>
                  <a:chExt cx="2239663" cy="1568502"/>
                </a:xfrm>
              </p:grpSpPr>
              <p:cxnSp>
                <p:nvCxnSpPr>
                  <p:cNvPr id="100" name="Đường kết nối: Cong 30">
                    <a:extLst>
                      <a:ext uri="{FF2B5EF4-FFF2-40B4-BE49-F238E27FC236}">
                        <a16:creationId xmlns:a16="http://schemas.microsoft.com/office/drawing/2014/main" id="{ECFCF54F-7245-3E6F-F94E-FC3672232C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V="1">
                    <a:off x="6500786" y="3698237"/>
                    <a:ext cx="2135217" cy="1470479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1" name="Isosceles Triangle 100">
                    <a:extLst>
                      <a:ext uri="{FF2B5EF4-FFF2-40B4-BE49-F238E27FC236}">
                        <a16:creationId xmlns:a16="http://schemas.microsoft.com/office/drawing/2014/main" id="{A87DB618-C5AD-CBC7-2C6C-700AA5CD9215}"/>
                      </a:ext>
                    </a:extLst>
                  </p:cNvPr>
                  <p:cNvSpPr/>
                  <p:nvPr/>
                </p:nvSpPr>
                <p:spPr>
                  <a:xfrm rot="15913945">
                    <a:off x="6370133" y="5098292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F2DB07A-3B87-6E34-B95F-7B8922297404}"/>
                    </a:ext>
                  </a:extLst>
                </p:cNvPr>
                <p:cNvGrpSpPr/>
                <p:nvPr/>
              </p:nvGrpSpPr>
              <p:grpSpPr>
                <a:xfrm rot="20624572">
                  <a:off x="3189234" y="1896982"/>
                  <a:ext cx="2353448" cy="725313"/>
                  <a:chOff x="4423710" y="2037631"/>
                  <a:chExt cx="3144684" cy="725313"/>
                </a:xfrm>
              </p:grpSpPr>
              <p:cxnSp>
                <p:nvCxnSpPr>
                  <p:cNvPr id="98" name="Đường kết nối: Cong 30">
                    <a:extLst>
                      <a:ext uri="{FF2B5EF4-FFF2-40B4-BE49-F238E27FC236}">
                        <a16:creationId xmlns:a16="http://schemas.microsoft.com/office/drawing/2014/main" id="{7A8FE492-2BDB-E84F-17A2-40AE66F51D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423710" y="2037631"/>
                    <a:ext cx="3022166" cy="607667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Isosceles Triangle 98">
                    <a:extLst>
                      <a:ext uri="{FF2B5EF4-FFF2-40B4-BE49-F238E27FC236}">
                        <a16:creationId xmlns:a16="http://schemas.microsoft.com/office/drawing/2014/main" id="{2FBECB1B-6861-E994-3199-28F2A3E687A2}"/>
                      </a:ext>
                    </a:extLst>
                  </p:cNvPr>
                  <p:cNvSpPr/>
                  <p:nvPr/>
                </p:nvSpPr>
                <p:spPr>
                  <a:xfrm rot="5904122">
                    <a:off x="7399947" y="2594497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0BE36E5B-9DE7-944F-F3D5-8B91498D46DD}"/>
                    </a:ext>
                  </a:extLst>
                </p:cNvPr>
                <p:cNvGrpSpPr/>
                <p:nvPr/>
              </p:nvGrpSpPr>
              <p:grpSpPr>
                <a:xfrm>
                  <a:off x="1060174" y="636559"/>
                  <a:ext cx="2988881" cy="2017872"/>
                  <a:chOff x="447451" y="625634"/>
                  <a:chExt cx="2988881" cy="2017872"/>
                </a:xfrm>
              </p:grpSpPr>
              <p:pic>
                <p:nvPicPr>
                  <p:cNvPr id="96" name="Picture 95">
                    <a:extLst>
                      <a:ext uri="{FF2B5EF4-FFF2-40B4-BE49-F238E27FC236}">
                        <a16:creationId xmlns:a16="http://schemas.microsoft.com/office/drawing/2014/main" id="{51408F0E-55A2-4BDD-CDA0-84D53D5FE5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451" y="1103138"/>
                    <a:ext cx="2224977" cy="1540368"/>
                  </a:xfrm>
                  <a:prstGeom prst="rect">
                    <a:avLst/>
                  </a:prstGeom>
                </p:spPr>
              </p:pic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27CF598C-6432-E9CE-E9B7-8B2B615B72B2}"/>
                      </a:ext>
                    </a:extLst>
                  </p:cNvPr>
                  <p:cNvSpPr txBox="1"/>
                  <p:nvPr/>
                </p:nvSpPr>
                <p:spPr>
                  <a:xfrm>
                    <a:off x="484729" y="625634"/>
                    <a:ext cx="295160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Nhà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của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shipper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2B0DCD43-796C-9688-7CB2-292A303711EC}"/>
                    </a:ext>
                  </a:extLst>
                </p:cNvPr>
                <p:cNvGrpSpPr/>
                <p:nvPr/>
              </p:nvGrpSpPr>
              <p:grpSpPr>
                <a:xfrm>
                  <a:off x="8295507" y="3684689"/>
                  <a:ext cx="3393121" cy="2502001"/>
                  <a:chOff x="8514086" y="3145789"/>
                  <a:chExt cx="3393121" cy="2502001"/>
                </a:xfrm>
              </p:grpSpPr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7D8EEFC2-CCB0-B0F9-2FFD-68AC23F2B0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8514086" y="3145789"/>
                    <a:ext cx="2837550" cy="2053702"/>
                  </a:xfrm>
                  <a:prstGeom prst="rect">
                    <a:avLst/>
                  </a:prstGeom>
                </p:spPr>
              </p:pic>
              <p:sp>
                <p:nvSpPr>
                  <p:cNvPr id="91" name="TextBox 90">
                    <a:extLst>
                      <a:ext uri="{FF2B5EF4-FFF2-40B4-BE49-F238E27FC236}">
                        <a16:creationId xmlns:a16="http://schemas.microsoft.com/office/drawing/2014/main" id="{069C86D5-2C8B-735D-F3E7-3BF3048E075E}"/>
                      </a:ext>
                    </a:extLst>
                  </p:cNvPr>
                  <p:cNvSpPr txBox="1"/>
                  <p:nvPr/>
                </p:nvSpPr>
                <p:spPr>
                  <a:xfrm>
                    <a:off x="8519925" y="5063015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Cửa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hàng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quần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áo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B62A869A-FB79-7141-4EC5-C69DE27CCB56}"/>
                    </a:ext>
                  </a:extLst>
                </p:cNvPr>
                <p:cNvGrpSpPr/>
                <p:nvPr/>
              </p:nvGrpSpPr>
              <p:grpSpPr>
                <a:xfrm>
                  <a:off x="2516065" y="3533977"/>
                  <a:ext cx="3919862" cy="2296983"/>
                  <a:chOff x="3143784" y="3534102"/>
                  <a:chExt cx="3919862" cy="2296983"/>
                </a:xfrm>
              </p:grpSpPr>
              <p:pic>
                <p:nvPicPr>
                  <p:cNvPr id="84" name="Picture 83">
                    <a:extLst>
                      <a:ext uri="{FF2B5EF4-FFF2-40B4-BE49-F238E27FC236}">
                        <a16:creationId xmlns:a16="http://schemas.microsoft.com/office/drawing/2014/main" id="{82EBF981-937E-26C8-DC65-6D415F8E80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saturation sat="154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43784" y="3990145"/>
                    <a:ext cx="2637669" cy="1840940"/>
                  </a:xfrm>
                  <a:prstGeom prst="rect">
                    <a:avLst/>
                  </a:prstGeom>
                </p:spPr>
              </p:pic>
              <p:sp>
                <p:nvSpPr>
                  <p:cNvPr id="87" name="TextBox 86">
                    <a:extLst>
                      <a:ext uri="{FF2B5EF4-FFF2-40B4-BE49-F238E27FC236}">
                        <a16:creationId xmlns:a16="http://schemas.microsoft.com/office/drawing/2014/main" id="{6AF09CF9-7078-0464-716B-54558934E737}"/>
                      </a:ext>
                    </a:extLst>
                  </p:cNvPr>
                  <p:cNvSpPr txBox="1"/>
                  <p:nvPr/>
                </p:nvSpPr>
                <p:spPr>
                  <a:xfrm>
                    <a:off x="3676364" y="3534102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Tiệm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bánh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669A84C1-6072-1A39-D170-43E6CE324DFA}"/>
                    </a:ext>
                  </a:extLst>
                </p:cNvPr>
                <p:cNvGrpSpPr/>
                <p:nvPr/>
              </p:nvGrpSpPr>
              <p:grpSpPr>
                <a:xfrm>
                  <a:off x="5443550" y="348461"/>
                  <a:ext cx="3952315" cy="2414162"/>
                  <a:chOff x="5443550" y="348461"/>
                  <a:chExt cx="3952315" cy="2414162"/>
                </a:xfrm>
              </p:grpSpPr>
              <p:sp>
                <p:nvSpPr>
                  <p:cNvPr id="95" name="TextBox 94">
                    <a:extLst>
                      <a:ext uri="{FF2B5EF4-FFF2-40B4-BE49-F238E27FC236}">
                        <a16:creationId xmlns:a16="http://schemas.microsoft.com/office/drawing/2014/main" id="{0062FC46-9DA4-A6ED-659C-CA27D38FD38B}"/>
                      </a:ext>
                    </a:extLst>
                  </p:cNvPr>
                  <p:cNvSpPr txBox="1"/>
                  <p:nvPr/>
                </p:nvSpPr>
                <p:spPr>
                  <a:xfrm>
                    <a:off x="6008583" y="348461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Quán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hải</a:t>
                    </a:r>
                    <a:r>
                      <a: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 </a:t>
                    </a:r>
                    <a:r>
                      <a:rPr kumimoji="0" lang="en-US" sz="3200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UTM Duepuntozero" panose="02040603050506020204" pitchFamily="18" charset="0"/>
                        <a:ea typeface="+mn-ea"/>
                        <a:cs typeface="+mn-cs"/>
                      </a:rPr>
                      <a:t>sản</a:t>
                    </a:r>
                    <a:endPara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3289B5C3-DEED-96DF-3399-3E5510CCE6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443550" y="869732"/>
                    <a:ext cx="2981576" cy="1892891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B1620AC4-7AB8-851A-640D-36D8FCAC6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187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460904" y="4483021"/>
                <a:ext cx="1581121" cy="1840940"/>
              </a:xfrm>
              <a:prstGeom prst="rect">
                <a:avLst/>
              </a:prstGeom>
            </p:spPr>
          </p:pic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9A0926-8B6A-9039-C280-7A9E3F70CE0F}"/>
              </a:ext>
            </a:extLst>
          </p:cNvPr>
          <p:cNvSpPr/>
          <p:nvPr/>
        </p:nvSpPr>
        <p:spPr>
          <a:xfrm>
            <a:off x="600311" y="2402625"/>
            <a:ext cx="3885743" cy="90436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</a:t>
            </a: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trị của chữ số 7 .................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28C7E5-8C0D-E870-A94D-69671A27BCA7}"/>
              </a:ext>
            </a:extLst>
          </p:cNvPr>
          <p:cNvSpPr/>
          <p:nvPr/>
        </p:nvSpPr>
        <p:spPr>
          <a:xfrm>
            <a:off x="5214100" y="2417569"/>
            <a:ext cx="3561600" cy="90447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D88381-A48C-657A-9A10-82EBB35DBB47}"/>
              </a:ext>
            </a:extLst>
          </p:cNvPr>
          <p:cNvSpPr/>
          <p:nvPr/>
        </p:nvSpPr>
        <p:spPr>
          <a:xfrm>
            <a:off x="7929303" y="5795791"/>
            <a:ext cx="3892030" cy="8863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8E2AD44-F82D-EB01-72DB-25F824A04A4A}"/>
              </a:ext>
            </a:extLst>
          </p:cNvPr>
          <p:cNvSpPr/>
          <p:nvPr/>
        </p:nvSpPr>
        <p:spPr>
          <a:xfrm>
            <a:off x="2239376" y="5580791"/>
            <a:ext cx="3892030" cy="8850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965129-3604-4D5F-CAEA-4AF46A3ADE07}"/>
              </a:ext>
            </a:extLst>
          </p:cNvPr>
          <p:cNvGrpSpPr/>
          <p:nvPr/>
        </p:nvGrpSpPr>
        <p:grpSpPr>
          <a:xfrm>
            <a:off x="10942316" y="1832927"/>
            <a:ext cx="1197156" cy="1139395"/>
            <a:chOff x="10849967" y="239893"/>
            <a:chExt cx="1197156" cy="1139395"/>
          </a:xfrm>
        </p:grpSpPr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280F0508-690B-08F2-6B8E-0092755D2B7C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179B92-EBD1-BF5E-BF44-7AF4C188DDF7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Rounded Rectangle 40"/>
          <p:cNvSpPr/>
          <p:nvPr/>
        </p:nvSpPr>
        <p:spPr>
          <a:xfrm>
            <a:off x="6513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182 729 119</a:t>
            </a:r>
            <a:endParaRPr lang="en-US" sz="3200" dirty="0"/>
          </a:p>
        </p:txBody>
      </p:sp>
      <p:sp>
        <p:nvSpPr>
          <p:cNvPr id="42" name="Rounded Rectangle 41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981 381 070</a:t>
            </a:r>
            <a:endParaRPr lang="en-US" sz="3200" dirty="0"/>
          </a:p>
        </p:txBody>
      </p:sp>
      <p:sp>
        <p:nvSpPr>
          <p:cNvPr id="46" name="Rounded Rectangle 45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74 810 331</a:t>
            </a:r>
            <a:endParaRPr lang="en-US" sz="3200" dirty="0"/>
          </a:p>
        </p:txBody>
      </p:sp>
      <p:sp>
        <p:nvSpPr>
          <p:cNvPr id="47" name="Rounded Rectangle 46"/>
          <p:cNvSpPr/>
          <p:nvPr/>
        </p:nvSpPr>
        <p:spPr>
          <a:xfrm>
            <a:off x="82703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5818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12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42085" y="0"/>
            <a:ext cx="11754842" cy="6598148"/>
            <a:chOff x="211957" y="0"/>
            <a:chExt cx="11754842" cy="6598148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3460" y="0"/>
              <a:ext cx="10672005" cy="5825011"/>
              <a:chOff x="1006839" y="335693"/>
              <a:chExt cx="10672005" cy="582501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06839" y="585679"/>
                <a:ext cx="2951603" cy="2068752"/>
                <a:chOff x="394116" y="574754"/>
                <a:chExt cx="2951603" cy="2068752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4116" y="574754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476015"/>
                <a:chOff x="8510141" y="3145789"/>
                <a:chExt cx="3387282" cy="2476015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037029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602863"/>
                <a:ext cx="3836943" cy="2228097"/>
                <a:chOff x="3143784" y="3602988"/>
                <a:chExt cx="3836943" cy="2228097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593445" y="3602988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35693"/>
                <a:ext cx="4026489" cy="2426930"/>
                <a:chOff x="5443550" y="335693"/>
                <a:chExt cx="4026489" cy="2426930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6082757" y="335693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611E2CC-68C1-8EF0-C4E2-540B76437ED4}"/>
              </a:ext>
            </a:extLst>
          </p:cNvPr>
          <p:cNvSpPr/>
          <p:nvPr/>
        </p:nvSpPr>
        <p:spPr>
          <a:xfrm>
            <a:off x="480294" y="2489690"/>
            <a:ext cx="3796832" cy="91282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4FCC2F0-DEC8-FF1E-CCF1-A961BE871D32}"/>
              </a:ext>
            </a:extLst>
          </p:cNvPr>
          <p:cNvSpPr/>
          <p:nvPr/>
        </p:nvSpPr>
        <p:spPr>
          <a:xfrm>
            <a:off x="5230200" y="2551520"/>
            <a:ext cx="3558200" cy="9398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47BE5B9-898B-E954-A91A-1131E8AB4588}"/>
              </a:ext>
            </a:extLst>
          </p:cNvPr>
          <p:cNvSpPr/>
          <p:nvPr/>
        </p:nvSpPr>
        <p:spPr>
          <a:xfrm>
            <a:off x="7929303" y="5795790"/>
            <a:ext cx="3892030" cy="86529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EAF68C7-546D-201B-8149-4BFC63CEBEFE}"/>
              </a:ext>
            </a:extLst>
          </p:cNvPr>
          <p:cNvSpPr/>
          <p:nvPr/>
        </p:nvSpPr>
        <p:spPr>
          <a:xfrm>
            <a:off x="2049176" y="5599071"/>
            <a:ext cx="3892030" cy="89962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22A5598-A5A3-E87C-85E5-FCAF85721C6E}"/>
              </a:ext>
            </a:extLst>
          </p:cNvPr>
          <p:cNvSpPr/>
          <p:nvPr/>
        </p:nvSpPr>
        <p:spPr>
          <a:xfrm>
            <a:off x="1658261" y="2768060"/>
            <a:ext cx="2514789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E2B9BF0-9C29-E7AD-8345-5B41CF648E24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D87996B8-FB77-9DCF-710E-E47287BE3CE3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C0BDD0A-DBEB-53DF-B15F-981E77298ADA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182 729 119</a:t>
            </a:r>
            <a:endParaRPr lang="en-US" sz="3200" dirty="0"/>
          </a:p>
        </p:txBody>
      </p:sp>
      <p:sp>
        <p:nvSpPr>
          <p:cNvPr id="39" name="Rounded Rectangle 38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981 381 070</a:t>
            </a:r>
            <a:endParaRPr lang="en-US" sz="3200" dirty="0"/>
          </a:p>
        </p:txBody>
      </p:sp>
      <p:sp>
        <p:nvSpPr>
          <p:cNvPr id="40" name="Rounded Rectangle 39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74 810 331</a:t>
            </a:r>
            <a:endParaRPr lang="en-US" sz="3200" dirty="0"/>
          </a:p>
        </p:txBody>
      </p:sp>
      <p:sp>
        <p:nvSpPr>
          <p:cNvPr id="41" name="Rounded Rectangle 40"/>
          <p:cNvSpPr/>
          <p:nvPr/>
        </p:nvSpPr>
        <p:spPr>
          <a:xfrm>
            <a:off x="82703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3 037 933</a:t>
            </a:r>
            <a:endParaRPr lang="en-US" sz="32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DE016D4-96BB-C510-8520-B4144F089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1091" y="1283572"/>
            <a:ext cx="1363807" cy="124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6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2 0.03773 L 0.2375 -0.02292 L 0.3 0.0037 L 0.37421 0.00069 " pathEditMode="relative" rAng="0" ptsTypes="AAAA">
                                      <p:cBhvr>
                                        <p:cTn id="13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225F33-13BF-F68A-A505-C8E9FCC6AAA5}"/>
              </a:ext>
            </a:extLst>
          </p:cNvPr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D12AFF-DD62-D58A-4275-275AC0E5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17129-DE88-12E6-C8E0-582A991A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pic>
        <p:nvPicPr>
          <p:cNvPr id="11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2E6EE82-16CC-D00B-B8C0-A9AD5D69D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1957" y="24217"/>
            <a:ext cx="11754842" cy="6573931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66795" y="24217"/>
              <a:ext cx="10618670" cy="5867241"/>
              <a:chOff x="1060174" y="359910"/>
              <a:chExt cx="10618670" cy="58672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60174" y="681086"/>
                <a:ext cx="2977044" cy="1973345"/>
                <a:chOff x="447451" y="670161"/>
                <a:chExt cx="2977044" cy="1973345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472892" y="670161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542462"/>
                <a:chOff x="8510141" y="3145789"/>
                <a:chExt cx="3387282" cy="254246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103476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08008"/>
                <a:ext cx="3853229" cy="2322952"/>
                <a:chOff x="3143784" y="3508133"/>
                <a:chExt cx="3853229" cy="2322952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09731" y="3508133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ADE016D4-96BB-C510-8520-B4144F089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95906" y="1237716"/>
            <a:ext cx="1363807" cy="12473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579" y="4206384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1" y="2618268"/>
            <a:ext cx="3630599" cy="92442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6159663" y="2925903"/>
            <a:ext cx="2876205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7836401" y="5825791"/>
            <a:ext cx="3892030" cy="84564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0F7363-BCE7-3F9D-472C-C4BCAA70EDB8}"/>
              </a:ext>
            </a:extLst>
          </p:cNvPr>
          <p:cNvSpPr/>
          <p:nvPr/>
        </p:nvSpPr>
        <p:spPr>
          <a:xfrm>
            <a:off x="1892378" y="5553436"/>
            <a:ext cx="3892030" cy="84211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6D8B22F-D7C6-951C-7575-515A0FE8ECE1}"/>
              </a:ext>
            </a:extLst>
          </p:cNvPr>
          <p:cNvSpPr/>
          <p:nvPr/>
        </p:nvSpPr>
        <p:spPr>
          <a:xfrm>
            <a:off x="547726" y="2343440"/>
            <a:ext cx="3539857" cy="94738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C38D1EB-F928-E3BD-7C75-FF2B4D0FB3EB}"/>
              </a:ext>
            </a:extLst>
          </p:cNvPr>
          <p:cNvSpPr/>
          <p:nvPr/>
        </p:nvSpPr>
        <p:spPr>
          <a:xfrm>
            <a:off x="1532320" y="2661612"/>
            <a:ext cx="2555834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F11488-9184-A5B3-9154-F02063B8A3D8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F3E141DA-EE04-1A85-F542-7B5C88F7E117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2AC7F8-F4CD-1AA6-2DF6-32CE0CA96C87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2" name="Rounded Rectangle 41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182 729 119</a:t>
            </a:r>
            <a:endParaRPr lang="en-US" sz="3200" dirty="0"/>
          </a:p>
        </p:txBody>
      </p:sp>
      <p:sp>
        <p:nvSpPr>
          <p:cNvPr id="43" name="Rounded Rectangle 42"/>
          <p:cNvSpPr/>
          <p:nvPr/>
        </p:nvSpPr>
        <p:spPr>
          <a:xfrm>
            <a:off x="23771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981 381 070</a:t>
            </a:r>
            <a:endParaRPr lang="en-US" sz="3200" dirty="0"/>
          </a:p>
        </p:txBody>
      </p:sp>
      <p:sp>
        <p:nvSpPr>
          <p:cNvPr id="44" name="Rounded Rectangle 43"/>
          <p:cNvSpPr/>
          <p:nvPr/>
        </p:nvSpPr>
        <p:spPr>
          <a:xfrm>
            <a:off x="59411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74 810 331</a:t>
            </a:r>
            <a:endParaRPr lang="en-US" sz="3200" dirty="0"/>
          </a:p>
        </p:txBody>
      </p:sp>
      <p:sp>
        <p:nvSpPr>
          <p:cNvPr id="45" name="Rounded Rectangle 44"/>
          <p:cNvSpPr/>
          <p:nvPr/>
        </p:nvSpPr>
        <p:spPr>
          <a:xfrm>
            <a:off x="75337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205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514E-17 1.11111E-6 L 0.22708 -0.04954 L 0.28125 0.02477 L 0.31445 0.11111 L 0.40977 0.16065 L 0.45117 0.42986 " pathEditMode="relative" rAng="0" ptsTypes="AAAAAA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6225F33-13BF-F68A-A505-C8E9FCC6AAA5}"/>
              </a:ext>
            </a:extLst>
          </p:cNvPr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D12AFF-DD62-D58A-4275-275AC0E5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C17129-DE88-12E6-C8E0-582A991A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pic>
        <p:nvPicPr>
          <p:cNvPr id="11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2E6EE82-16CC-D00B-B8C0-A9AD5D69D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1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1957" y="24217"/>
            <a:ext cx="11754842" cy="6573931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7733" y="24217"/>
              <a:ext cx="10667732" cy="5867241"/>
              <a:chOff x="1011112" y="359910"/>
              <a:chExt cx="10667732" cy="58672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11112" y="612748"/>
                <a:ext cx="2951603" cy="2041683"/>
                <a:chOff x="398389" y="601823"/>
                <a:chExt cx="2951603" cy="204168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8389" y="601823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542462"/>
                <a:chOff x="8510141" y="3145789"/>
                <a:chExt cx="3387282" cy="254246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103476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44070"/>
                <a:ext cx="3868835" cy="2286890"/>
                <a:chOff x="3143784" y="3544195"/>
                <a:chExt cx="3868835" cy="228689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25337" y="3544195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579" y="4206384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2" y="2503969"/>
            <a:ext cx="3461978" cy="85010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6033697" y="2786971"/>
            <a:ext cx="2815613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7836401" y="5825791"/>
            <a:ext cx="3892030" cy="90970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F2CD1A-5B36-31AE-3679-9E8492321492}"/>
              </a:ext>
            </a:extLst>
          </p:cNvPr>
          <p:cNvSpPr/>
          <p:nvPr/>
        </p:nvSpPr>
        <p:spPr>
          <a:xfrm>
            <a:off x="9506841" y="6110202"/>
            <a:ext cx="163283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871A4BB-A4A8-F298-FB4B-5088AA6157CE}"/>
              </a:ext>
            </a:extLst>
          </p:cNvPr>
          <p:cNvSpPr/>
          <p:nvPr/>
        </p:nvSpPr>
        <p:spPr>
          <a:xfrm>
            <a:off x="1857690" y="5639132"/>
            <a:ext cx="3892030" cy="91835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C1F9EBF-B00E-ADBC-2B51-420B88EA7652}"/>
              </a:ext>
            </a:extLst>
          </p:cNvPr>
          <p:cNvSpPr/>
          <p:nvPr/>
        </p:nvSpPr>
        <p:spPr>
          <a:xfrm>
            <a:off x="461932" y="2391997"/>
            <a:ext cx="3523823" cy="911626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745FE41-F97E-02E7-9EC8-294CDDCB5DF0}"/>
              </a:ext>
            </a:extLst>
          </p:cNvPr>
          <p:cNvSpPr/>
          <p:nvPr/>
        </p:nvSpPr>
        <p:spPr>
          <a:xfrm>
            <a:off x="1664600" y="2680469"/>
            <a:ext cx="2228875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C0179F-C66B-2C1D-DFD4-F028BAD57B6E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73BC9EE8-1EA1-8D47-4283-4F359C0668FD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9D098AE-CAE9-E8A3-7111-F097974E74F3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182 729 119</a:t>
            </a:r>
            <a:endParaRPr lang="en-US" sz="3200" dirty="0"/>
          </a:p>
        </p:txBody>
      </p:sp>
      <p:sp>
        <p:nvSpPr>
          <p:cNvPr id="45" name="Rounded Rectangle 44"/>
          <p:cNvSpPr/>
          <p:nvPr/>
        </p:nvSpPr>
        <p:spPr>
          <a:xfrm>
            <a:off x="16278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981 381 070</a:t>
            </a:r>
            <a:endParaRPr lang="en-US" sz="3200" dirty="0"/>
          </a:p>
        </p:txBody>
      </p:sp>
      <p:sp>
        <p:nvSpPr>
          <p:cNvPr id="46" name="Rounded Rectangle 45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74 810 331</a:t>
            </a:r>
            <a:endParaRPr lang="en-US" sz="3200" dirty="0"/>
          </a:p>
        </p:txBody>
      </p:sp>
      <p:sp>
        <p:nvSpPr>
          <p:cNvPr id="47" name="Rounded Rectangle 46"/>
          <p:cNvSpPr/>
          <p:nvPr/>
        </p:nvSpPr>
        <p:spPr>
          <a:xfrm>
            <a:off x="75591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7926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42 0.05532 L -0.05442 0.05532 C -0.06041 0.05949 -0.06614 0.06527 -0.07239 0.06782 C -0.07734 0.0699 -0.08229 0.06921 -0.08724 0.06921 C -0.10013 0.06921 -0.11276 0.06828 -0.12552 0.06782 C -0.13307 0.06458 -0.14062 0.06064 -0.14817 0.0581 C -0.15677 0.05532 -0.16562 0.05625 -0.17395 0.05254 C -0.18007 0.05 -0.20651 0.02754 -0.21145 0.02199 C -0.21705 0.01597 -0.22213 0.00856 -0.22708 0.00115 C -0.23437 -0.00949 -0.24205 -0.02361 -0.24817 -0.03635 C -0.25612 -0.05209 -0.25442 -0.05278 -0.26458 -0.06551 C -0.27617 -0.07963 -0.27916 -0.07871 -0.29427 -0.08496 C -0.30156 -0.08773 -0.30885 -0.09051 -0.31614 -0.09306 C -0.32109 -0.09005 -0.32643 -0.08773 -0.33099 -0.08357 C -0.33398 -0.08079 -0.33619 -0.07593 -0.3388 -0.07246 C -0.3414 -0.06898 -0.34427 -0.06644 -0.34661 -0.06273 C -0.35299 -0.05255 -0.35898 -0.0419 -0.36458 -0.03079 C -0.36666 -0.02662 -0.36862 -0.02199 -0.37083 -0.01829 C -0.37409 -0.01273 -0.37773 -0.00811 -0.38099 -0.00301 C -0.38242 -0.0007 -0.38346 0.00231 -0.38489 0.00393 C -0.38841 0.00787 -0.39231 0.01018 -0.39583 0.01365 C -0.39961 0.01713 -0.40299 0.02176 -0.40677 0.02477 C -0.41237 0.02916 -0.41588 0.02916 -0.42161 0.03032 C -0.43099 0.02801 -0.44049 0.02639 -0.44974 0.02338 C -0.45364 0.02222 -0.45586 0.01805 -0.45911 0.01504 C -0.45989 0.01435 -0.4608 0.01435 -0.46145 0.01365 C -0.46237 0.01296 -0.46289 0.01111 -0.4638 0.01088 C -0.4664 0.01018 -0.46901 0.01088 -0.47161 0.01088 " pathEditMode="relative" ptsTypes="AAAAAAAAAAAAAAAAAAAAAAAAAA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9E20568-21FC-8224-1204-3C166CF106A6}"/>
              </a:ext>
            </a:extLst>
          </p:cNvPr>
          <p:cNvGrpSpPr/>
          <p:nvPr/>
        </p:nvGrpSpPr>
        <p:grpSpPr>
          <a:xfrm>
            <a:off x="12430220" y="572368"/>
            <a:ext cx="10980198" cy="5713264"/>
            <a:chOff x="979900" y="980399"/>
            <a:chExt cx="10980198" cy="571326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A5907FF-A650-5A2F-4D55-206F01FDC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79900" y="980399"/>
              <a:ext cx="10980198" cy="571326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918B5FF-EF28-936F-2539-9CF81F3AC41C}"/>
                </a:ext>
              </a:extLst>
            </p:cNvPr>
            <p:cNvGrpSpPr/>
            <p:nvPr/>
          </p:nvGrpSpPr>
          <p:grpSpPr>
            <a:xfrm>
              <a:off x="5775920" y="1563676"/>
              <a:ext cx="4988136" cy="3046988"/>
              <a:chOff x="6243280" y="1533196"/>
              <a:chExt cx="4988136" cy="304698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66055E6-4D16-1D27-44DC-842BF91BDE57}"/>
                  </a:ext>
                </a:extLst>
              </p:cNvPr>
              <p:cNvSpPr txBox="1"/>
              <p:nvPr/>
            </p:nvSpPr>
            <p:spPr>
              <a:xfrm>
                <a:off x="6243280" y="1533196"/>
                <a:ext cx="4344222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7305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KHỞI ĐỘNG</a:t>
                </a:r>
                <a:endParaRPr kumimoji="0" lang="vi-VN" sz="9600" b="1" i="0" u="none" strike="noStrike" kern="1200" cap="none" spc="0" normalizeH="0" baseline="0" noProof="0" dirty="0">
                  <a:ln w="27305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FA7A718-489F-A635-4F1C-FDA9D0C72F8E}"/>
                  </a:ext>
                </a:extLst>
              </p:cNvPr>
              <p:cNvSpPr txBox="1"/>
              <p:nvPr/>
            </p:nvSpPr>
            <p:spPr>
              <a:xfrm>
                <a:off x="6243280" y="1533196"/>
                <a:ext cx="4988136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K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H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Ở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I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 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00FFFF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Đ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Ộ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N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G</a:t>
                </a:r>
                <a:endParaRPr kumimoji="0" lang="vi-VN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endParaRPr>
              </a:p>
            </p:txBody>
          </p:sp>
        </p:grpSp>
      </p:grpSp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2E78FC3-B386-31AA-3008-1B48188FB9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6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9622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01BC0E-FC74-63EB-B85D-12FE57489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970" y="2387424"/>
            <a:ext cx="7340220" cy="4054191"/>
          </a:xfrm>
          <a:prstGeom prst="rect">
            <a:avLst/>
          </a:prstGeom>
        </p:spPr>
      </p:pic>
      <p:pic>
        <p:nvPicPr>
          <p:cNvPr id="9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6A0D68D7-EA0D-65AF-4765-DCE6A5DBC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3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6C67096-7124-07E4-567E-67EF1894523A}"/>
              </a:ext>
            </a:extLst>
          </p:cNvPr>
          <p:cNvGrpSpPr/>
          <p:nvPr/>
        </p:nvGrpSpPr>
        <p:grpSpPr>
          <a:xfrm>
            <a:off x="218579" y="16657"/>
            <a:ext cx="11754842" cy="6573931"/>
            <a:chOff x="211957" y="24217"/>
            <a:chExt cx="11754842" cy="6573931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CE0D3B8-F473-1E95-3F4D-B59A52C37322}"/>
                </a:ext>
              </a:extLst>
            </p:cNvPr>
            <p:cNvGrpSpPr/>
            <p:nvPr/>
          </p:nvGrpSpPr>
          <p:grpSpPr>
            <a:xfrm>
              <a:off x="1017733" y="24217"/>
              <a:ext cx="10667732" cy="5867241"/>
              <a:chOff x="1011112" y="359910"/>
              <a:chExt cx="10667732" cy="58672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11112" y="612748"/>
                <a:ext cx="2951603" cy="2041683"/>
                <a:chOff x="398389" y="601823"/>
                <a:chExt cx="2951603" cy="204168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8389" y="601823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Nhà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của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shipper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291562" y="3684689"/>
                <a:ext cx="3387282" cy="2542462"/>
                <a:chOff x="8510141" y="3145789"/>
                <a:chExt cx="3387282" cy="254246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48526E3C-A211-85DD-2D74-3CABA7599FA4}"/>
                    </a:ext>
                  </a:extLst>
                </p:cNvPr>
                <p:cNvSpPr txBox="1"/>
                <p:nvPr/>
              </p:nvSpPr>
              <p:spPr>
                <a:xfrm>
                  <a:off x="8510141" y="5103476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Cửa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hàng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quần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áo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544070"/>
                <a:ext cx="3868835" cy="2286890"/>
                <a:chOff x="3143784" y="3544195"/>
                <a:chExt cx="3868835" cy="2286890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5CA2FB7-E21B-2476-3D11-3A5D00FFF23C}"/>
                    </a:ext>
                  </a:extLst>
                </p:cNvPr>
                <p:cNvSpPr txBox="1"/>
                <p:nvPr/>
              </p:nvSpPr>
              <p:spPr>
                <a:xfrm>
                  <a:off x="3625337" y="3544195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Tiệm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bánh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359910"/>
                <a:ext cx="3782920" cy="2402713"/>
                <a:chOff x="5443550" y="359910"/>
                <a:chExt cx="3782920" cy="2402713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C742582-0703-AE43-D3C8-99CA3F56ACA5}"/>
                    </a:ext>
                  </a:extLst>
                </p:cNvPr>
                <p:cNvSpPr txBox="1"/>
                <p:nvPr/>
              </p:nvSpPr>
              <p:spPr>
                <a:xfrm>
                  <a:off x="5839188" y="359910"/>
                  <a:ext cx="338728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Quán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hải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 </a:t>
                  </a:r>
                  <a:r>
                    <a:rPr kumimoji="0" lang="en-US" sz="3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ea typeface="+mn-ea"/>
                      <a:cs typeface="+mn-cs"/>
                    </a:rPr>
                    <a:t>sản</a:t>
                  </a:r>
                  <a:endPara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2290" y="4281276"/>
            <a:ext cx="1363807" cy="1247384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024A15B-8154-DDB4-1DAA-F0C00F0308A7}"/>
              </a:ext>
            </a:extLst>
          </p:cNvPr>
          <p:cNvSpPr/>
          <p:nvPr/>
        </p:nvSpPr>
        <p:spPr>
          <a:xfrm>
            <a:off x="5212122" y="2453169"/>
            <a:ext cx="3622294" cy="105393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EC67F-0F26-0C77-C918-B62F779A0BC6}"/>
              </a:ext>
            </a:extLst>
          </p:cNvPr>
          <p:cNvSpPr/>
          <p:nvPr/>
        </p:nvSpPr>
        <p:spPr>
          <a:xfrm>
            <a:off x="6147146" y="2841500"/>
            <a:ext cx="2879316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70 000 000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03AB28-0E31-B3D8-C3BD-74CC74A81915}"/>
              </a:ext>
            </a:extLst>
          </p:cNvPr>
          <p:cNvSpPr/>
          <p:nvPr/>
        </p:nvSpPr>
        <p:spPr>
          <a:xfrm>
            <a:off x="7836401" y="5787692"/>
            <a:ext cx="3892030" cy="97077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F2CD1A-5B36-31AE-3679-9E8492321492}"/>
              </a:ext>
            </a:extLst>
          </p:cNvPr>
          <p:cNvSpPr/>
          <p:nvPr/>
        </p:nvSpPr>
        <p:spPr>
          <a:xfrm>
            <a:off x="9502765" y="6122879"/>
            <a:ext cx="155663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871A4BB-A4A8-F298-FB4B-5088AA6157CE}"/>
              </a:ext>
            </a:extLst>
          </p:cNvPr>
          <p:cNvSpPr/>
          <p:nvPr/>
        </p:nvSpPr>
        <p:spPr>
          <a:xfrm>
            <a:off x="1857690" y="5639132"/>
            <a:ext cx="3892030" cy="85971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34DE83B-1340-3B3A-7A30-0E67E92A079F}"/>
              </a:ext>
            </a:extLst>
          </p:cNvPr>
          <p:cNvSpPr/>
          <p:nvPr/>
        </p:nvSpPr>
        <p:spPr>
          <a:xfrm>
            <a:off x="3635558" y="5888953"/>
            <a:ext cx="1252268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571908-3E84-1336-9AF4-8F3BC066F16D}"/>
              </a:ext>
            </a:extLst>
          </p:cNvPr>
          <p:cNvSpPr/>
          <p:nvPr/>
        </p:nvSpPr>
        <p:spPr>
          <a:xfrm>
            <a:off x="462859" y="2429209"/>
            <a:ext cx="3635531" cy="81446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Giá trị của chữ số 7 .................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FF8773D-3749-A551-2DF4-694E87E263D9}"/>
              </a:ext>
            </a:extLst>
          </p:cNvPr>
          <p:cNvSpPr/>
          <p:nvPr/>
        </p:nvSpPr>
        <p:spPr>
          <a:xfrm>
            <a:off x="1743982" y="2651658"/>
            <a:ext cx="2095347" cy="685354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D2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700 000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D71D2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41BD3E-1124-887C-684E-6B8C5D94200D}"/>
              </a:ext>
            </a:extLst>
          </p:cNvPr>
          <p:cNvGrpSpPr/>
          <p:nvPr/>
        </p:nvGrpSpPr>
        <p:grpSpPr>
          <a:xfrm>
            <a:off x="10751629" y="183529"/>
            <a:ext cx="1197156" cy="1139395"/>
            <a:chOff x="10849967" y="239893"/>
            <a:chExt cx="1197156" cy="1139395"/>
          </a:xfrm>
        </p:grpSpPr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942C3997-4B66-5BB0-FF52-5C00FC467FBD}"/>
                </a:ext>
              </a:extLst>
            </p:cNvPr>
            <p:cNvSpPr/>
            <p:nvPr/>
          </p:nvSpPr>
          <p:spPr>
            <a:xfrm>
              <a:off x="10849967" y="239893"/>
              <a:ext cx="1197156" cy="1139395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F36BC8-0627-2537-34CE-36C4274F7149}"/>
                </a:ext>
              </a:extLst>
            </p:cNvPr>
            <p:cNvSpPr txBox="1"/>
            <p:nvPr/>
          </p:nvSpPr>
          <p:spPr>
            <a:xfrm>
              <a:off x="11257357" y="699191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968805" y="1440355"/>
            <a:ext cx="2901581" cy="658974"/>
          </a:xfrm>
          <a:prstGeom prst="roundRect">
            <a:avLst/>
          </a:prstGeom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182 729 119</a:t>
            </a:r>
            <a:endParaRPr lang="en-US" sz="3200" dirty="0"/>
          </a:p>
        </p:txBody>
      </p:sp>
      <p:sp>
        <p:nvSpPr>
          <p:cNvPr id="41" name="Rounded Rectangle 40"/>
          <p:cNvSpPr/>
          <p:nvPr/>
        </p:nvSpPr>
        <p:spPr>
          <a:xfrm>
            <a:off x="1653237" y="454177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981 381 070</a:t>
            </a:r>
            <a:endParaRPr lang="en-US" sz="3200" dirty="0"/>
          </a:p>
        </p:txBody>
      </p:sp>
      <p:sp>
        <p:nvSpPr>
          <p:cNvPr id="42" name="Rounded Rectangle 41"/>
          <p:cNvSpPr/>
          <p:nvPr/>
        </p:nvSpPr>
        <p:spPr>
          <a:xfrm>
            <a:off x="5534740" y="1379203"/>
            <a:ext cx="2901581" cy="658974"/>
          </a:xfrm>
          <a:prstGeom prst="roundRect">
            <a:avLst/>
          </a:prstGeom>
          <a:ln>
            <a:solidFill>
              <a:schemeClr val="bg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74 810 331</a:t>
            </a:r>
            <a:endParaRPr lang="en-US" sz="3200" dirty="0"/>
          </a:p>
        </p:txBody>
      </p:sp>
      <p:sp>
        <p:nvSpPr>
          <p:cNvPr id="43" name="Rounded Rectangle 42"/>
          <p:cNvSpPr/>
          <p:nvPr/>
        </p:nvSpPr>
        <p:spPr>
          <a:xfrm>
            <a:off x="8270337" y="4434171"/>
            <a:ext cx="2901581" cy="658974"/>
          </a:xfrm>
          <a:prstGeom prst="roundRect">
            <a:avLst/>
          </a:prstGeom>
          <a:solidFill>
            <a:srgbClr val="FF0000"/>
          </a:solidFill>
          <a:ln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/>
              <a:t>3 037 933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3551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86 -0.0132 L -0.05586 -0.01297 C -0.07669 -0.0294 -0.06328 -0.02084 -0.1108 -0.0132 C -0.12382 -0.01111 -0.12682 -0.00417 -0.13997 0.00162 C -0.15468 0.00787 -0.14765 0.00509 -0.16132 0.01041 C -0.16302 0.00949 -0.1651 0.00972 -0.1664 0.00787 C -0.18997 -0.02616 -0.17304 -0.01204 -0.18632 -0.02199 C -0.19062 -0.02153 -0.19492 -0.02222 -0.19909 -0.0206 C -0.2039 -0.01922 -0.20833 -0.01597 -0.21263 -0.0132 C -0.21901 -0.00972 -0.2181 -0.0088 -0.22474 -0.00718 C -0.23099 -0.00556 -0.24336 -0.00324 -0.24336 -0.00324 C -0.24804 -0.00371 -0.25286 -0.00324 -0.25755 -0.00463 C -0.26106 -0.00579 -0.26419 -0.00903 -0.26757 -0.01088 C -0.272 -0.01343 -0.27643 -0.01667 -0.28112 -0.01829 C -0.28659 -0.02014 -0.29192 -0.01991 -0.29739 -0.0206 C -0.30976 -0.01829 -0.32226 -0.01644 -0.3345 -0.0132 C -0.33606 -0.01297 -0.3375 -0.01181 -0.3388 -0.01088 C -0.34127 -0.00903 -0.34583 -0.00463 -0.34583 -0.0044 " pathEditMode="relative" rAng="0" ptsTypes="AAAAAAAAAAAAAAAA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5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35343FC4-FF34-29BE-097C-E04B79D8C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05E9A54-86CD-DD7F-D6E6-8509E01831DC}"/>
              </a:ext>
            </a:extLst>
          </p:cNvPr>
          <p:cNvGrpSpPr/>
          <p:nvPr/>
        </p:nvGrpSpPr>
        <p:grpSpPr>
          <a:xfrm>
            <a:off x="2204720" y="1786302"/>
            <a:ext cx="7189911" cy="4643120"/>
            <a:chOff x="2448560" y="1826942"/>
            <a:chExt cx="7189911" cy="464312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6EEE509-67E5-6EFA-48FD-E9F118CA3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8560" y="2232880"/>
              <a:ext cx="4430545" cy="423718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A580F8A-F752-0CBA-6B71-213CCCEB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6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0624" y="1826942"/>
              <a:ext cx="2867847" cy="4531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116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E0113-8585-E1EC-896B-391E91A1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CD7FB22-3210-DF49-256D-5F621B81F9C1}"/>
              </a:ext>
            </a:extLst>
          </p:cNvPr>
          <p:cNvGrpSpPr/>
          <p:nvPr/>
        </p:nvGrpSpPr>
        <p:grpSpPr>
          <a:xfrm>
            <a:off x="4355849" y="745710"/>
            <a:ext cx="5667831" cy="2339013"/>
            <a:chOff x="4953273" y="748106"/>
            <a:chExt cx="7005047" cy="3896396"/>
          </a:xfrm>
        </p:grpSpPr>
        <p:sp>
          <p:nvSpPr>
            <p:cNvPr id="22" name="Hexagon 29">
              <a:extLst>
                <a:ext uri="{FF2B5EF4-FFF2-40B4-BE49-F238E27FC236}">
                  <a16:creationId xmlns:a16="http://schemas.microsoft.com/office/drawing/2014/main" id="{7AFD19F4-6418-3FAB-1DD8-A12567DEEC6A}"/>
                </a:ext>
              </a:extLst>
            </p:cNvPr>
            <p:cNvSpPr/>
            <p:nvPr/>
          </p:nvSpPr>
          <p:spPr>
            <a:xfrm>
              <a:off x="4975061" y="748106"/>
              <a:ext cx="6983259" cy="2391334"/>
            </a:xfrm>
            <a:prstGeom prst="wedgeRoundRectCallout">
              <a:avLst>
                <a:gd name="adj1" fmla="val -56173"/>
                <a:gd name="adj2" fmla="val 125652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3">
              <a:extLst>
                <a:ext uri="{FF2B5EF4-FFF2-40B4-BE49-F238E27FC236}">
                  <a16:creationId xmlns:a16="http://schemas.microsoft.com/office/drawing/2014/main" id="{73F617FF-8286-FEF8-0B2F-0D311570C45F}"/>
                </a:ext>
              </a:extLst>
            </p:cNvPr>
            <p:cNvSpPr txBox="1"/>
            <p:nvPr/>
          </p:nvSpPr>
          <p:spPr>
            <a:xfrm>
              <a:off x="4953273" y="871764"/>
              <a:ext cx="6983257" cy="3772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B666CDE-AA94-860F-22D3-8F08F84A13F2}"/>
              </a:ext>
            </a:extLst>
          </p:cNvPr>
          <p:cNvGrpSpPr/>
          <p:nvPr/>
        </p:nvGrpSpPr>
        <p:grpSpPr>
          <a:xfrm>
            <a:off x="4558638" y="1659795"/>
            <a:ext cx="6807708" cy="3862596"/>
            <a:chOff x="4975061" y="748105"/>
            <a:chExt cx="7804655" cy="3862596"/>
          </a:xfrm>
        </p:grpSpPr>
        <p:sp>
          <p:nvSpPr>
            <p:cNvPr id="11" name="Hexagon 29">
              <a:extLst>
                <a:ext uri="{FF2B5EF4-FFF2-40B4-BE49-F238E27FC236}">
                  <a16:creationId xmlns:a16="http://schemas.microsoft.com/office/drawing/2014/main" id="{A742D1EC-6BB9-C570-A914-1E3681B50284}"/>
                </a:ext>
              </a:extLst>
            </p:cNvPr>
            <p:cNvSpPr/>
            <p:nvPr/>
          </p:nvSpPr>
          <p:spPr>
            <a:xfrm>
              <a:off x="4975061" y="748105"/>
              <a:ext cx="7804655" cy="3216943"/>
            </a:xfrm>
            <a:prstGeom prst="wedgeRoundRectCallout">
              <a:avLst>
                <a:gd name="adj1" fmla="val -55734"/>
                <a:gd name="adj2" fmla="val 22979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EA07914B-4E61-162B-DB87-29438B153BF5}"/>
                </a:ext>
              </a:extLst>
            </p:cNvPr>
            <p:cNvSpPr txBox="1"/>
            <p:nvPr/>
          </p:nvSpPr>
          <p:spPr>
            <a:xfrm>
              <a:off x="5299827" y="748105"/>
              <a:ext cx="7155123" cy="386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Nhằm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nâng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cao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tin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cậy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chất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lượng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phục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đạt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5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sao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bằng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5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3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bài tập sau nhé!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2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491448"/>
            <a:ext cx="12192000" cy="4244631"/>
          </a:xfrm>
          <a:prstGeom prst="roundRect">
            <a:avLst>
              <a:gd name="adj" fmla="val 68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B39E34-2F80-01C6-4CA4-C6EC709EDB87}"/>
              </a:ext>
            </a:extLst>
          </p:cNvPr>
          <p:cNvSpPr/>
          <p:nvPr/>
        </p:nvSpPr>
        <p:spPr>
          <a:xfrm>
            <a:off x="5654040" y="2706570"/>
            <a:ext cx="6239662" cy="3757190"/>
          </a:xfrm>
          <a:prstGeom prst="roundRect">
            <a:avLst>
              <a:gd name="adj" fmla="val 4248"/>
            </a:avLst>
          </a:prstGeom>
          <a:solidFill>
            <a:schemeClr val="bg1">
              <a:alpha val="94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A48E55-00ED-E683-0267-5A1226B90D49}"/>
              </a:ext>
            </a:extLst>
          </p:cNvPr>
          <p:cNvGrpSpPr/>
          <p:nvPr/>
        </p:nvGrpSpPr>
        <p:grpSpPr>
          <a:xfrm>
            <a:off x="526334" y="189543"/>
            <a:ext cx="11574226" cy="2212783"/>
            <a:chOff x="526334" y="189543"/>
            <a:chExt cx="11312606" cy="221278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19AB34-CD14-8AEE-DDA1-B53057275D05}"/>
                </a:ext>
              </a:extLst>
            </p:cNvPr>
            <p:cNvSpPr txBox="1"/>
            <p:nvPr/>
          </p:nvSpPr>
          <p:spPr>
            <a:xfrm>
              <a:off x="1227660" y="278668"/>
              <a:ext cx="10611280" cy="21236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Rô</a:t>
              </a:r>
              <a:r>
                <a:rPr kumimoji="0" lang="vi-VN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– bốt xếp các que tính để được số </a:t>
              </a:r>
              <a:endPara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kumimoji="0" lang="vi-VN" sz="4400" b="1" i="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041 975 như hình dưới đây. Em hãy di chuyển 2 que tính để số có chín chữ số.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3978F12-4DFB-A4A3-B768-5043B84387F3}"/>
                </a:ext>
              </a:extLst>
            </p:cNvPr>
            <p:cNvGrpSpPr/>
            <p:nvPr/>
          </p:nvGrpSpPr>
          <p:grpSpPr>
            <a:xfrm>
              <a:off x="526334" y="189543"/>
              <a:ext cx="704965" cy="713911"/>
              <a:chOff x="441983" y="257529"/>
              <a:chExt cx="772160" cy="701040"/>
            </a:xfrm>
            <a:solidFill>
              <a:schemeClr val="bg1">
                <a:alpha val="73000"/>
              </a:schemeClr>
            </a:solidFill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0203D60-8AE9-F1A3-F2E2-B81919D07187}"/>
                  </a:ext>
                </a:extLst>
              </p:cNvPr>
              <p:cNvSpPr/>
              <p:nvPr/>
            </p:nvSpPr>
            <p:spPr>
              <a:xfrm>
                <a:off x="441983" y="257529"/>
                <a:ext cx="772160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2D62A7F-968E-C243-4EC2-B6D2EFD02B04}"/>
                  </a:ext>
                </a:extLst>
              </p:cNvPr>
              <p:cNvSpPr txBox="1"/>
              <p:nvPr/>
            </p:nvSpPr>
            <p:spPr>
              <a:xfrm>
                <a:off x="600557" y="315663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5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75BFAB-5ABF-52CF-E79D-34920D9B62AF}"/>
              </a:ext>
            </a:extLst>
          </p:cNvPr>
          <p:cNvSpPr txBox="1"/>
          <p:nvPr/>
        </p:nvSpPr>
        <p:spPr>
          <a:xfrm>
            <a:off x="5684997" y="2765769"/>
            <a:ext cx="6103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di chuyển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que diêm ở chữ số 0 để xếp thành số 1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18782" y="4007144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311 141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97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084" t="50000" r="49167" b="34938"/>
          <a:stretch/>
        </p:blipFill>
        <p:spPr>
          <a:xfrm>
            <a:off x="671109" y="3797289"/>
            <a:ext cx="4737100" cy="1189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25069" y="4757769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131 141 975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5725069" y="5557134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311 411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97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57042" y="3991387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311 419 1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57042" y="4820162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311 479</a:t>
            </a:r>
            <a:r>
              <a:rPr kumimoji="0" lang="vi-VN" sz="44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71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D2557D-FCBF-83AE-55FE-3EB4CFB26866}"/>
              </a:ext>
            </a:extLst>
          </p:cNvPr>
          <p:cNvSpPr txBox="1"/>
          <p:nvPr/>
        </p:nvSpPr>
        <p:spPr>
          <a:xfrm>
            <a:off x="8840775" y="5614245"/>
            <a:ext cx="2981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311 419 71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81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3" grpId="0"/>
      <p:bldP spid="4" grpId="0"/>
      <p:bldP spid="14" grpId="0"/>
      <p:bldP spid="16" grpId="0"/>
      <p:bldP spid="17" grpId="0"/>
      <p:bldP spid="19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6BEC92C-5DAB-D50D-FCB2-942031B26AD9}"/>
              </a:ext>
            </a:extLst>
          </p:cNvPr>
          <p:cNvGrpSpPr/>
          <p:nvPr/>
        </p:nvGrpSpPr>
        <p:grpSpPr>
          <a:xfrm>
            <a:off x="2814320" y="147320"/>
            <a:ext cx="6563360" cy="6563360"/>
            <a:chOff x="3007360" y="147320"/>
            <a:chExt cx="6563360" cy="65633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D638918-F91A-7961-D982-E3DE75DA2B70}"/>
                </a:ext>
              </a:extLst>
            </p:cNvPr>
            <p:cNvSpPr/>
            <p:nvPr/>
          </p:nvSpPr>
          <p:spPr>
            <a:xfrm>
              <a:off x="3007360" y="147320"/>
              <a:ext cx="6563360" cy="65633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F0D8F8-C5DE-9D18-C16F-5559E8594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3951" y="653889"/>
              <a:ext cx="4710177" cy="4897364"/>
            </a:xfrm>
            <a:prstGeom prst="rect">
              <a:avLst/>
            </a:prstGeom>
          </p:spPr>
        </p:pic>
      </p:grpSp>
      <p:pic>
        <p:nvPicPr>
          <p:cNvPr id="30722" name="Picture 2">
            <a:extLst>
              <a:ext uri="{FF2B5EF4-FFF2-40B4-BE49-F238E27FC236}">
                <a16:creationId xmlns:a16="http://schemas.microsoft.com/office/drawing/2014/main" id="{73B873B4-0C6F-F164-4B80-0B7CBC1F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F783C25-6739-7FD1-350B-55680E54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796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FD5EBF2-679A-E962-8187-D169A00EB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92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805C0CB4-1ACF-774D-D936-B9C051C5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88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DD74B89-D82A-1311-9C9B-5E9F7DFCB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84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14089594-A57B-C61A-DC2E-EEF8516D3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1421" y="-749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CE0113-8585-E1EC-896B-391E91A1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7" y="2397682"/>
            <a:ext cx="3703891" cy="44603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D83B8A8-4CB2-9A38-CAD3-D1727DF97760}"/>
              </a:ext>
            </a:extLst>
          </p:cNvPr>
          <p:cNvGrpSpPr/>
          <p:nvPr/>
        </p:nvGrpSpPr>
        <p:grpSpPr>
          <a:xfrm>
            <a:off x="4286836" y="1319243"/>
            <a:ext cx="7437804" cy="2404458"/>
            <a:chOff x="4479876" y="750283"/>
            <a:chExt cx="7437804" cy="2404458"/>
          </a:xfrm>
        </p:grpSpPr>
        <p:sp>
          <p:nvSpPr>
            <p:cNvPr id="11" name="Hexagon 29">
              <a:extLst>
                <a:ext uri="{FF2B5EF4-FFF2-40B4-BE49-F238E27FC236}">
                  <a16:creationId xmlns:a16="http://schemas.microsoft.com/office/drawing/2014/main" id="{A742D1EC-6BB9-C570-A914-1E3681B50284}"/>
                </a:ext>
              </a:extLst>
            </p:cNvPr>
            <p:cNvSpPr/>
            <p:nvPr/>
          </p:nvSpPr>
          <p:spPr>
            <a:xfrm>
              <a:off x="4479876" y="750283"/>
              <a:ext cx="7437804" cy="2404458"/>
            </a:xfrm>
            <a:prstGeom prst="wedgeRoundRectCallout">
              <a:avLst>
                <a:gd name="adj1" fmla="val -55734"/>
                <a:gd name="adj2" fmla="val 22979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A32FFDC-8BD1-BB50-14F5-F8CE35437B10}"/>
                </a:ext>
              </a:extLst>
            </p:cNvPr>
            <p:cNvSpPr txBox="1"/>
            <p:nvPr/>
          </p:nvSpPr>
          <p:spPr>
            <a:xfrm>
              <a:off x="4551441" y="890683"/>
              <a:ext cx="729467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“</a:t>
              </a:r>
              <a:r>
                <a:rPr kumimoji="0" lang="en-US" sz="3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ngày làm shipper”nhé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hẹn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12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C4F4B5-DFF2-F1FA-B6FF-14C566B7B308}"/>
              </a:ext>
            </a:extLst>
          </p:cNvPr>
          <p:cNvSpPr/>
          <p:nvPr/>
        </p:nvSpPr>
        <p:spPr>
          <a:xfrm>
            <a:off x="0" y="0"/>
            <a:ext cx="12192000" cy="4421080"/>
          </a:xfrm>
          <a:prstGeom prst="rect">
            <a:avLst/>
          </a:prstGeom>
          <a:solidFill>
            <a:srgbClr val="66CCFF"/>
          </a:solidFill>
          <a:ln>
            <a:noFill/>
          </a:ln>
          <a:effectLst>
            <a:outerShdw blurRad="50800" dist="50800" dir="5400000" algn="ctr" rotWithShape="0">
              <a:srgbClr val="B8FBF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5A47D-343C-5F1C-CCA8-B01DC2265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6330"/>
            <a:ext cx="12192000" cy="661830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BC564F-C0EF-8E7E-68C3-D4E81D4023E6}"/>
              </a:ext>
            </a:extLst>
          </p:cNvPr>
          <p:cNvSpPr/>
          <p:nvPr/>
        </p:nvSpPr>
        <p:spPr>
          <a:xfrm>
            <a:off x="191458" y="4422776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Chuẩn</a:t>
            </a:r>
            <a:r>
              <a:rPr kumimoji="0" lang="vi-VN" sz="48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bị bài tiếp theo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AD71844-972B-64B8-B881-07A5FF489592}"/>
              </a:ext>
            </a:extLst>
          </p:cNvPr>
          <p:cNvSpPr/>
          <p:nvPr/>
        </p:nvSpPr>
        <p:spPr>
          <a:xfrm>
            <a:off x="191458" y="3184525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Hoàn</a:t>
            </a:r>
            <a:r>
              <a:rPr kumimoji="0" lang="vi-VN" sz="4800" b="0" i="1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thành VBT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6776D15-8AE9-DEBB-9DAD-2469954B9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520" y="2351468"/>
            <a:ext cx="3443835" cy="4139223"/>
          </a:xfrm>
          <a:prstGeom prst="rect">
            <a:avLst/>
          </a:prstGeom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AEB02B04-8E56-08AC-D79A-DEF96D2E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343787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B88859-10C6-DE69-6460-4E766187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46449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7D329-0AC0-1B42-DFC2-4E719AD1D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652" y="97531"/>
            <a:ext cx="6425741" cy="1505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8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2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26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smtClean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Non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5909B">
                  <a:lumMod val="60000"/>
                  <a:lumOff val="40000"/>
                </a:srgbClr>
              </a:solidFill>
              <a:effectLst/>
              <a:uLnTx/>
              <a:uFillTx/>
              <a:latin typeface="UTM Candombe" panose="02040603050506020204" pitchFamily="18" charset="0"/>
              <a:ea typeface="字魂131号-酷乐潮玩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7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3B29718-8EB3-82B3-D729-E6A8A1F0C759}"/>
              </a:ext>
            </a:extLst>
          </p:cNvPr>
          <p:cNvSpPr/>
          <p:nvPr/>
        </p:nvSpPr>
        <p:spPr>
          <a:xfrm>
            <a:off x="499871" y="262500"/>
            <a:ext cx="7488936" cy="4178808"/>
          </a:xfrm>
          <a:prstGeom prst="roundRect">
            <a:avLst/>
          </a:prstGeom>
          <a:solidFill>
            <a:srgbClr val="B8FBFE">
              <a:alpha val="8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CF7C6B-78E2-D236-8C33-BF2181504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5695" y="637074"/>
            <a:ext cx="1112006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8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5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6A1B58-90B3-D663-2C0E-D9B5BE75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16" y="1688056"/>
            <a:ext cx="3414056" cy="5051548"/>
          </a:xfrm>
          <a:prstGeom prst="rect">
            <a:avLst/>
          </a:prstGeom>
        </p:spPr>
      </p:pic>
      <p:sp>
        <p:nvSpPr>
          <p:cNvPr id="7" name="Hình chữ nhật: Góc Tròn 277">
            <a:extLst>
              <a:ext uri="{FF2B5EF4-FFF2-40B4-BE49-F238E27FC236}">
                <a16:creationId xmlns:a16="http://schemas.microsoft.com/office/drawing/2014/main" id="{9FD591F2-FEF5-3F52-BB71-F23618EC1C20}"/>
              </a:ext>
            </a:extLst>
          </p:cNvPr>
          <p:cNvSpPr/>
          <p:nvPr/>
        </p:nvSpPr>
        <p:spPr>
          <a:xfrm>
            <a:off x="3921816" y="3380509"/>
            <a:ext cx="7459599" cy="3114518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F3487-1366-2729-683B-5313BA92DFBF}"/>
              </a:ext>
            </a:extLst>
          </p:cNvPr>
          <p:cNvSpPr txBox="1"/>
          <p:nvPr/>
        </p:nvSpPr>
        <p:spPr>
          <a:xfrm>
            <a:off x="4286104" y="3506607"/>
            <a:ext cx="673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7" y="115152"/>
            <a:ext cx="7766977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6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2010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2008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2001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2080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kumimoji="0" lang="vi-VN" sz="60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liền sau của 2009 là ...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9830338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Dãy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số tự nhiên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Dãy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số liền trước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Số tự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nhiên lớn nhất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Dãy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số liền sau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Dãy</a:t>
                </a:r>
                <a:r>
                  <a:rPr kumimoji="0" lang="vi-VN" sz="5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số 1, 2, 3, 4, 5,... </a:t>
                </a:r>
                <a:r>
                  <a:rPr lang="vi-VN" sz="5400" noProof="0" dirty="0" smtClean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</a:t>
                </a:r>
                <a:r>
                  <a:rPr kumimoji="0" lang="vi-VN" sz="54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ược gọi là gì?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0972265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26; 30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24; 26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26; 32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23; 24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Điền số thích hợp vào chỗ chấm: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14; 18; 22; ...; ...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</a:t>
              </a:r>
              <a:r>
                <a:rPr kumimoji="0" lang="vi-VN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3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152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F6EE04-CC55-6238-B830-19076784781E}"/>
              </a:ext>
            </a:extLst>
          </p:cNvPr>
          <p:cNvGrpSpPr/>
          <p:nvPr/>
        </p:nvGrpSpPr>
        <p:grpSpPr>
          <a:xfrm>
            <a:off x="12614031" y="689041"/>
            <a:ext cx="10980198" cy="5713264"/>
            <a:chOff x="1357491" y="602291"/>
            <a:chExt cx="10980198" cy="5713264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E7FA876-9147-919D-111C-18D1218B3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357491" y="602291"/>
              <a:ext cx="10980198" cy="57132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FC1534-B3A8-0CB5-A3CA-5AA326A088DA}"/>
                </a:ext>
              </a:extLst>
            </p:cNvPr>
            <p:cNvGrpSpPr/>
            <p:nvPr/>
          </p:nvGrpSpPr>
          <p:grpSpPr>
            <a:xfrm>
              <a:off x="6012549" y="1336709"/>
              <a:ext cx="4712461" cy="3046988"/>
              <a:chOff x="7955871" y="2079067"/>
              <a:chExt cx="4712461" cy="304698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437730-C2B5-2CB9-7F26-D5C42FA3A688}"/>
                  </a:ext>
                </a:extLst>
              </p:cNvPr>
              <p:cNvSpPr txBox="1"/>
              <p:nvPr/>
            </p:nvSpPr>
            <p:spPr>
              <a:xfrm>
                <a:off x="7955872" y="2079067"/>
                <a:ext cx="471246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7305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LUYỆN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7305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TẬP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BB81A3-3DD9-8F44-E15A-FDA2FD2DC776}"/>
                  </a:ext>
                </a:extLst>
              </p:cNvPr>
              <p:cNvSpPr txBox="1"/>
              <p:nvPr/>
            </p:nvSpPr>
            <p:spPr>
              <a:xfrm>
                <a:off x="7955871" y="2079067"/>
                <a:ext cx="4712461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L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U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Y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Ệ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00FF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T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Ậ</a:t>
                </a:r>
                <a:r>
                  <a:rPr kumimoji="0" lang="en-US" sz="9600" b="1" i="0" u="none" strike="noStrike" kern="1200" cap="none" spc="0" normalizeH="0" baseline="0" noProof="0" dirty="0">
                    <a:ln w="28575">
                      <a:solidFill>
                        <a:srgbClr val="5B9BD5">
                          <a:lumMod val="50000"/>
                        </a:srgb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4472C4">
                          <a:lumMod val="75000"/>
                          <a:alpha val="40000"/>
                        </a:srgbClr>
                      </a:outerShdw>
                    </a:effectLst>
                    <a:uLnTx/>
                    <a:uFillTx/>
                    <a:latin typeface="#9Slide04 AdrianeSwash" panose="02000504060000090004" pitchFamily="2" charset="0"/>
                  </a:rPr>
                  <a:t>P</a:t>
                </a:r>
                <a:endParaRPr kumimoji="0" lang="vi-VN" sz="9600" b="1" i="0" u="none" strike="noStrike" kern="1200" cap="none" spc="0" normalizeH="0" baseline="0" noProof="0" dirty="0">
                  <a:ln w="28575">
                    <a:solidFill>
                      <a:srgbClr val="5B9BD5">
                        <a:lumMod val="50000"/>
                      </a:srgbClr>
                    </a:solidFill>
                    <a:prstDash val="solid"/>
                  </a:ln>
                  <a:solidFill>
                    <a:srgbClr val="66FF99"/>
                  </a:solidFill>
                  <a:effectLst>
                    <a:outerShdw blurRad="50800" dist="38100" dir="2700000" algn="tl" rotWithShape="0">
                      <a:srgbClr val="4472C4">
                        <a:lumMod val="75000"/>
                        <a:alpha val="40000"/>
                      </a:srgbClr>
                    </a:outerShdw>
                  </a:effectLst>
                  <a:uLnTx/>
                  <a:uFillTx/>
                  <a:latin typeface="#9Slide04 AdrianeSwash" panose="02000504060000090004" pitchFamily="2" charset="0"/>
                </a:endParaRPr>
              </a:p>
            </p:txBody>
          </p:sp>
        </p:grpSp>
      </p:grpSp>
      <p:pic>
        <p:nvPicPr>
          <p:cNvPr id="15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2120CD0-5AE0-287A-5F2A-29B214523F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8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96224 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8CF4F4C-61DB-7880-7189-43E5C41FE410}"/>
              </a:ext>
            </a:extLst>
          </p:cNvPr>
          <p:cNvGrpSpPr/>
          <p:nvPr/>
        </p:nvGrpSpPr>
        <p:grpSpPr>
          <a:xfrm>
            <a:off x="4552665" y="264160"/>
            <a:ext cx="6982110" cy="2501863"/>
            <a:chOff x="976542" y="97471"/>
            <a:chExt cx="6418557" cy="202491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55800"/>
                <a:gd name="adj2" fmla="val 32781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784F01-51B6-C1A3-88DA-86FB1D39DB65}"/>
                </a:ext>
              </a:extLst>
            </p:cNvPr>
            <p:cNvSpPr txBox="1"/>
            <p:nvPr/>
          </p:nvSpPr>
          <p:spPr>
            <a:xfrm>
              <a:off x="976542" y="97471"/>
              <a:ext cx="6187735" cy="2024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Shipper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qua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!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4915BC4B-A1A8-8A10-132A-783D3A89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2766023"/>
            <a:ext cx="3178656" cy="38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029827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0AD2F1E-EC59-4B39-8258-1EBD896E36BE}"/>
</file>

<file path=customXml/itemProps2.xml><?xml version="1.0" encoding="utf-8"?>
<ds:datastoreItem xmlns:ds="http://schemas.openxmlformats.org/officeDocument/2006/customXml" ds:itemID="{C1F43AAF-D61A-45DD-9148-572C4C093A79}"/>
</file>

<file path=customXml/itemProps3.xml><?xml version="1.0" encoding="utf-8"?>
<ds:datastoreItem xmlns:ds="http://schemas.openxmlformats.org/officeDocument/2006/customXml" ds:itemID="{167A72B4-0041-4DD1-89ED-37228CDB18B4}"/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1284</Words>
  <Application>Microsoft Office PowerPoint</Application>
  <PresentationFormat>Widescreen</PresentationFormat>
  <Paragraphs>264</Paragraphs>
  <Slides>40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40</vt:i4>
      </vt:variant>
    </vt:vector>
  </HeadingPairs>
  <TitlesOfParts>
    <vt:vector size="67" baseType="lpstr">
      <vt:lpstr>UTM Avo</vt:lpstr>
      <vt:lpstr>UTM Candombe</vt:lpstr>
      <vt:lpstr>Tahoma</vt:lpstr>
      <vt:lpstr>Cambria</vt:lpstr>
      <vt:lpstr>#9Slide04 AdrianeSwash</vt:lpstr>
      <vt:lpstr>Calibri Light</vt:lpstr>
      <vt:lpstr>Times New Roman</vt:lpstr>
      <vt:lpstr>#9Slide05 Bodega Script</vt:lpstr>
      <vt:lpstr>UTM Duepuntozero</vt:lpstr>
      <vt:lpstr>Arial</vt:lpstr>
      <vt:lpstr>Fredoka One</vt:lpstr>
      <vt:lpstr>iCiel Cadena</vt:lpstr>
      <vt:lpstr>#9Slide07 HoneyCream</vt:lpstr>
      <vt:lpstr>SVN-Dancing Script</vt:lpstr>
      <vt:lpstr>M PLUS Rounded 1c</vt:lpstr>
      <vt:lpstr>UTM Cookies</vt:lpstr>
      <vt:lpstr>SVN-Newton</vt:lpstr>
      <vt:lpstr>Calibri</vt:lpstr>
      <vt:lpstr>#9Slide03 AmpleSoft Bold</vt:lpstr>
      <vt:lpstr>字魂131号-酷乐潮玩体</vt:lpstr>
      <vt:lpstr>SVN-Poky's</vt:lpstr>
      <vt:lpstr>Microsoft YaHei</vt:lpstr>
      <vt:lpstr>1_Office Theme</vt:lpstr>
      <vt:lpstr>2_Office Theme</vt:lpstr>
      <vt:lpstr>3_Office Theme</vt:lpstr>
      <vt:lpstr>4_Office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Nguyễn Thị Hồng Linh</cp:lastModifiedBy>
  <cp:revision>16</cp:revision>
  <dcterms:created xsi:type="dcterms:W3CDTF">2023-09-08T13:06:51Z</dcterms:created>
  <dcterms:modified xsi:type="dcterms:W3CDTF">2023-09-10T03:47:54Z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