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0.xml" ContentType="application/vnd.openxmlformats-officedocument.presentationml.tags+xml"/>
  <Override PartName="/ppt/tags/tag1.xml" ContentType="application/vnd.openxmlformats-officedocument.presentationml.tags+xml"/>
  <Override PartName="/ppt/tags/tag6.xml" ContentType="application/vnd.openxmlformats-officedocument.presentationml.tags+xml"/>
  <Override PartName="/ppt/tags/tag2.xml" ContentType="application/vnd.openxmlformats-officedocument.presentationml.tags+xml"/>
  <Override PartName="/ppt/tags/tag7.xml" ContentType="application/vnd.openxmlformats-officedocument.presentationml.tags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8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9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65" r:id="rId4"/>
    <p:sldId id="290" r:id="rId5"/>
    <p:sldId id="416" r:id="rId6"/>
    <p:sldId id="291" r:id="rId7"/>
    <p:sldId id="411" r:id="rId8"/>
    <p:sldId id="410" r:id="rId9"/>
    <p:sldId id="415" r:id="rId10"/>
    <p:sldId id="412" r:id="rId11"/>
    <p:sldId id="413" r:id="rId12"/>
    <p:sldId id="382" r:id="rId13"/>
    <p:sldId id="383" r:id="rId14"/>
    <p:sldId id="417" r:id="rId15"/>
    <p:sldId id="384" r:id="rId16"/>
    <p:sldId id="294" r:id="rId17"/>
    <p:sldId id="418" r:id="rId18"/>
    <p:sldId id="40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9BD0"/>
    <a:srgbClr val="F5A483"/>
    <a:srgbClr val="079692"/>
    <a:srgbClr val="66CCCC"/>
    <a:srgbClr val="ED9F33"/>
    <a:srgbClr val="FFC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38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370" y="370"/>
      </p:cViewPr>
      <p:guideLst>
        <p:guide orient="horz" pos="2183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1F6EE-1AD4-4B55-A37B-BE0AAC0B5B4F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ADD5E-4A19-49A3-94AC-840C6DD9E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2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ADD5E-4A19-49A3-94AC-840C6DD9E63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4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98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8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10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03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2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4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271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990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304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8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68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368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1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1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16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1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3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9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5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0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4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1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5.xml"/><Relationship Id="rId10" Type="http://schemas.openxmlformats.org/officeDocument/2006/relationships/image" Target="../media/image33.png"/><Relationship Id="rId4" Type="http://schemas.openxmlformats.org/officeDocument/2006/relationships/tags" Target="../tags/tag4.xml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8.xml"/><Relationship Id="rId7" Type="http://schemas.openxmlformats.org/officeDocument/2006/relationships/image" Target="../media/image36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0.xml"/><Relationship Id="rId10" Type="http://schemas.openxmlformats.org/officeDocument/2006/relationships/image" Target="../media/image39.png"/><Relationship Id="rId4" Type="http://schemas.openxmlformats.org/officeDocument/2006/relationships/tags" Target="../tags/tag9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25809" y="131771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44D7D21-3F76-B4ED-7900-CD0FE7466909}"/>
              </a:ext>
            </a:extLst>
          </p:cNvPr>
          <p:cNvSpPr txBox="1"/>
          <p:nvPr/>
        </p:nvSpPr>
        <p:spPr>
          <a:xfrm>
            <a:off x="1239126" y="3933221"/>
            <a:ext cx="91860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80000">
                    <a:srgbClr val="FF5FAF"/>
                  </a:gs>
                  <a:gs pos="54000">
                    <a:srgbClr val="89C924"/>
                  </a:gs>
                  <a:gs pos="29000">
                    <a:srgbClr val="FF761D"/>
                  </a:gs>
                </a:gsLst>
                <a:lin ang="5400000" scaled="1"/>
                <a:tileRect/>
              </a:gradFill>
              <a:effectLst/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8965" y="706047"/>
            <a:ext cx="8132769" cy="50296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5047051" y="5091411"/>
            <a:ext cx="2014104" cy="63094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Trang 51</a:t>
            </a:r>
            <a:endParaRPr kumimoji="0" lang="vi-VN" sz="35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508" y="397541"/>
            <a:ext cx="1523956" cy="15088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052258" y="5115533"/>
            <a:ext cx="1011070" cy="1043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113" y="1089027"/>
            <a:ext cx="11638273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3524717" y="1770509"/>
            <a:ext cx="5477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</a:t>
            </a:r>
            <a:r>
              <a:rPr lang="en-US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;</a:t>
            </a:r>
            <a:r>
              <a:rPr lang="vi-VN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  99</a:t>
            </a:r>
            <a:r>
              <a:rPr lang="en-US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;</a:t>
            </a:r>
            <a:r>
              <a:rPr lang="vi-VN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 100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31" y="812799"/>
            <a:ext cx="2865933" cy="2865933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E2F10FD2-F37A-4F2E-AA37-B3D8ED3E39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35" y="2180938"/>
            <a:ext cx="4803032" cy="4803032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35A22F3A-60BD-4900-B3EA-C4A8997078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22" y="3095457"/>
            <a:ext cx="5579200" cy="429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8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0" y="2590801"/>
            <a:ext cx="4267199" cy="42671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78756" y="2286722"/>
            <a:ext cx="65663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  <a:r>
              <a:rPr lang="en-US" sz="5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5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100 001</a:t>
            </a:r>
            <a:endParaRPr lang="en-US" sz="5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12" y="-37139"/>
            <a:ext cx="4719735" cy="4234808"/>
          </a:xfrm>
          <a:prstGeom prst="rect">
            <a:avLst/>
          </a:prstGeom>
        </p:spPr>
      </p:pic>
      <p:sp>
        <p:nvSpPr>
          <p:cNvPr id="17" name="文本框 5"/>
          <p:cNvSpPr txBox="1"/>
          <p:nvPr/>
        </p:nvSpPr>
        <p:spPr>
          <a:xfrm>
            <a:off x="2890301" y="2035984"/>
            <a:ext cx="5477423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5000" b="1" dirty="0" smtClean="0">
                <a:solidFill>
                  <a:srgbClr val="7030A0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</a:t>
            </a:r>
            <a:r>
              <a:rPr lang="en-US" altLang="zh-CN" sz="5000" b="1" dirty="0" smtClean="0">
                <a:solidFill>
                  <a:srgbClr val="7030A0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; </a:t>
            </a:r>
            <a:endParaRPr lang="zh-CN" altLang="en-US" sz="5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70" y="-37139"/>
            <a:ext cx="4220030" cy="393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469" y="184640"/>
            <a:ext cx="4506944" cy="2899845"/>
          </a:xfrm>
          <a:prstGeom prst="rect">
            <a:avLst/>
          </a:prstGeom>
        </p:spPr>
      </p:pic>
      <p:sp>
        <p:nvSpPr>
          <p:cNvPr id="21" name="Hexagon 20"/>
          <p:cNvSpPr/>
          <p:nvPr/>
        </p:nvSpPr>
        <p:spPr>
          <a:xfrm>
            <a:off x="345649" y="1593129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1 969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1887497" y="1593128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1 970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3429345" y="1593127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1 971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971193" y="1605319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1 972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6513041" y="1623791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1 973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8097593" y="1623791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1 974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9639441" y="1605319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1 975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6525700" y="1614696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8118945" y="1634563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9650117" y="1605318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519401" y="3805238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2061249" y="3805237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603097" y="3805236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5144945" y="3817428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exagon 34"/>
          <p:cNvSpPr/>
          <p:nvPr/>
        </p:nvSpPr>
        <p:spPr>
          <a:xfrm>
            <a:off x="6703668" y="3812190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8246999" y="3812190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9735467" y="3828302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exagon 37"/>
          <p:cNvSpPr/>
          <p:nvPr/>
        </p:nvSpPr>
        <p:spPr>
          <a:xfrm>
            <a:off x="6705988" y="3801418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exagon 38"/>
          <p:cNvSpPr/>
          <p:nvPr/>
        </p:nvSpPr>
        <p:spPr>
          <a:xfrm>
            <a:off x="8246999" y="3830662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exagon 39"/>
          <p:cNvSpPr/>
          <p:nvPr/>
        </p:nvSpPr>
        <p:spPr>
          <a:xfrm>
            <a:off x="9746752" y="3801417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7406" y="-372936"/>
            <a:ext cx="7413379" cy="5261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013" y="252920"/>
            <a:ext cx="3598072" cy="2315061"/>
          </a:xfrm>
          <a:prstGeom prst="rect">
            <a:avLst/>
          </a:prstGeom>
        </p:spPr>
      </p:pic>
      <p:sp>
        <p:nvSpPr>
          <p:cNvPr id="21" name="Hexagon 20"/>
          <p:cNvSpPr/>
          <p:nvPr/>
        </p:nvSpPr>
        <p:spPr>
          <a:xfrm>
            <a:off x="1208362" y="1807871"/>
            <a:ext cx="1195861" cy="1019577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386371" y="1807870"/>
            <a:ext cx="1142220" cy="1010342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3509313" y="1817106"/>
            <a:ext cx="1193003" cy="1010342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698861" y="1804914"/>
            <a:ext cx="1274147" cy="1022534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962215" y="1814149"/>
            <a:ext cx="1257212" cy="1006565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7219427" y="1793366"/>
            <a:ext cx="1240481" cy="1057821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8432626" y="1837380"/>
            <a:ext cx="1279783" cy="969791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7281774" y="1814149"/>
            <a:ext cx="1178133" cy="1047297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8416177" y="1850251"/>
            <a:ext cx="1320362" cy="994135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Hexagon 40"/>
          <p:cNvSpPr/>
          <p:nvPr/>
        </p:nvSpPr>
        <p:spPr>
          <a:xfrm>
            <a:off x="9692146" y="1876362"/>
            <a:ext cx="1260112" cy="967961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9747422" y="1876363"/>
            <a:ext cx="1214443" cy="984072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1164631" y="3767532"/>
            <a:ext cx="1195861" cy="101957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Hexagon 43"/>
          <p:cNvSpPr/>
          <p:nvPr/>
        </p:nvSpPr>
        <p:spPr>
          <a:xfrm>
            <a:off x="2342640" y="3767531"/>
            <a:ext cx="1142220" cy="1010342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Hexagon 44"/>
          <p:cNvSpPr/>
          <p:nvPr/>
        </p:nvSpPr>
        <p:spPr>
          <a:xfrm>
            <a:off x="3465582" y="3776767"/>
            <a:ext cx="1193003" cy="1010342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Hexagon 45"/>
          <p:cNvSpPr/>
          <p:nvPr/>
        </p:nvSpPr>
        <p:spPr>
          <a:xfrm>
            <a:off x="4655130" y="3764575"/>
            <a:ext cx="1274147" cy="1022534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Hexagon 46"/>
          <p:cNvSpPr/>
          <p:nvPr/>
        </p:nvSpPr>
        <p:spPr>
          <a:xfrm>
            <a:off x="5918484" y="3773810"/>
            <a:ext cx="1257212" cy="1006565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Hexagon 47"/>
          <p:cNvSpPr/>
          <p:nvPr/>
        </p:nvSpPr>
        <p:spPr>
          <a:xfrm>
            <a:off x="7175696" y="3753027"/>
            <a:ext cx="1240481" cy="1057821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Hexagon 48"/>
          <p:cNvSpPr/>
          <p:nvPr/>
        </p:nvSpPr>
        <p:spPr>
          <a:xfrm>
            <a:off x="8388895" y="3783501"/>
            <a:ext cx="1279783" cy="983332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7219231" y="3763551"/>
            <a:ext cx="1178133" cy="104729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Hexagon 50"/>
          <p:cNvSpPr/>
          <p:nvPr/>
        </p:nvSpPr>
        <p:spPr>
          <a:xfrm>
            <a:off x="8432626" y="3819973"/>
            <a:ext cx="1250260" cy="946859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Hexagon 51"/>
          <p:cNvSpPr/>
          <p:nvPr/>
        </p:nvSpPr>
        <p:spPr>
          <a:xfrm>
            <a:off x="9648415" y="3792749"/>
            <a:ext cx="1260112" cy="1011235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Hexagon 52"/>
          <p:cNvSpPr/>
          <p:nvPr/>
        </p:nvSpPr>
        <p:spPr>
          <a:xfrm>
            <a:off x="9700681" y="3814618"/>
            <a:ext cx="1214443" cy="963255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93" y="-296405"/>
            <a:ext cx="6011177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5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50" grpId="0" animBg="1"/>
      <p:bldP spid="51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317ADE7-8E2E-4562-9FFB-0EB81ABAEB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67" y="5600918"/>
            <a:ext cx="1595061" cy="1595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83" y="2384482"/>
            <a:ext cx="7137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arenR"/>
            </a:pP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 một tấm thẻ để được số có </a:t>
            </a:r>
            <a:endParaRPr lang="vi-VN" sz="3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số lớn nhất có thể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2940" y="1466104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4814" y="1466104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6688" y="146610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28562" y="146610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40436" y="146610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52310" y="1466102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437723" y="1466102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8292" y="4478728"/>
            <a:ext cx="71302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Lấy ra một tấm thẻ để được số có</a:t>
            </a:r>
          </a:p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sáu chữ số bé nhất có thể.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98292" y="538440"/>
            <a:ext cx="68650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Trên </a:t>
            </a: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 có các tấm thẻ ghép được thành số 1 951 890</a:t>
            </a:r>
          </a:p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99491" y="3583709"/>
            <a:ext cx="4775158" cy="75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7264" y="3430742"/>
            <a:ext cx="6049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Để được số có sáu chữ số lớn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nhất,</a:t>
            </a:r>
          </a:p>
          <a:p>
            <a:pPr algn="ctr"/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lấy ra thẻ số </a:t>
            </a:r>
            <a:r>
              <a:rPr 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được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số mới là 951 890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矩形: 圆角 8">
            <a:extLst>
              <a:ext uri="{FF2B5EF4-FFF2-40B4-BE49-F238E27FC236}">
                <a16:creationId xmlns:a16="http://schemas.microsoft.com/office/drawing/2014/main" id="{6D509B2B-D8EC-455B-BA41-7EFD87E11B40}"/>
              </a:ext>
            </a:extLst>
          </p:cNvPr>
          <p:cNvSpPr/>
          <p:nvPr/>
        </p:nvSpPr>
        <p:spPr>
          <a:xfrm>
            <a:off x="402343" y="2334993"/>
            <a:ext cx="6540971" cy="977118"/>
          </a:xfrm>
          <a:custGeom>
            <a:avLst/>
            <a:gdLst>
              <a:gd name="connsiteX0" fmla="*/ 0 w 5357277"/>
              <a:gd name="connsiteY0" fmla="*/ 292388 h 584775"/>
              <a:gd name="connsiteX1" fmla="*/ 292388 w 5357277"/>
              <a:gd name="connsiteY1" fmla="*/ 0 h 584775"/>
              <a:gd name="connsiteX2" fmla="*/ 926449 w 5357277"/>
              <a:gd name="connsiteY2" fmla="*/ 0 h 584775"/>
              <a:gd name="connsiteX3" fmla="*/ 1703685 w 5357277"/>
              <a:gd name="connsiteY3" fmla="*/ 0 h 584775"/>
              <a:gd name="connsiteX4" fmla="*/ 2337746 w 5357277"/>
              <a:gd name="connsiteY4" fmla="*/ 0 h 584775"/>
              <a:gd name="connsiteX5" fmla="*/ 2971807 w 5357277"/>
              <a:gd name="connsiteY5" fmla="*/ 0 h 584775"/>
              <a:gd name="connsiteX6" fmla="*/ 3558143 w 5357277"/>
              <a:gd name="connsiteY6" fmla="*/ 0 h 584775"/>
              <a:gd name="connsiteX7" fmla="*/ 4192204 w 5357277"/>
              <a:gd name="connsiteY7" fmla="*/ 0 h 584775"/>
              <a:gd name="connsiteX8" fmla="*/ 5064890 w 5357277"/>
              <a:gd name="connsiteY8" fmla="*/ 0 h 584775"/>
              <a:gd name="connsiteX9" fmla="*/ 5357278 w 5357277"/>
              <a:gd name="connsiteY9" fmla="*/ 292388 h 584775"/>
              <a:gd name="connsiteX10" fmla="*/ 5357277 w 5357277"/>
              <a:gd name="connsiteY10" fmla="*/ 292388 h 584775"/>
              <a:gd name="connsiteX11" fmla="*/ 5064889 w 5357277"/>
              <a:gd name="connsiteY11" fmla="*/ 584776 h 584775"/>
              <a:gd name="connsiteX12" fmla="*/ 4287653 w 5357277"/>
              <a:gd name="connsiteY12" fmla="*/ 584776 h 584775"/>
              <a:gd name="connsiteX13" fmla="*/ 3510417 w 5357277"/>
              <a:gd name="connsiteY13" fmla="*/ 584776 h 584775"/>
              <a:gd name="connsiteX14" fmla="*/ 2876356 w 5357277"/>
              <a:gd name="connsiteY14" fmla="*/ 584776 h 584775"/>
              <a:gd name="connsiteX15" fmla="*/ 2242296 w 5357277"/>
              <a:gd name="connsiteY15" fmla="*/ 584775 h 584775"/>
              <a:gd name="connsiteX16" fmla="*/ 1655960 w 5357277"/>
              <a:gd name="connsiteY16" fmla="*/ 584775 h 584775"/>
              <a:gd name="connsiteX17" fmla="*/ 1069624 w 5357277"/>
              <a:gd name="connsiteY17" fmla="*/ 584775 h 584775"/>
              <a:gd name="connsiteX18" fmla="*/ 292388 w 5357277"/>
              <a:gd name="connsiteY18" fmla="*/ 584775 h 584775"/>
              <a:gd name="connsiteX19" fmla="*/ 0 w 5357277"/>
              <a:gd name="connsiteY19" fmla="*/ 292387 h 584775"/>
              <a:gd name="connsiteX20" fmla="*/ 0 w 5357277"/>
              <a:gd name="connsiteY20" fmla="*/ 292388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7277" h="584775" extrusionOk="0">
                <a:moveTo>
                  <a:pt x="0" y="292388"/>
                </a:moveTo>
                <a:cubicBezTo>
                  <a:pt x="31861" y="134037"/>
                  <a:pt x="135327" y="1650"/>
                  <a:pt x="292388" y="0"/>
                </a:cubicBezTo>
                <a:cubicBezTo>
                  <a:pt x="536851" y="-23368"/>
                  <a:pt x="611681" y="-5943"/>
                  <a:pt x="926449" y="0"/>
                </a:cubicBezTo>
                <a:cubicBezTo>
                  <a:pt x="1241217" y="5943"/>
                  <a:pt x="1321541" y="18228"/>
                  <a:pt x="1703685" y="0"/>
                </a:cubicBezTo>
                <a:cubicBezTo>
                  <a:pt x="2085829" y="-18228"/>
                  <a:pt x="2190503" y="29474"/>
                  <a:pt x="2337746" y="0"/>
                </a:cubicBezTo>
                <a:cubicBezTo>
                  <a:pt x="2484989" y="-29474"/>
                  <a:pt x="2707173" y="28547"/>
                  <a:pt x="2971807" y="0"/>
                </a:cubicBezTo>
                <a:cubicBezTo>
                  <a:pt x="3236441" y="-28547"/>
                  <a:pt x="3408304" y="-11320"/>
                  <a:pt x="3558143" y="0"/>
                </a:cubicBezTo>
                <a:cubicBezTo>
                  <a:pt x="3707982" y="11320"/>
                  <a:pt x="3902339" y="-17669"/>
                  <a:pt x="4192204" y="0"/>
                </a:cubicBezTo>
                <a:cubicBezTo>
                  <a:pt x="4482069" y="17669"/>
                  <a:pt x="4857230" y="28132"/>
                  <a:pt x="5064890" y="0"/>
                </a:cubicBezTo>
                <a:cubicBezTo>
                  <a:pt x="5205794" y="8253"/>
                  <a:pt x="5319558" y="132397"/>
                  <a:pt x="5357278" y="292388"/>
                </a:cubicBezTo>
                <a:lnTo>
                  <a:pt x="5357277" y="292388"/>
                </a:lnTo>
                <a:cubicBezTo>
                  <a:pt x="5378391" y="451817"/>
                  <a:pt x="5234236" y="577327"/>
                  <a:pt x="5064889" y="584776"/>
                </a:cubicBezTo>
                <a:cubicBezTo>
                  <a:pt x="4775453" y="595468"/>
                  <a:pt x="4457245" y="602291"/>
                  <a:pt x="4287653" y="584776"/>
                </a:cubicBezTo>
                <a:cubicBezTo>
                  <a:pt x="4118061" y="567261"/>
                  <a:pt x="3777402" y="607947"/>
                  <a:pt x="3510417" y="584776"/>
                </a:cubicBezTo>
                <a:cubicBezTo>
                  <a:pt x="3243432" y="561605"/>
                  <a:pt x="3032389" y="590280"/>
                  <a:pt x="2876356" y="584776"/>
                </a:cubicBezTo>
                <a:cubicBezTo>
                  <a:pt x="2720323" y="579272"/>
                  <a:pt x="2532434" y="576761"/>
                  <a:pt x="2242296" y="584775"/>
                </a:cubicBezTo>
                <a:cubicBezTo>
                  <a:pt x="1952158" y="592789"/>
                  <a:pt x="1914589" y="570598"/>
                  <a:pt x="1655960" y="584775"/>
                </a:cubicBezTo>
                <a:cubicBezTo>
                  <a:pt x="1397331" y="598952"/>
                  <a:pt x="1358142" y="583645"/>
                  <a:pt x="1069624" y="584775"/>
                </a:cubicBezTo>
                <a:cubicBezTo>
                  <a:pt x="781106" y="585905"/>
                  <a:pt x="625037" y="552784"/>
                  <a:pt x="292388" y="584775"/>
                </a:cubicBezTo>
                <a:cubicBezTo>
                  <a:pt x="132082" y="602286"/>
                  <a:pt x="22835" y="476278"/>
                  <a:pt x="0" y="292387"/>
                </a:cubicBezTo>
                <a:lnTo>
                  <a:pt x="0" y="292388"/>
                </a:lnTo>
                <a:close/>
              </a:path>
            </a:pathLst>
          </a:custGeom>
          <a:noFill/>
          <a:ln>
            <a:solidFill>
              <a:srgbClr val="079692"/>
            </a:solidFill>
            <a:extLst>
              <a:ext uri="{C807C97D-BFC1-408E-A445-0C87EB9F89A2}">
                <ask:lineSketchStyleProps xmlns:ask="http://schemas.microsoft.com/office/drawing/2018/sketchyshapes" xmlns="" sd="177785778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8">
            <a:extLst>
              <a:ext uri="{FF2B5EF4-FFF2-40B4-BE49-F238E27FC236}">
                <a16:creationId xmlns:a16="http://schemas.microsoft.com/office/drawing/2014/main" id="{6D509B2B-D8EC-455B-BA41-7EFD87E11B40}"/>
              </a:ext>
            </a:extLst>
          </p:cNvPr>
          <p:cNvSpPr/>
          <p:nvPr/>
        </p:nvSpPr>
        <p:spPr>
          <a:xfrm>
            <a:off x="1537753" y="4410263"/>
            <a:ext cx="6540971" cy="977118"/>
          </a:xfrm>
          <a:custGeom>
            <a:avLst/>
            <a:gdLst>
              <a:gd name="connsiteX0" fmla="*/ 0 w 5357277"/>
              <a:gd name="connsiteY0" fmla="*/ 292388 h 584775"/>
              <a:gd name="connsiteX1" fmla="*/ 292388 w 5357277"/>
              <a:gd name="connsiteY1" fmla="*/ 0 h 584775"/>
              <a:gd name="connsiteX2" fmla="*/ 926449 w 5357277"/>
              <a:gd name="connsiteY2" fmla="*/ 0 h 584775"/>
              <a:gd name="connsiteX3" fmla="*/ 1703685 w 5357277"/>
              <a:gd name="connsiteY3" fmla="*/ 0 h 584775"/>
              <a:gd name="connsiteX4" fmla="*/ 2337746 w 5357277"/>
              <a:gd name="connsiteY4" fmla="*/ 0 h 584775"/>
              <a:gd name="connsiteX5" fmla="*/ 2971807 w 5357277"/>
              <a:gd name="connsiteY5" fmla="*/ 0 h 584775"/>
              <a:gd name="connsiteX6" fmla="*/ 3558143 w 5357277"/>
              <a:gd name="connsiteY6" fmla="*/ 0 h 584775"/>
              <a:gd name="connsiteX7" fmla="*/ 4192204 w 5357277"/>
              <a:gd name="connsiteY7" fmla="*/ 0 h 584775"/>
              <a:gd name="connsiteX8" fmla="*/ 5064890 w 5357277"/>
              <a:gd name="connsiteY8" fmla="*/ 0 h 584775"/>
              <a:gd name="connsiteX9" fmla="*/ 5357278 w 5357277"/>
              <a:gd name="connsiteY9" fmla="*/ 292388 h 584775"/>
              <a:gd name="connsiteX10" fmla="*/ 5357277 w 5357277"/>
              <a:gd name="connsiteY10" fmla="*/ 292388 h 584775"/>
              <a:gd name="connsiteX11" fmla="*/ 5064889 w 5357277"/>
              <a:gd name="connsiteY11" fmla="*/ 584776 h 584775"/>
              <a:gd name="connsiteX12" fmla="*/ 4287653 w 5357277"/>
              <a:gd name="connsiteY12" fmla="*/ 584776 h 584775"/>
              <a:gd name="connsiteX13" fmla="*/ 3510417 w 5357277"/>
              <a:gd name="connsiteY13" fmla="*/ 584776 h 584775"/>
              <a:gd name="connsiteX14" fmla="*/ 2876356 w 5357277"/>
              <a:gd name="connsiteY14" fmla="*/ 584776 h 584775"/>
              <a:gd name="connsiteX15" fmla="*/ 2242296 w 5357277"/>
              <a:gd name="connsiteY15" fmla="*/ 584775 h 584775"/>
              <a:gd name="connsiteX16" fmla="*/ 1655960 w 5357277"/>
              <a:gd name="connsiteY16" fmla="*/ 584775 h 584775"/>
              <a:gd name="connsiteX17" fmla="*/ 1069624 w 5357277"/>
              <a:gd name="connsiteY17" fmla="*/ 584775 h 584775"/>
              <a:gd name="connsiteX18" fmla="*/ 292388 w 5357277"/>
              <a:gd name="connsiteY18" fmla="*/ 584775 h 584775"/>
              <a:gd name="connsiteX19" fmla="*/ 0 w 5357277"/>
              <a:gd name="connsiteY19" fmla="*/ 292387 h 584775"/>
              <a:gd name="connsiteX20" fmla="*/ 0 w 5357277"/>
              <a:gd name="connsiteY20" fmla="*/ 292388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7277" h="584775" extrusionOk="0">
                <a:moveTo>
                  <a:pt x="0" y="292388"/>
                </a:moveTo>
                <a:cubicBezTo>
                  <a:pt x="31861" y="134037"/>
                  <a:pt x="135327" y="1650"/>
                  <a:pt x="292388" y="0"/>
                </a:cubicBezTo>
                <a:cubicBezTo>
                  <a:pt x="536851" y="-23368"/>
                  <a:pt x="611681" y="-5943"/>
                  <a:pt x="926449" y="0"/>
                </a:cubicBezTo>
                <a:cubicBezTo>
                  <a:pt x="1241217" y="5943"/>
                  <a:pt x="1321541" y="18228"/>
                  <a:pt x="1703685" y="0"/>
                </a:cubicBezTo>
                <a:cubicBezTo>
                  <a:pt x="2085829" y="-18228"/>
                  <a:pt x="2190503" y="29474"/>
                  <a:pt x="2337746" y="0"/>
                </a:cubicBezTo>
                <a:cubicBezTo>
                  <a:pt x="2484989" y="-29474"/>
                  <a:pt x="2707173" y="28547"/>
                  <a:pt x="2971807" y="0"/>
                </a:cubicBezTo>
                <a:cubicBezTo>
                  <a:pt x="3236441" y="-28547"/>
                  <a:pt x="3408304" y="-11320"/>
                  <a:pt x="3558143" y="0"/>
                </a:cubicBezTo>
                <a:cubicBezTo>
                  <a:pt x="3707982" y="11320"/>
                  <a:pt x="3902339" y="-17669"/>
                  <a:pt x="4192204" y="0"/>
                </a:cubicBezTo>
                <a:cubicBezTo>
                  <a:pt x="4482069" y="17669"/>
                  <a:pt x="4857230" y="28132"/>
                  <a:pt x="5064890" y="0"/>
                </a:cubicBezTo>
                <a:cubicBezTo>
                  <a:pt x="5205794" y="8253"/>
                  <a:pt x="5319558" y="132397"/>
                  <a:pt x="5357278" y="292388"/>
                </a:cubicBezTo>
                <a:lnTo>
                  <a:pt x="5357277" y="292388"/>
                </a:lnTo>
                <a:cubicBezTo>
                  <a:pt x="5378391" y="451817"/>
                  <a:pt x="5234236" y="577327"/>
                  <a:pt x="5064889" y="584776"/>
                </a:cubicBezTo>
                <a:cubicBezTo>
                  <a:pt x="4775453" y="595468"/>
                  <a:pt x="4457245" y="602291"/>
                  <a:pt x="4287653" y="584776"/>
                </a:cubicBezTo>
                <a:cubicBezTo>
                  <a:pt x="4118061" y="567261"/>
                  <a:pt x="3777402" y="607947"/>
                  <a:pt x="3510417" y="584776"/>
                </a:cubicBezTo>
                <a:cubicBezTo>
                  <a:pt x="3243432" y="561605"/>
                  <a:pt x="3032389" y="590280"/>
                  <a:pt x="2876356" y="584776"/>
                </a:cubicBezTo>
                <a:cubicBezTo>
                  <a:pt x="2720323" y="579272"/>
                  <a:pt x="2532434" y="576761"/>
                  <a:pt x="2242296" y="584775"/>
                </a:cubicBezTo>
                <a:cubicBezTo>
                  <a:pt x="1952158" y="592789"/>
                  <a:pt x="1914589" y="570598"/>
                  <a:pt x="1655960" y="584775"/>
                </a:cubicBezTo>
                <a:cubicBezTo>
                  <a:pt x="1397331" y="598952"/>
                  <a:pt x="1358142" y="583645"/>
                  <a:pt x="1069624" y="584775"/>
                </a:cubicBezTo>
                <a:cubicBezTo>
                  <a:pt x="781106" y="585905"/>
                  <a:pt x="625037" y="552784"/>
                  <a:pt x="292388" y="584775"/>
                </a:cubicBezTo>
                <a:cubicBezTo>
                  <a:pt x="132082" y="602286"/>
                  <a:pt x="22835" y="476278"/>
                  <a:pt x="0" y="292387"/>
                </a:cubicBezTo>
                <a:lnTo>
                  <a:pt x="0" y="292388"/>
                </a:lnTo>
                <a:close/>
              </a:path>
            </a:pathLst>
          </a:custGeom>
          <a:noFill/>
          <a:ln>
            <a:solidFill>
              <a:srgbClr val="079692"/>
            </a:solidFill>
            <a:extLst>
              <a:ext uri="{C807C97D-BFC1-408E-A445-0C87EB9F89A2}">
                <ask:lineSketchStyleProps xmlns:ask="http://schemas.microsoft.com/office/drawing/2018/sketchyshapes" xmlns="" sd="177785778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Rectangle 25"/>
          <p:cNvSpPr/>
          <p:nvPr/>
        </p:nvSpPr>
        <p:spPr>
          <a:xfrm>
            <a:off x="6206171" y="1466861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04814" y="1455360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16688" y="146131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28562" y="146131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40436" y="146131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52310" y="1461312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437723" y="1461311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39327" y="5540909"/>
            <a:ext cx="6363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Để được số có sáu chữ số bé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nhất, ta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lấy ra thẻ số </a:t>
            </a:r>
            <a:r>
              <a:rPr 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, ta được số mới là 151 890.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2.91667E-6 0.2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2.08333E-7 0.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0.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0.2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0.2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96 0.00764 L 0.12487 0.6097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3009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8 L 0.06067 0.608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3050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277 L 0.04857 0.6074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30509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694 L 0.04141 0.6076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30718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694 L 0.03541 0.6076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3071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694 L 0.0332 0.606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9" grpId="0"/>
      <p:bldP spid="10" grpId="0"/>
      <p:bldP spid="21" grpId="0"/>
      <p:bldP spid="24" grpId="0" animBg="1"/>
      <p:bldP spid="25" grpId="0" animBg="1"/>
      <p:bldP spid="26" grpId="0" animBg="1"/>
      <p:bldP spid="26" grpId="1" animBg="1"/>
      <p:bldP spid="27" grpId="0" animBg="1"/>
      <p:bldP spid="27" grpId="2" animBg="1"/>
      <p:bldP spid="28" grpId="0" animBg="1"/>
      <p:bldP spid="28" grpId="2" animBg="1"/>
      <p:bldP spid="29" grpId="0" animBg="1"/>
      <p:bldP spid="29" grpId="2" animBg="1"/>
      <p:bldP spid="30" grpId="0" animBg="1"/>
      <p:bldP spid="30" grpId="2" animBg="1"/>
      <p:bldP spid="31" grpId="0" animBg="1"/>
      <p:bldP spid="31" grpId="2" animBg="1"/>
      <p:bldP spid="32" grpId="0" animBg="1"/>
      <p:bldP spid="3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15374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7164" y="-442312"/>
            <a:ext cx="4378666" cy="4378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555" y="784568"/>
            <a:ext cx="9187468" cy="2584928"/>
          </a:xfrm>
          <a:prstGeom prst="rect">
            <a:avLst/>
          </a:prstGeom>
        </p:spPr>
      </p:pic>
      <p:grpSp>
        <p:nvGrpSpPr>
          <p:cNvPr id="13" name="组合 14">
            <a:extLst>
              <a:ext uri="{FF2B5EF4-FFF2-40B4-BE49-F238E27FC236}">
                <a16:creationId xmlns:a16="http://schemas.microsoft.com/office/drawing/2014/main" id="{B1625422-BC60-43D6-9723-C6927724695C}"/>
              </a:ext>
            </a:extLst>
          </p:cNvPr>
          <p:cNvGrpSpPr/>
          <p:nvPr/>
        </p:nvGrpSpPr>
        <p:grpSpPr>
          <a:xfrm>
            <a:off x="1833418" y="3232098"/>
            <a:ext cx="8525163" cy="1128076"/>
            <a:chOff x="-523624" y="2227630"/>
            <a:chExt cx="8525163" cy="1128076"/>
          </a:xfrm>
          <a:solidFill>
            <a:schemeClr val="bg1"/>
          </a:solidFill>
        </p:grpSpPr>
        <p:sp>
          <p:nvSpPr>
            <p:cNvPr id="15" name="矩形: 圆角 13">
              <a:extLst>
                <a:ext uri="{FF2B5EF4-FFF2-40B4-BE49-F238E27FC236}">
                  <a16:creationId xmlns:a16="http://schemas.microsoft.com/office/drawing/2014/main" id="{6CC26C30-8703-476C-83CE-DEF4DA9567A1}"/>
                </a:ext>
              </a:extLst>
            </p:cNvPr>
            <p:cNvSpPr/>
            <p:nvPr/>
          </p:nvSpPr>
          <p:spPr>
            <a:xfrm>
              <a:off x="-523624" y="2227630"/>
              <a:ext cx="8525163" cy="1128076"/>
            </a:xfrm>
            <a:custGeom>
              <a:avLst/>
              <a:gdLst>
                <a:gd name="connsiteX0" fmla="*/ 0 w 3929009"/>
                <a:gd name="connsiteY0" fmla="*/ 188837 h 755046"/>
                <a:gd name="connsiteX1" fmla="*/ 188837 w 3929009"/>
                <a:gd name="connsiteY1" fmla="*/ 0 h 755046"/>
                <a:gd name="connsiteX2" fmla="*/ 745213 w 3929009"/>
                <a:gd name="connsiteY2" fmla="*/ 0 h 755046"/>
                <a:gd name="connsiteX3" fmla="*/ 1408129 w 3929009"/>
                <a:gd name="connsiteY3" fmla="*/ 0 h 755046"/>
                <a:gd name="connsiteX4" fmla="*/ 1964504 w 3929009"/>
                <a:gd name="connsiteY4" fmla="*/ 0 h 755046"/>
                <a:gd name="connsiteX5" fmla="*/ 2520880 w 3929009"/>
                <a:gd name="connsiteY5" fmla="*/ 0 h 755046"/>
                <a:gd name="connsiteX6" fmla="*/ 3041743 w 3929009"/>
                <a:gd name="connsiteY6" fmla="*/ 0 h 755046"/>
                <a:gd name="connsiteX7" fmla="*/ 3740172 w 3929009"/>
                <a:gd name="connsiteY7" fmla="*/ 0 h 755046"/>
                <a:gd name="connsiteX8" fmla="*/ 3929009 w 3929009"/>
                <a:gd name="connsiteY8" fmla="*/ 188837 h 755046"/>
                <a:gd name="connsiteX9" fmla="*/ 3929009 w 3929009"/>
                <a:gd name="connsiteY9" fmla="*/ 566209 h 755046"/>
                <a:gd name="connsiteX10" fmla="*/ 3740172 w 3929009"/>
                <a:gd name="connsiteY10" fmla="*/ 755046 h 755046"/>
                <a:gd name="connsiteX11" fmla="*/ 3219310 w 3929009"/>
                <a:gd name="connsiteY11" fmla="*/ 755046 h 755046"/>
                <a:gd name="connsiteX12" fmla="*/ 2591907 w 3929009"/>
                <a:gd name="connsiteY12" fmla="*/ 755046 h 755046"/>
                <a:gd name="connsiteX13" fmla="*/ 2000018 w 3929009"/>
                <a:gd name="connsiteY13" fmla="*/ 755046 h 755046"/>
                <a:gd name="connsiteX14" fmla="*/ 1337102 w 3929009"/>
                <a:gd name="connsiteY14" fmla="*/ 755046 h 755046"/>
                <a:gd name="connsiteX15" fmla="*/ 851753 w 3929009"/>
                <a:gd name="connsiteY15" fmla="*/ 755046 h 755046"/>
                <a:gd name="connsiteX16" fmla="*/ 188837 w 3929009"/>
                <a:gd name="connsiteY16" fmla="*/ 755046 h 755046"/>
                <a:gd name="connsiteX17" fmla="*/ 0 w 3929009"/>
                <a:gd name="connsiteY17" fmla="*/ 566209 h 755046"/>
                <a:gd name="connsiteX18" fmla="*/ 0 w 3929009"/>
                <a:gd name="connsiteY18" fmla="*/ 188837 h 755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29009" h="755046" extrusionOk="0">
                  <a:moveTo>
                    <a:pt x="0" y="188837"/>
                  </a:moveTo>
                  <a:cubicBezTo>
                    <a:pt x="15746" y="86092"/>
                    <a:pt x="107175" y="8446"/>
                    <a:pt x="188837" y="0"/>
                  </a:cubicBezTo>
                  <a:cubicBezTo>
                    <a:pt x="395735" y="13288"/>
                    <a:pt x="627659" y="-8781"/>
                    <a:pt x="745213" y="0"/>
                  </a:cubicBezTo>
                  <a:cubicBezTo>
                    <a:pt x="862767" y="8781"/>
                    <a:pt x="1228533" y="-3702"/>
                    <a:pt x="1408129" y="0"/>
                  </a:cubicBezTo>
                  <a:cubicBezTo>
                    <a:pt x="1587725" y="3702"/>
                    <a:pt x="1736518" y="-9859"/>
                    <a:pt x="1964504" y="0"/>
                  </a:cubicBezTo>
                  <a:cubicBezTo>
                    <a:pt x="2192491" y="9859"/>
                    <a:pt x="2351645" y="13710"/>
                    <a:pt x="2520880" y="0"/>
                  </a:cubicBezTo>
                  <a:cubicBezTo>
                    <a:pt x="2690115" y="-13710"/>
                    <a:pt x="2877680" y="14092"/>
                    <a:pt x="3041743" y="0"/>
                  </a:cubicBezTo>
                  <a:cubicBezTo>
                    <a:pt x="3205806" y="-14092"/>
                    <a:pt x="3439216" y="29893"/>
                    <a:pt x="3740172" y="0"/>
                  </a:cubicBezTo>
                  <a:cubicBezTo>
                    <a:pt x="3851119" y="9966"/>
                    <a:pt x="3933947" y="93815"/>
                    <a:pt x="3929009" y="188837"/>
                  </a:cubicBezTo>
                  <a:cubicBezTo>
                    <a:pt x="3943110" y="272983"/>
                    <a:pt x="3943930" y="423940"/>
                    <a:pt x="3929009" y="566209"/>
                  </a:cubicBezTo>
                  <a:cubicBezTo>
                    <a:pt x="3942974" y="657275"/>
                    <a:pt x="3838857" y="736991"/>
                    <a:pt x="3740172" y="755046"/>
                  </a:cubicBezTo>
                  <a:cubicBezTo>
                    <a:pt x="3546357" y="744066"/>
                    <a:pt x="3369519" y="753699"/>
                    <a:pt x="3219310" y="755046"/>
                  </a:cubicBezTo>
                  <a:cubicBezTo>
                    <a:pt x="3069101" y="756393"/>
                    <a:pt x="2831493" y="767830"/>
                    <a:pt x="2591907" y="755046"/>
                  </a:cubicBezTo>
                  <a:cubicBezTo>
                    <a:pt x="2352321" y="742262"/>
                    <a:pt x="2178756" y="762658"/>
                    <a:pt x="2000018" y="755046"/>
                  </a:cubicBezTo>
                  <a:cubicBezTo>
                    <a:pt x="1821280" y="747434"/>
                    <a:pt x="1484118" y="740953"/>
                    <a:pt x="1337102" y="755046"/>
                  </a:cubicBezTo>
                  <a:cubicBezTo>
                    <a:pt x="1190086" y="769139"/>
                    <a:pt x="1023450" y="740754"/>
                    <a:pt x="851753" y="755046"/>
                  </a:cubicBezTo>
                  <a:cubicBezTo>
                    <a:pt x="680056" y="769338"/>
                    <a:pt x="321768" y="724090"/>
                    <a:pt x="188837" y="755046"/>
                  </a:cubicBezTo>
                  <a:cubicBezTo>
                    <a:pt x="85637" y="769758"/>
                    <a:pt x="10136" y="674415"/>
                    <a:pt x="0" y="566209"/>
                  </a:cubicBezTo>
                  <a:cubicBezTo>
                    <a:pt x="8039" y="431777"/>
                    <a:pt x="7932" y="334310"/>
                    <a:pt x="0" y="188837"/>
                  </a:cubicBezTo>
                  <a:close/>
                </a:path>
              </a:pathLst>
            </a:custGeom>
            <a:grpFill/>
            <a:ln>
              <a:solidFill>
                <a:srgbClr val="079692"/>
              </a:solidFill>
              <a:extLst>
                <a:ext uri="{C807C97D-BFC1-408E-A445-0C87EB9F89A2}">
                  <ask:lineSketchStyleProps xmlns:ask="http://schemas.microsoft.com/office/drawing/2018/sketchyshapes" xmlns="" sd="1777857782">
                    <a:prstGeom prst="roundRect">
                      <a:avLst>
                        <a:gd name="adj" fmla="val 25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矩形 9"/>
            <p:cNvSpPr/>
            <p:nvPr/>
          </p:nvSpPr>
          <p:spPr>
            <a:xfrm>
              <a:off x="-322371" y="2365028"/>
              <a:ext cx="7887480" cy="830997"/>
            </a:xfrm>
            <a:prstGeom prst="rect">
              <a:avLst/>
            </a:prstGeom>
            <a:grp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vi-V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Em hãy lập một dãy số tự nhiên và</a:t>
              </a:r>
            </a:p>
            <a:p>
              <a:pPr algn="ctr"/>
              <a:r>
                <a:rPr lang="vi-V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yêu cầu các bạn tìm ra quy tắc để hoàn thiện dãy số đó.</a:t>
              </a:r>
              <a:endParaRPr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5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19010" y="57432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7164" y="-442312"/>
            <a:ext cx="4378666" cy="4378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093" y="1045966"/>
            <a:ext cx="9321592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37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9347D145-FBB2-4960-BFCD-85FD17F460B2}"/>
              </a:ext>
            </a:extLst>
          </p:cNvPr>
          <p:cNvGrpSpPr/>
          <p:nvPr/>
        </p:nvGrpSpPr>
        <p:grpSpPr>
          <a:xfrm>
            <a:off x="1012723" y="0"/>
            <a:ext cx="10392697" cy="6370236"/>
            <a:chOff x="2880297" y="156651"/>
            <a:chExt cx="8826074" cy="5641941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0D7EE98-28E4-4BC3-8768-A9594F006BA3}"/>
                </a:ext>
              </a:extLst>
            </p:cNvPr>
            <p:cNvSpPr/>
            <p:nvPr/>
          </p:nvSpPr>
          <p:spPr>
            <a:xfrm>
              <a:off x="2880297" y="743533"/>
              <a:ext cx="8826074" cy="5055059"/>
            </a:xfrm>
            <a:prstGeom prst="roundRect">
              <a:avLst>
                <a:gd name="adj" fmla="val 6758"/>
              </a:avLst>
            </a:prstGeom>
            <a:noFill/>
            <a:ln>
              <a:solidFill>
                <a:srgbClr val="0796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68A98BE-999E-402E-B9E3-7CB4D2C1477C}"/>
                </a:ext>
              </a:extLst>
            </p:cNvPr>
            <p:cNvGrpSpPr/>
            <p:nvPr/>
          </p:nvGrpSpPr>
          <p:grpSpPr>
            <a:xfrm>
              <a:off x="4371377" y="156651"/>
              <a:ext cx="4803225" cy="672791"/>
              <a:chOff x="3700182" y="-46253"/>
              <a:chExt cx="4803225" cy="672791"/>
            </a:xfrm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3CBE5CBA-F373-4D65-9E68-1C1B6A3C2732}"/>
                  </a:ext>
                </a:extLst>
              </p:cNvPr>
              <p:cNvSpPr/>
              <p:nvPr/>
            </p:nvSpPr>
            <p:spPr>
              <a:xfrm>
                <a:off x="3700182" y="-46253"/>
                <a:ext cx="4667723" cy="647230"/>
              </a:xfrm>
              <a:prstGeom prst="roundRect">
                <a:avLst/>
              </a:prstGeom>
              <a:solidFill>
                <a:srgbClr val="0796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3841298" y="-46253"/>
                <a:ext cx="4662109" cy="672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tabLst/>
                  <a:defRPr/>
                </a:pPr>
                <a:r>
                  <a:rPr lang="vi-VN" altLang="zh-CN" sz="4000" b="1" spc="300" dirty="0" smtClean="0">
                    <a:ln w="12700">
                      <a:noFill/>
                    </a:ln>
                    <a:solidFill>
                      <a:schemeClr val="bg1"/>
                    </a:solidFill>
                    <a:effectLst>
                      <a:outerShdw dist="38100" dir="2700000" algn="tl">
                        <a:srgbClr val="000000">
                          <a:alpha val="14000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三极正智黑简体" panose="00000500000000000000" charset="-122"/>
                  </a:rPr>
                  <a:t>YÊU CẦU CẦN ĐẠT</a:t>
                </a:r>
                <a:endParaRPr lang="zh-CN" altLang="en-US" sz="4000" b="1" spc="300" dirty="0">
                  <a:ln w="12700">
                    <a:noFill/>
                  </a:ln>
                  <a:solidFill>
                    <a:schemeClr val="bg1"/>
                  </a:solidFill>
                  <a:effectLst>
                    <a:outerShdw dist="38100" dir="2700000" algn="tl">
                      <a:srgbClr val="000000">
                        <a:alpha val="14000"/>
                      </a:srgbClr>
                    </a:outerShdw>
                  </a:effectLst>
                  <a:latin typeface="Cambria" panose="02040503050406030204" pitchFamily="18" charset="0"/>
                  <a:ea typeface="思源宋体 CN Medium" panose="02020500000000000000" pitchFamily="18" charset="-122"/>
                  <a:cs typeface="三极正智黑简体" panose="00000500000000000000" charset="-122"/>
                </a:endParaRPr>
              </a:p>
            </p:txBody>
          </p:sp>
        </p:grp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82" y="2549132"/>
            <a:ext cx="4601746" cy="43088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9703" y="920642"/>
            <a:ext cx="94979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tác; n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ăng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tạo;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ăng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chỉ; 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rung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thực; 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êu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học; 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èn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6580" y="87028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682" y="1938952"/>
            <a:ext cx="9193565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09" y="411895"/>
            <a:ext cx="9269638" cy="4946290"/>
          </a:xfrm>
          <a:prstGeom prst="rect">
            <a:avLst/>
          </a:prstGeom>
        </p:spPr>
      </p:pic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742950" y="3336925"/>
            <a:ext cx="10706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" name="文本框 13"/>
          <p:cNvSpPr txBox="1"/>
          <p:nvPr/>
        </p:nvSpPr>
        <p:spPr>
          <a:xfrm>
            <a:off x="3058815" y="1259891"/>
            <a:ext cx="630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Cambria" panose="0204050305040603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3669152" y="1969203"/>
            <a:ext cx="5777370" cy="590938"/>
            <a:chOff x="1839456" y="833698"/>
            <a:chExt cx="5777370" cy="590938"/>
          </a:xfrm>
        </p:grpSpPr>
        <p:sp>
          <p:nvSpPr>
            <p:cNvPr id="135" name="Rounded Rectangle 134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1; 3; 5; 9; 22; 10; 18; …</a:t>
              </a:r>
              <a:endParaRPr lang="zh-CN" altLang="en-US" sz="3200" b="1" dirty="0">
                <a:latin typeface="Cambria" panose="02040503050406030204" pitchFamily="18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237720" y="2612658"/>
            <a:ext cx="5782285" cy="598269"/>
            <a:chOff x="2837275" y="2177474"/>
            <a:chExt cx="5782285" cy="598269"/>
          </a:xfrm>
        </p:grpSpPr>
        <p:sp>
          <p:nvSpPr>
            <p:cNvPr id="138" name="Rounded Rectangle 137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0; 1; 2; 3; 4; 5; 6; 7; 8; 9; 10</a:t>
              </a:r>
              <a:endParaRPr lang="zh-CN" altLang="en-US" sz="3200" b="1" dirty="0">
                <a:latin typeface="Cambria" panose="02040503050406030204" pitchFamily="18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2901867" y="3286146"/>
            <a:ext cx="6458906" cy="603866"/>
            <a:chOff x="4220064" y="2715176"/>
            <a:chExt cx="6200144" cy="603866"/>
          </a:xfrm>
        </p:grpSpPr>
        <p:sp>
          <p:nvSpPr>
            <p:cNvPr id="141" name="Rounded Rectangle 140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0; 1; 2; 3; 4; 5; 6; 7; 8; 9; 10; …</a:t>
              </a:r>
              <a:endParaRPr lang="zh-CN" altLang="en-US" sz="3200" b="1" dirty="0">
                <a:latin typeface="Cambria" panose="02040503050406030204" pitchFamily="18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2346076" y="3938518"/>
            <a:ext cx="7415336" cy="607044"/>
            <a:chOff x="5245100" y="3884544"/>
            <a:chExt cx="6014056" cy="607044"/>
          </a:xfrm>
        </p:grpSpPr>
        <p:sp>
          <p:nvSpPr>
            <p:cNvPr id="144" name="Rounded Rectangle 143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0; 2; 4; 6; 8; 10; 12; 14; 16; 18; 20; …</a:t>
              </a:r>
              <a:endParaRPr lang="zh-CN" altLang="en-US" sz="3200" b="1" dirty="0">
                <a:latin typeface="Cambria" panose="02040503050406030204" pitchFamily="18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6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106" y="1652678"/>
            <a:ext cx="1067536" cy="1138830"/>
          </a:xfrm>
          <a:prstGeom prst="rect">
            <a:avLst/>
          </a:prstGeom>
        </p:spPr>
      </p:pic>
      <p:pic>
        <p:nvPicPr>
          <p:cNvPr id="147" name="图片 20">
            <a:extLst>
              <a:ext uri="{FF2B5EF4-FFF2-40B4-BE49-F238E27FC236}">
                <a16:creationId xmlns:a16="http://schemas.microsoft.com/office/drawing/2014/main" id="{1F6756FE-2ED9-4B82-88C6-1D5F7EEC3E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2" y="3638077"/>
            <a:ext cx="3440216" cy="3440216"/>
          </a:xfrm>
          <a:prstGeom prst="rect">
            <a:avLst/>
          </a:prstGeom>
        </p:spPr>
      </p:pic>
      <p:pic>
        <p:nvPicPr>
          <p:cNvPr id="148" name="图片 5">
            <a:extLst>
              <a:ext uri="{FF2B5EF4-FFF2-40B4-BE49-F238E27FC236}">
                <a16:creationId xmlns:a16="http://schemas.microsoft.com/office/drawing/2014/main" id="{20FF70CD-4745-4AD1-A1EE-2206D70B3E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81" y="3665794"/>
            <a:ext cx="3192206" cy="319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5442 -0.1949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625" y="1744054"/>
            <a:ext cx="9187468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72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id="{4DF10189-063E-436C-BDBE-D39288BCFAF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71650" y="2523378"/>
            <a:ext cx="4857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CHÚ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 ONG CHĂM CHỈ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62AE9C08-C6A2-4106-9E7B-C2CF8143BD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1435979" y="1041356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347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chú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ong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altLang="zh-C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liền</a:t>
            </a:r>
            <a:r>
              <a:rPr lang="en-US" altLang="zh-C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sau</a:t>
            </a:r>
            <a:r>
              <a:rPr lang="en-US" altLang="zh-C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mỗi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sau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đúng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nhé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lang="zh-CN" altLang="en-US" sz="3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3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2" y="-21027"/>
            <a:ext cx="12229217" cy="1470581"/>
          </a:xfrm>
          <a:prstGeom prst="rect">
            <a:avLst/>
          </a:prstGeom>
        </p:spPr>
      </p:pic>
      <p:pic>
        <p:nvPicPr>
          <p:cNvPr id="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6" name="Hexagon 5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14480" y="3740039"/>
            <a:ext cx="2812898" cy="1801779"/>
            <a:chOff x="2790763" y="4798986"/>
            <a:chExt cx="2812898" cy="1801779"/>
          </a:xfrm>
        </p:grpSpPr>
        <p:sp>
          <p:nvSpPr>
            <p:cNvPr id="10" name="Hexagon 9"/>
            <p:cNvSpPr/>
            <p:nvPr/>
          </p:nvSpPr>
          <p:spPr>
            <a:xfrm>
              <a:off x="2790763" y="4798986"/>
              <a:ext cx="1532493" cy="1209031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599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Hexagon 10"/>
            <p:cNvSpPr/>
            <p:nvPr/>
          </p:nvSpPr>
          <p:spPr>
            <a:xfrm>
              <a:off x="4008465" y="5352854"/>
              <a:ext cx="1595196" cy="1247911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  <a:endPara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85</a:t>
              </a:r>
              <a:endPara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86</a:t>
              </a:r>
              <a:endPara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468712" y="3494441"/>
            <a:ext cx="3175061" cy="1881865"/>
            <a:chOff x="6293284" y="4678838"/>
            <a:chExt cx="3175061" cy="1881865"/>
          </a:xfrm>
        </p:grpSpPr>
        <p:sp>
          <p:nvSpPr>
            <p:cNvPr id="18" name="Hexagon 17"/>
            <p:cNvSpPr/>
            <p:nvPr/>
          </p:nvSpPr>
          <p:spPr>
            <a:xfrm>
              <a:off x="6293284" y="4678838"/>
              <a:ext cx="170227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9 999</a:t>
              </a:r>
              <a:endPara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>
              <a:off x="7656260" y="5352855"/>
              <a:ext cx="1812085" cy="1207848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vi-VN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000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22" name="Hexagon 21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Hexagon 23"/>
          <p:cNvSpPr/>
          <p:nvPr/>
        </p:nvSpPr>
        <p:spPr>
          <a:xfrm>
            <a:off x="1593759" y="2257719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804533" y="2479787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10251881" y="2410860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4335691" y="4338974"/>
            <a:ext cx="1579299" cy="1158232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8868920" y="4186811"/>
            <a:ext cx="1774853" cy="1189494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4" y="744793"/>
            <a:ext cx="1253277" cy="12507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7" y="1336637"/>
            <a:ext cx="1253277" cy="12507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43" y="1449443"/>
            <a:ext cx="1253277" cy="12507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21" y="1388270"/>
            <a:ext cx="1253277" cy="12507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3286888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30" y="3186136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96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118 L 0.15508 0.086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717 L 0.34401 0.0134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024 L 0.36224 -0.013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347 L -0.48685 0.274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6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55 L 0.37344 -0.01898 L 0.37344 -0.01806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528" y="2031022"/>
            <a:ext cx="9193565" cy="4261473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4788780" y="619657"/>
            <a:ext cx="1541848" cy="1329179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98966" y="839146"/>
            <a:ext cx="9064690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Bên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dưới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hộp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quà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một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  <a:endParaRPr lang="vi-VN" altLang="zh-CN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algn="ctr"/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hãy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nêu</a:t>
            </a:r>
            <a:r>
              <a:rPr lang="en-US" altLang="zh-C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đúng</a:t>
            </a:r>
            <a:r>
              <a:rPr lang="en-US" altLang="zh-C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altLang="zh-CN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ấy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để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nhận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món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quà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bất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ngờ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cô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nhé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8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8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8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83" y="2175997"/>
            <a:ext cx="3469849" cy="3469849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966C2F84-60AA-4305-9559-BCE4B64FB3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47" y="1944422"/>
            <a:ext cx="5003806" cy="500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49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389F3300-FB1A-4655-9968-3CC326E7DA2D}"/>
</file>

<file path=customXml/itemProps2.xml><?xml version="1.0" encoding="utf-8"?>
<ds:datastoreItem xmlns:ds="http://schemas.openxmlformats.org/officeDocument/2006/customXml" ds:itemID="{15E175C6-5C12-45FD-92B3-9C9753B03B8A}"/>
</file>

<file path=customXml/itemProps3.xml><?xml version="1.0" encoding="utf-8"?>
<ds:datastoreItem xmlns:ds="http://schemas.openxmlformats.org/officeDocument/2006/customXml" ds:itemID="{39B86BFC-436A-47F8-91BA-3DB585304485}"/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453</Words>
  <Application>Microsoft Office PowerPoint</Application>
  <PresentationFormat>Widescreen</PresentationFormat>
  <Paragraphs>97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等线</vt:lpstr>
      <vt:lpstr>等线 Light</vt:lpstr>
      <vt:lpstr>三极正智黑简体</vt:lpstr>
      <vt:lpstr>思源宋体 CN Heavy</vt:lpstr>
      <vt:lpstr>思源宋体 CN Medium</vt:lpstr>
      <vt:lpstr>方正卡通简体</vt:lpstr>
      <vt:lpstr>方正少儿简体</vt:lpstr>
      <vt:lpstr>#9Slide07 HoneyCream</vt:lpstr>
      <vt:lpstr>Arial</vt:lpstr>
      <vt:lpstr>Calibri</vt:lpstr>
      <vt:lpstr>Cambria</vt:lpstr>
      <vt:lpstr>SVN-Cookie</vt:lpstr>
      <vt:lpstr>SVN-Newton</vt:lpstr>
      <vt:lpstr>Tahoma</vt:lpstr>
      <vt:lpstr>Times New Roman</vt:lpstr>
      <vt:lpstr>UTM Cookies</vt:lpstr>
      <vt:lpstr>UTM Gradoo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Nguyễn Thị Hồng Linh</cp:lastModifiedBy>
  <cp:revision>49</cp:revision>
  <dcterms:created xsi:type="dcterms:W3CDTF">2022-01-17T01:16:00Z</dcterms:created>
  <dcterms:modified xsi:type="dcterms:W3CDTF">2023-09-10T03:33:23Z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