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14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1.xml" ContentType="application/vnd.openxmlformats-officedocument.presentationml.tags+xml"/>
  <Override PartName="/ppt/tags/tag6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75" r:id="rId4"/>
  </p:sldMasterIdLst>
  <p:notesMasterIdLst>
    <p:notesMasterId r:id="rId27"/>
  </p:notesMasterIdLst>
  <p:sldIdLst>
    <p:sldId id="258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56" r:id="rId13"/>
    <p:sldId id="259" r:id="rId14"/>
    <p:sldId id="281" r:id="rId15"/>
    <p:sldId id="260" r:id="rId16"/>
    <p:sldId id="289" r:id="rId17"/>
    <p:sldId id="261" r:id="rId18"/>
    <p:sldId id="290" r:id="rId19"/>
    <p:sldId id="262" r:id="rId20"/>
    <p:sldId id="292" r:id="rId21"/>
    <p:sldId id="293" r:id="rId22"/>
    <p:sldId id="294" r:id="rId23"/>
    <p:sldId id="291" r:id="rId24"/>
    <p:sldId id="273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BC2"/>
    <a:srgbClr val="F2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C0A24-B0B9-4D81-90E9-20D08A6EA31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BF2F3-A2B2-45DE-989E-812F9BDB8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4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191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588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175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580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814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33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07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89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61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69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897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800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00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16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2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20700" y="317500"/>
            <a:ext cx="1134110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4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9D33-60C8-1C41-F00C-6B34B681F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D543A-FBAC-E29D-BFCA-F05912D11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5898-5903-B508-34E2-E510CEBC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B6827-042C-F35E-C4DB-BEEFB5CB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E4AE-7DAE-CD85-79B0-A17F59EB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E78FBB-20A1-CF20-048E-C645A8E67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E2BBE-ACA6-A6B3-FA7C-0FA11CB02A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EBE67-3FF4-05D7-7E09-B7AC946DA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4E46F582-CC2C-A557-2321-B670A0E6B98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5D13CD-FF2C-B5EA-243D-0958ABC299A4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E1CF6D6-F076-BC85-21FB-31C74D1AE569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17322C-AD8C-4C5B-A180-D4FABD767C09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20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15ED-07DC-0175-6815-4047D2ED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1BBF8-A1B7-CD28-E198-C8C2D3D1C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5ABB4-6C95-0C9F-AC0D-39208C7F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17A8F-4A85-90F6-76EF-F296C60E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2E87E-54A5-857A-FEAA-64AC3391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4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896C-6FEC-6C05-BE38-70AF2DC0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EBDF0-CF64-4674-AD96-C2ECCF0C7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D25D-0C6D-2E25-D519-739E2580D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23861-A02C-3FAD-037C-57757168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C24D6-9B49-5351-8236-6E200C2B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76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68E9-695D-94B1-89AE-0B1463AA5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DEBB-C30C-27F7-FC42-A8E6C4E7C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911F4-A7F3-0923-5496-601F5FC7B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F72D9-B0CD-89A4-16D9-A1B9E000C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06451-C2F5-3C35-C87D-96E3372C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06B54-9CFB-24D9-CF0D-39ECDE5D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1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FADB-A962-2732-1FB8-082D0095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5B1C0-45CB-1AFA-F4E4-CFF9B5D0C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B273A-A5A3-5E71-CC07-D25753565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F8833-4275-00E6-E9F6-D89FE7367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AAD5AD-0DEE-A8CF-3F99-108CE6E2B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C6A05E-2D46-55C3-1441-D723A45E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0C37D-EF79-B662-69EE-B5EB7766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6E3E7-8ACD-EA97-ACC4-2EE2A8AD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8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C7C2-5CD6-110D-3D17-2653E9C2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386EC-CE61-821B-80B0-10137F38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AF015-BF65-9576-0F95-AF676C58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8B547-C817-6DB6-0D3E-2211A937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3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5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198CCF-DB6B-1528-98FB-6A19E257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E894D-35DC-D98C-76D3-ADAA80C9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87BAA-FE9E-978D-9241-4842DF24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2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577B-0AA2-7628-9B97-0E618CA3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6EECD-E56F-1909-F023-1631FAA3E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54D9F-EC07-990F-1325-E929F856D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92D13-494F-DC68-5D2A-87FC1615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7514E-1AAF-EE81-2217-9CBDD533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887C7-E7D1-0723-4F9B-B0E36FF7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81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4691-228D-6A0E-3498-3E362018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A21740-D6D7-50D9-EF27-EE498F5B9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E409C-B43F-ABE5-D2AD-104D85F0C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7F4E7-127B-D543-6FF0-DA0D1332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3A043-3C91-DBBC-A862-72215803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56457-1446-2EB8-FDB9-68165F6D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65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7402-5ABF-167F-B7FC-5F9970D7F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69E7C-92A2-89BE-1F9F-9001D494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D4768-D51A-3E06-6D08-05530589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EEE10-CF93-FF88-5456-5A38C759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2FEDD-B381-27AB-91B3-0602F6D4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9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92F30A-F20A-78E8-0EBF-4852778B1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1DABA-1A6A-028A-E3C2-04045CCA4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27007-BC07-8E9D-3924-4A011B196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AE2E5-2535-7904-3A2A-2E0E5D94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BFEC8-627C-D8E7-B7BD-599614CC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50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9/10/2023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5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6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2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344340CC-1019-7133-A8B8-F6F8128E4AA4}"/>
              </a:ext>
            </a:extLst>
          </p:cNvPr>
          <p:cNvSpPr txBox="1">
            <a:spLocks/>
          </p:cNvSpPr>
          <p:nvPr userDrawn="1"/>
        </p:nvSpPr>
        <p:spPr>
          <a:xfrm>
            <a:off x="-254924" y="672894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02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44340CC-1019-7133-A8B8-F6F8128E4AA4}"/>
              </a:ext>
            </a:extLst>
          </p:cNvPr>
          <p:cNvSpPr txBox="1">
            <a:spLocks/>
          </p:cNvSpPr>
          <p:nvPr userDrawn="1"/>
        </p:nvSpPr>
        <p:spPr>
          <a:xfrm>
            <a:off x="-254924" y="672894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899805" y="-68673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68532" y="7943854"/>
            <a:ext cx="1824009" cy="200248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3" y="92510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587413" y="96149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24291" y="-26373163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909" y="-263731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10716" y="293290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071" y="29329039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417716" y="62230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1899807" y="18430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358698" y="-191743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358698" y="238242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628195" y="-191743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891333" y="238242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0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344D49-4A75-3DC5-A873-9E3D9785B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2D8A8-6664-8860-AA0C-7EF177F58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FB03A-6587-FBCA-342D-616959AF1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6B025-50F8-44BD-F37E-858F46B7C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7AAC8-9114-4A33-35C0-690626FF5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B0FADA-1E5A-E570-1040-599874470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93A2D-9705-CA87-EF4E-57B830699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0FE3E0AE-EEDB-C72B-95FF-A600F6A0D318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B0ABF32-D748-1FD8-C550-F97FE17EE6C3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51EB6EB-F7F5-1352-4148-5C739A39C944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4340CC-1019-7133-A8B8-F6F8128E4AA4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4340CC-1019-7133-A8B8-F6F8128E4AA4}"/>
              </a:ext>
            </a:extLst>
          </p:cNvPr>
          <p:cNvSpPr txBox="1">
            <a:spLocks/>
          </p:cNvSpPr>
          <p:nvPr userDrawn="1"/>
        </p:nvSpPr>
        <p:spPr>
          <a:xfrm>
            <a:off x="-254924" y="672894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320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37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41.png"/><Relationship Id="rId4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NULL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slide" Target="slide6.xml"/><Relationship Id="rId17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slide" Target="slide16.xml"/><Relationship Id="rId4" Type="http://schemas.openxmlformats.org/officeDocument/2006/relationships/image" Target="../media/image16.png"/><Relationship Id="rId9" Type="http://schemas.openxmlformats.org/officeDocument/2006/relationships/image" Target="../media/image17.png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slide" Target="slide10.xml"/><Relationship Id="rId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slide" Target="slide10.xml"/><Relationship Id="rId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slide" Target="slide10.xml"/><Relationship Id="rId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slide" Target="slide10.xml"/><Relationship Id="rId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28" y="616114"/>
            <a:ext cx="10662828" cy="5486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862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72961" y="524272"/>
            <a:ext cx="7359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smtClean="0">
                <a:ln w="28575">
                  <a:solidFill>
                    <a:schemeClr val="tx1"/>
                  </a:solidFill>
                </a:ln>
                <a:solidFill>
                  <a:srgbClr val="F29A9C"/>
                </a:solidFill>
                <a:effectLst/>
                <a:uLnTx/>
                <a:uFillTx/>
                <a:latin typeface="UTM Loko" panose="02040603050506020204" pitchFamily="18" charset="0"/>
                <a:ea typeface="微软雅黑" panose="020B0503020204020204" pitchFamily="34" charset="-122"/>
              </a:rPr>
              <a:t>YÊU</a:t>
            </a:r>
            <a:r>
              <a:rPr kumimoji="0" lang="en-US" altLang="zh-CN" sz="4800" b="1" i="0" u="none" strike="noStrike" kern="1200" cap="none" spc="0" normalizeH="0" noProof="0" dirty="0" smtClean="0">
                <a:ln w="28575">
                  <a:solidFill>
                    <a:schemeClr val="tx1"/>
                  </a:solidFill>
                </a:ln>
                <a:solidFill>
                  <a:srgbClr val="F29A9C"/>
                </a:solidFill>
                <a:effectLst/>
                <a:uLnTx/>
                <a:uFillTx/>
                <a:latin typeface="UTM Loko" panose="02040603050506020204" pitchFamily="18" charset="0"/>
                <a:ea typeface="微软雅黑" panose="020B0503020204020204" pitchFamily="34" charset="-122"/>
              </a:rPr>
              <a:t> CẦU CẦN ĐẠT</a:t>
            </a:r>
            <a:endParaRPr kumimoji="0" lang="zh-CN" altLang="en-US" sz="4800" b="1" i="0" u="none" strike="noStrike" kern="1200" cap="none" spc="0" normalizeH="0" baseline="0" noProof="0" dirty="0">
              <a:ln w="28575">
                <a:solidFill>
                  <a:schemeClr val="tx1"/>
                </a:solidFill>
              </a:ln>
              <a:solidFill>
                <a:srgbClr val="F29A9C"/>
              </a:solidFill>
              <a:effectLst/>
              <a:uLnTx/>
              <a:uFillTx/>
              <a:latin typeface="UTM Loko" panose="020406030505060202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E180B1F-A5DD-4AFD-819F-D227E3B30AB1}"/>
              </a:ext>
            </a:extLst>
          </p:cNvPr>
          <p:cNvGrpSpPr/>
          <p:nvPr/>
        </p:nvGrpSpPr>
        <p:grpSpPr>
          <a:xfrm>
            <a:off x="820049" y="1699074"/>
            <a:ext cx="887998" cy="776998"/>
            <a:chOff x="1104900" y="1815973"/>
            <a:chExt cx="914400" cy="800100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CF52A729-105B-4C3D-AA05-F163D95E7B97}"/>
                </a:ext>
              </a:extLst>
            </p:cNvPr>
            <p:cNvSpPr/>
            <p:nvPr/>
          </p:nvSpPr>
          <p:spPr>
            <a:xfrm>
              <a:off x="1219200" y="1815973"/>
              <a:ext cx="800100" cy="800100"/>
            </a:xfrm>
            <a:prstGeom prst="ellipse">
              <a:avLst/>
            </a:prstGeom>
            <a:solidFill>
              <a:srgbClr val="49C5D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0" rIns="0" bIns="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56BA399-491D-4A67-8334-64726393F531}"/>
                </a:ext>
              </a:extLst>
            </p:cNvPr>
            <p:cNvSpPr/>
            <p:nvPr/>
          </p:nvSpPr>
          <p:spPr>
            <a:xfrm>
              <a:off x="1104900" y="2047748"/>
              <a:ext cx="336550" cy="33655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00404AF-778C-4E95-8987-A5898573FC19}"/>
                </a:ext>
              </a:extLst>
            </p:cNvPr>
            <p:cNvSpPr/>
            <p:nvPr/>
          </p:nvSpPr>
          <p:spPr>
            <a:xfrm>
              <a:off x="1134269" y="1871536"/>
              <a:ext cx="195262" cy="195262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BED6512-7F94-461F-A071-3B9A04309007}"/>
              </a:ext>
            </a:extLst>
          </p:cNvPr>
          <p:cNvGrpSpPr/>
          <p:nvPr/>
        </p:nvGrpSpPr>
        <p:grpSpPr>
          <a:xfrm>
            <a:off x="820049" y="3097137"/>
            <a:ext cx="887998" cy="776998"/>
            <a:chOff x="1104900" y="1815973"/>
            <a:chExt cx="914400" cy="80010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8A21CFC1-47BC-459D-A63B-12BC2848CEB0}"/>
                </a:ext>
              </a:extLst>
            </p:cNvPr>
            <p:cNvSpPr/>
            <p:nvPr/>
          </p:nvSpPr>
          <p:spPr>
            <a:xfrm>
              <a:off x="1219200" y="1815973"/>
              <a:ext cx="800100" cy="800100"/>
            </a:xfrm>
            <a:prstGeom prst="ellipse">
              <a:avLst/>
            </a:prstGeom>
            <a:solidFill>
              <a:srgbClr val="E779A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0" rIns="0" bIns="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561142D5-2436-4BB8-819C-23CFBF9269B6}"/>
                </a:ext>
              </a:extLst>
            </p:cNvPr>
            <p:cNvSpPr/>
            <p:nvPr/>
          </p:nvSpPr>
          <p:spPr>
            <a:xfrm>
              <a:off x="1104900" y="2047748"/>
              <a:ext cx="336550" cy="336550"/>
            </a:xfrm>
            <a:prstGeom prst="ellipse">
              <a:avLst/>
            </a:prstGeom>
            <a:solidFill>
              <a:srgbClr val="C8574F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7521F08A-70B0-4538-A344-853E2B428DB7}"/>
                </a:ext>
              </a:extLst>
            </p:cNvPr>
            <p:cNvSpPr/>
            <p:nvPr/>
          </p:nvSpPr>
          <p:spPr>
            <a:xfrm>
              <a:off x="1134269" y="1871536"/>
              <a:ext cx="195262" cy="195262"/>
            </a:xfrm>
            <a:prstGeom prst="ellipse">
              <a:avLst/>
            </a:prstGeom>
            <a:solidFill>
              <a:srgbClr val="C8574F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133F640-CF23-450C-9601-C17DE5D033B2}"/>
              </a:ext>
            </a:extLst>
          </p:cNvPr>
          <p:cNvGrpSpPr/>
          <p:nvPr/>
        </p:nvGrpSpPr>
        <p:grpSpPr>
          <a:xfrm>
            <a:off x="848570" y="4571055"/>
            <a:ext cx="887998" cy="776998"/>
            <a:chOff x="1104900" y="1815973"/>
            <a:chExt cx="914400" cy="80010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0FA8923-7141-43F6-8BE2-EF98B73C25F8}"/>
                </a:ext>
              </a:extLst>
            </p:cNvPr>
            <p:cNvSpPr/>
            <p:nvPr/>
          </p:nvSpPr>
          <p:spPr>
            <a:xfrm>
              <a:off x="1219200" y="1815973"/>
              <a:ext cx="800100" cy="800100"/>
            </a:xfrm>
            <a:prstGeom prst="ellipse">
              <a:avLst/>
            </a:prstGeom>
            <a:solidFill>
              <a:srgbClr val="49C5D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0" rIns="0" bIns="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03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71D3243-F8A8-4A24-879F-1CCD49722BDD}"/>
                </a:ext>
              </a:extLst>
            </p:cNvPr>
            <p:cNvSpPr/>
            <p:nvPr/>
          </p:nvSpPr>
          <p:spPr>
            <a:xfrm>
              <a:off x="1104900" y="2047748"/>
              <a:ext cx="336550" cy="336550"/>
            </a:xfrm>
            <a:prstGeom prst="ellipse">
              <a:avLst/>
            </a:prstGeom>
            <a:solidFill>
              <a:srgbClr val="5B9BD5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CCB1190-0D1D-4661-8ED6-92EB5CD77D26}"/>
                </a:ext>
              </a:extLst>
            </p:cNvPr>
            <p:cNvSpPr/>
            <p:nvPr/>
          </p:nvSpPr>
          <p:spPr>
            <a:xfrm>
              <a:off x="1134269" y="1871536"/>
              <a:ext cx="195262" cy="195262"/>
            </a:xfrm>
            <a:prstGeom prst="ellipse">
              <a:avLst/>
            </a:prstGeom>
            <a:solidFill>
              <a:srgbClr val="5B9BD5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925515" y="1457086"/>
            <a:ext cx="9768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Nhận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biết được số tự nhiên, dãy số tự nhiên và nêu được một số đặc điểm của dãy số tự nhiên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25515" y="2953381"/>
            <a:ext cx="9768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Năng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lực chung: </a:t>
            </a:r>
            <a:endParaRPr lang="en-US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Năng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lực tư duy, lập luận toán học, năng lực giao tiếp hợp tác, giải quyết vấn đề sáng tạo.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847568" y="4571055"/>
            <a:ext cx="9496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 nhiệm.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32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03" y="903669"/>
            <a:ext cx="10662828" cy="544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58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87" y="286463"/>
            <a:ext cx="11476951" cy="6131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90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18" y="691998"/>
            <a:ext cx="6263113" cy="3346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Robot Vector png images | PNGWi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10000" r="90000">
                        <a14:foregroundMark x1="43261" y1="46500" x2="60326" y2="52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537" y="3265471"/>
            <a:ext cx="4451594" cy="387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7666892" y="1248508"/>
            <a:ext cx="3798277" cy="1116623"/>
          </a:xfrm>
          <a:prstGeom prst="wedgeRoundRectCallout">
            <a:avLst>
              <a:gd name="adj1" fmla="val 17824"/>
              <a:gd name="adj2" fmla="val 157846"/>
              <a:gd name="adj3" fmla="val 16667"/>
            </a:avLst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0, 1, 2, 3, …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3200" i="1" dirty="0">
              <a:solidFill>
                <a:schemeClr val="accent4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460" y="4653749"/>
            <a:ext cx="7801006" cy="595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3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278056" y="958362"/>
            <a:ext cx="6423949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0.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2" descr="Robot Vector png images | PNGWi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10000" r="90000">
                        <a14:foregroundMark x1="43261" y1="46500" x2="60326" y2="52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3618"/>
            <a:ext cx="5715000" cy="496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455" y="1058314"/>
            <a:ext cx="4017612" cy="829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25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75" y="822647"/>
            <a:ext cx="10662828" cy="544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429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7877" y="1530413"/>
            <a:ext cx="100924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vi-VN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Số </a:t>
            </a:r>
            <a:r>
              <a:rPr lang="vi-VN" sz="3900" dirty="0">
                <a:solidFill>
                  <a:srgbClr val="333333"/>
                </a:solidFill>
                <a:latin typeface="Roboto" panose="02000000000000000000" pitchFamily="2" charset="0"/>
              </a:rPr>
              <a:t>1 000 000 là số tự nhiên lớn nhất.         </a:t>
            </a:r>
            <a:endParaRPr lang="en-US" sz="3900" dirty="0" smtClean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vi-VN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Dãy </a:t>
            </a:r>
            <a:r>
              <a:rPr lang="vi-VN" sz="3900" dirty="0">
                <a:solidFill>
                  <a:srgbClr val="333333"/>
                </a:solidFill>
                <a:latin typeface="Roboto" panose="02000000000000000000" pitchFamily="2" charset="0"/>
              </a:rPr>
              <a:t>số 1, 2, 3, 4, 5,... là dãy số tự nhiên.    </a:t>
            </a:r>
            <a:endParaRPr lang="en-US" sz="3900" dirty="0" smtClean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vi-VN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Số </a:t>
            </a:r>
            <a:r>
              <a:rPr lang="vi-VN" sz="3900" dirty="0">
                <a:solidFill>
                  <a:srgbClr val="333333"/>
                </a:solidFill>
                <a:latin typeface="Roboto" panose="02000000000000000000" pitchFamily="2" charset="0"/>
              </a:rPr>
              <a:t>đầu tiên của dãy số tự nhiên là số 0.     </a:t>
            </a:r>
            <a:endParaRPr lang="en-US" sz="3900" dirty="0" smtClean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vi-VN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Số </a:t>
            </a:r>
            <a:r>
              <a:rPr lang="vi-VN" sz="3900" dirty="0">
                <a:solidFill>
                  <a:srgbClr val="333333"/>
                </a:solidFill>
                <a:latin typeface="Roboto" panose="02000000000000000000" pitchFamily="2" charset="0"/>
              </a:rPr>
              <a:t>liền trước của một số bé hơn số liền sau của số đó 2 đơn vị.   </a:t>
            </a:r>
            <a:endParaRPr lang="vi-VN" sz="39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690345" y="1603242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690345" y="2535116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690345" y="3466990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690345" y="4398864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690345" y="1603242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S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690345" y="2535116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S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690345" y="3466990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Đ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690345" y="4398864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Đ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7243" y="-317081"/>
            <a:ext cx="4316342" cy="2042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82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48" y="2168781"/>
            <a:ext cx="10644038" cy="2745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85805">
            <a:off x="2722880" y="2397760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80</a:t>
            </a:r>
            <a:endParaRPr lang="en-US" sz="32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23609"/>
            <a:ext cx="11607790" cy="2042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33087"/>
            <a:ext cx="6553768" cy="24751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468200">
            <a:off x="7212722" y="2565070"/>
            <a:ext cx="11112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1 990</a:t>
            </a:r>
            <a:endParaRPr lang="en-US" sz="32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20448516">
            <a:off x="2366402" y="3939517"/>
            <a:ext cx="11112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2 044</a:t>
            </a:r>
            <a:endParaRPr lang="en-US" sz="32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20104865">
            <a:off x="6710449" y="4118516"/>
            <a:ext cx="11112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9 999</a:t>
            </a:r>
            <a:endParaRPr lang="en-US" sz="32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1208" y="4969423"/>
            <a:ext cx="551688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9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1442" y="3071407"/>
            <a:ext cx="2733040" cy="1332486"/>
            <a:chOff x="767275" y="2701034"/>
            <a:chExt cx="2733040" cy="1332486"/>
          </a:xfrm>
        </p:grpSpPr>
        <p:grpSp>
          <p:nvGrpSpPr>
            <p:cNvPr id="11" name="Group 10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4" name="Rounded Rectangle 3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 rot="20996529">
              <a:off x="1163200" y="3034417"/>
              <a:ext cx="19880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10 001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891950">
            <a:off x="3669073" y="3522773"/>
            <a:ext cx="2733040" cy="1332486"/>
            <a:chOff x="767275" y="2701034"/>
            <a:chExt cx="2733040" cy="1332486"/>
          </a:xfrm>
        </p:grpSpPr>
        <p:grpSp>
          <p:nvGrpSpPr>
            <p:cNvPr id="28" name="Group 27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37" name="Rounded Rectangle 36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9 999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497692" y="2612875"/>
            <a:ext cx="2733040" cy="1332486"/>
            <a:chOff x="767275" y="2701034"/>
            <a:chExt cx="2733040" cy="1332486"/>
          </a:xfrm>
        </p:grpSpPr>
        <p:grpSp>
          <p:nvGrpSpPr>
            <p:cNvPr id="41" name="Group 40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43" name="Rounded Rectangle 42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9 666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rot="621935">
            <a:off x="8973318" y="3565888"/>
            <a:ext cx="2733040" cy="1332486"/>
            <a:chOff x="767275" y="2701034"/>
            <a:chExt cx="2733040" cy="1332486"/>
          </a:xfrm>
        </p:grpSpPr>
        <p:grpSp>
          <p:nvGrpSpPr>
            <p:cNvPr id="48" name="Group 47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50" name="Rounded Rectangle 49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9 998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71442" y="4639186"/>
            <a:ext cx="70599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723" y="-316066"/>
            <a:ext cx="11589500" cy="228619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 rot="564580">
            <a:off x="9129386" y="3880492"/>
            <a:ext cx="2515466" cy="1321067"/>
            <a:chOff x="767275" y="2712453"/>
            <a:chExt cx="2733040" cy="1321067"/>
          </a:xfrm>
        </p:grpSpPr>
        <p:grpSp>
          <p:nvGrpSpPr>
            <p:cNvPr id="32" name="Group 31"/>
            <p:cNvGrpSpPr/>
            <p:nvPr/>
          </p:nvGrpSpPr>
          <p:grpSpPr>
            <a:xfrm>
              <a:off x="767275" y="2712453"/>
              <a:ext cx="2733040" cy="1321067"/>
              <a:chOff x="1280160" y="3687813"/>
              <a:chExt cx="2733040" cy="1321067"/>
            </a:xfrm>
            <a:solidFill>
              <a:srgbClr val="92D050"/>
            </a:solidFill>
          </p:grpSpPr>
          <p:sp>
            <p:nvSpPr>
              <p:cNvPr id="34" name="Rounded Rectangle 33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690137" y="3687813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 rot="20996529">
              <a:off x="1163200" y="3034417"/>
              <a:ext cx="19880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10 001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 rot="545886">
            <a:off x="6340844" y="3829087"/>
            <a:ext cx="2515467" cy="1332486"/>
            <a:chOff x="767275" y="2701034"/>
            <a:chExt cx="2733040" cy="1332486"/>
          </a:xfrm>
        </p:grpSpPr>
        <p:grpSp>
          <p:nvGrpSpPr>
            <p:cNvPr id="54" name="Group 53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56" name="Rounded Rectangle 55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9 999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 rot="521169">
            <a:off x="763115" y="3847853"/>
            <a:ext cx="2515467" cy="1321044"/>
            <a:chOff x="767275" y="2712476"/>
            <a:chExt cx="2733040" cy="1321044"/>
          </a:xfrm>
        </p:grpSpPr>
        <p:grpSp>
          <p:nvGrpSpPr>
            <p:cNvPr id="60" name="Group 59"/>
            <p:cNvGrpSpPr/>
            <p:nvPr/>
          </p:nvGrpSpPr>
          <p:grpSpPr>
            <a:xfrm>
              <a:off x="767275" y="2712476"/>
              <a:ext cx="2733040" cy="1321044"/>
              <a:chOff x="1280160" y="3687836"/>
              <a:chExt cx="2733040" cy="1321044"/>
            </a:xfrm>
            <a:solidFill>
              <a:srgbClr val="92D050"/>
            </a:solidFill>
          </p:grpSpPr>
          <p:sp>
            <p:nvSpPr>
              <p:cNvPr id="62" name="Rounded Rectangle 61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689980" y="3687836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9 666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 rot="621935">
            <a:off x="3587092" y="3812883"/>
            <a:ext cx="2515467" cy="1321100"/>
            <a:chOff x="767275" y="2712420"/>
            <a:chExt cx="2733040" cy="1321100"/>
          </a:xfrm>
        </p:grpSpPr>
        <p:grpSp>
          <p:nvGrpSpPr>
            <p:cNvPr id="66" name="Group 65"/>
            <p:cNvGrpSpPr/>
            <p:nvPr/>
          </p:nvGrpSpPr>
          <p:grpSpPr>
            <a:xfrm>
              <a:off x="767275" y="2712420"/>
              <a:ext cx="2733040" cy="1321100"/>
              <a:chOff x="1280160" y="3687780"/>
              <a:chExt cx="2733040" cy="1321100"/>
            </a:xfrm>
            <a:solidFill>
              <a:srgbClr val="92D050"/>
            </a:solidFill>
          </p:grpSpPr>
          <p:sp>
            <p:nvSpPr>
              <p:cNvPr id="68" name="Rounded Rectangle 67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690343" y="3687780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9 998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6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0729 -0.386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6429"/>
            <a:ext cx="10662828" cy="544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447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40C9BE-6ED3-7C76-FB15-06E3A3DC7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585" y="655319"/>
            <a:ext cx="838910" cy="8108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B0E738B-CB3F-D4CD-4775-DFFE2B0FA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74949" y="0"/>
            <a:ext cx="3554541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23FAAA-CE7F-64DC-1F9F-D7294F943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57238"/>
            <a:ext cx="4279763" cy="2700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7BBAB6-6729-027C-727C-78A35B155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058712" y="3171652"/>
            <a:ext cx="2235351" cy="3686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F54588-49AA-2CD5-9936-EBF6F48E1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3190" y="3429000"/>
            <a:ext cx="2292096" cy="3429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975BAD-5E6B-6723-6229-5E4771F3A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8423" y="1152173"/>
            <a:ext cx="814095" cy="1423387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831C52-DE5F-BBEA-8915-ADC9467C2F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2875" y="2294385"/>
            <a:ext cx="1920629" cy="9804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4D3423-96D5-8FF2-071E-96D1B79E53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099" y="112487"/>
            <a:ext cx="7638950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7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69831" y="989851"/>
            <a:ext cx="10579319" cy="94373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4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1)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69830" y="2160822"/>
            <a:ext cx="10579319" cy="2677396"/>
          </a:xfrm>
          <a:prstGeom prst="roundRect">
            <a:avLst>
              <a:gd name="adj" fmla="val 4209"/>
            </a:avLst>
          </a:prstGeom>
          <a:solidFill>
            <a:schemeClr val="accent4">
              <a:lumMod val="40000"/>
              <a:lumOff val="60000"/>
              <a:alpha val="64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2)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…………; 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…………;</a:t>
            </a:r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…………;</a:t>
            </a:r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…………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69830" y="5065457"/>
            <a:ext cx="10579319" cy="1115424"/>
          </a:xfrm>
          <a:prstGeom prst="roundRect">
            <a:avLst>
              <a:gd name="adj" fmla="val 4209"/>
            </a:avLst>
          </a:prstGeom>
          <a:solidFill>
            <a:srgbClr val="92D050">
              <a:alpha val="64000"/>
            </a:srgb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3) Cho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2; 4; 6; …; 2020; 2022.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84" y="0"/>
            <a:ext cx="10949365" cy="9205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97843" y="3890009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9 990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44331" y="3890009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9 991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84396" y="3890009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9 992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41505" y="3890009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9 993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757889" y="5843702"/>
            <a:ext cx="6152460" cy="674358"/>
          </a:xfrm>
          <a:prstGeom prst="roundRect">
            <a:avLst>
              <a:gd name="adj" fmla="val 4209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(2 022 – 2) : 2 + 1 = 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1 011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96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3" grpId="0" animBg="1"/>
      <p:bldP spid="54" grpId="0" animBg="1"/>
      <p:bldP spid="18" grpId="0"/>
      <p:bldP spid="56" grpId="0"/>
      <p:bldP spid="57" grpId="0"/>
      <p:bldP spid="58" grpId="0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995" y="750020"/>
            <a:ext cx="10028789" cy="5797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52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6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B2CA6B-8C21-232C-6984-E78F6AA99A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82" b="34573"/>
          <a:stretch/>
        </p:blipFill>
        <p:spPr>
          <a:xfrm>
            <a:off x="5316947" y="-46123"/>
            <a:ext cx="6358270" cy="6950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390AC3-4654-0B4C-E35E-6840F004A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537487" y="2274355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98F705-877B-2DFE-9BC1-A0E36AB46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41" y="2594344"/>
            <a:ext cx="2850017" cy="42636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F94DD5-EC88-358C-C19C-6C54B9C0E7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493" y="979889"/>
            <a:ext cx="789854" cy="1614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C1E8C5-D822-D82E-78E9-DAE2AE5AED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8873" y="973359"/>
            <a:ext cx="789854" cy="16144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B1DB49-2DFC-B7AE-DBCC-02843A1A9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5377" y="973359"/>
            <a:ext cx="789854" cy="16144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92AC50-A1A2-FE94-821C-61B77A27C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4768" y="989125"/>
            <a:ext cx="789854" cy="1614455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F2834856-B08D-0B9A-EA08-1BFBF4E7D4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9830" y="3281358"/>
            <a:ext cx="1616613" cy="2702457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612CA1C8-BF13-B22D-2FB0-3B17379373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5448" y="2594344"/>
            <a:ext cx="1981657" cy="3630458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  <a:extLst>
              <a:ext uri="{FF2B5EF4-FFF2-40B4-BE49-F238E27FC236}">
                <a16:creationId xmlns:a16="http://schemas.microsoft.com/office/drawing/2014/main" id="{358C39A6-996F-A743-2EF7-C95143E9B9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11882" y="3429000"/>
            <a:ext cx="1891696" cy="3048522"/>
          </a:xfrm>
          <a:prstGeom prst="rect">
            <a:avLst/>
          </a:prstGeom>
        </p:spPr>
      </p:pic>
      <p:pic>
        <p:nvPicPr>
          <p:cNvPr id="13" name="Picture 12">
            <a:hlinkClick r:id="rId14" action="ppaction://hlinksldjump"/>
            <a:extLst>
              <a:ext uri="{FF2B5EF4-FFF2-40B4-BE49-F238E27FC236}">
                <a16:creationId xmlns:a16="http://schemas.microsoft.com/office/drawing/2014/main" id="{B58BA5A8-2445-AAF9-CEE0-F384FFC17C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4258" y="3841475"/>
            <a:ext cx="2266242" cy="2636047"/>
          </a:xfrm>
          <a:prstGeom prst="rect">
            <a:avLst/>
          </a:prstGeom>
        </p:spPr>
      </p:pic>
      <p:pic>
        <p:nvPicPr>
          <p:cNvPr id="19" name="Picture 18">
            <a:hlinkClick r:id="rId16" action="ppaction://hlinksldjump"/>
            <a:extLst>
              <a:ext uri="{FF2B5EF4-FFF2-40B4-BE49-F238E27FC236}">
                <a16:creationId xmlns:a16="http://schemas.microsoft.com/office/drawing/2014/main" id="{A786054F-98AA-A72C-4E26-7555A8AABA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26756" y="7998"/>
            <a:ext cx="945737" cy="9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9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463 L 0.00196 0.1178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2084 L -0.00872 -0.881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45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34861 L -0.00182 -0.378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2304 -0.96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48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25 L -0.00859 -0.401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177 0.240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469 -0.921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4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0599 -0.39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534 0.169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8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2383 -0.95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47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182 -0.3902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295DD3-BCBB-D39E-99C5-3A2D1A782873}"/>
              </a:ext>
            </a:extLst>
          </p:cNvPr>
          <p:cNvGrpSpPr/>
          <p:nvPr/>
        </p:nvGrpSpPr>
        <p:grpSpPr>
          <a:xfrm>
            <a:off x="1967690" y="436073"/>
            <a:ext cx="9074237" cy="2049023"/>
            <a:chOff x="226633" y="147365"/>
            <a:chExt cx="13830686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F54680A0-C171-F58D-5E2A-A0E020808A64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074237"/>
                        <a:gd name="connsiteY0" fmla="*/ 0 h 2049023"/>
                        <a:gd name="connsiteX1" fmla="*/ 9074237 w 9074237"/>
                        <a:gd name="connsiteY1" fmla="*/ 0 h 2049023"/>
                        <a:gd name="connsiteX2" fmla="*/ 9074237 w 9074237"/>
                        <a:gd name="connsiteY2" fmla="*/ 2049023 h 2049023"/>
                        <a:gd name="connsiteX3" fmla="*/ 0 w 9074237"/>
                        <a:gd name="connsiteY3" fmla="*/ 2049023 h 2049023"/>
                        <a:gd name="connsiteX4" fmla="*/ 0 w 9074237"/>
                        <a:gd name="connsiteY4" fmla="*/ 0 h 2049023"/>
                        <a:gd name="connsiteX0" fmla="*/ 0 w 9074237"/>
                        <a:gd name="connsiteY0" fmla="*/ 0 h 2049023"/>
                        <a:gd name="connsiteX1" fmla="*/ 9074237 w 9074237"/>
                        <a:gd name="connsiteY1" fmla="*/ 0 h 2049023"/>
                        <a:gd name="connsiteX2" fmla="*/ 9074237 w 9074237"/>
                        <a:gd name="connsiteY2" fmla="*/ 2049023 h 2049023"/>
                        <a:gd name="connsiteX3" fmla="*/ 0 w 9074237"/>
                        <a:gd name="connsiteY3" fmla="*/ 2049023 h 2049023"/>
                        <a:gd name="connsiteX4" fmla="*/ 0 w 9074237"/>
                        <a:gd name="connsiteY4" fmla="*/ 0 h 2049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2049023" fill="none" extrusionOk="0">
                          <a:moveTo>
                            <a:pt x="0" y="0"/>
                          </a:moveTo>
                          <a:cubicBezTo>
                            <a:pt x="3003766" y="-135785"/>
                            <a:pt x="5229939" y="-48658"/>
                            <a:pt x="9074237" y="0"/>
                          </a:cubicBezTo>
                          <a:cubicBezTo>
                            <a:pt x="8910317" y="430638"/>
                            <a:pt x="8985177" y="1445636"/>
                            <a:pt x="9074237" y="2049023"/>
                          </a:cubicBezTo>
                          <a:cubicBezTo>
                            <a:pt x="4808979" y="1947532"/>
                            <a:pt x="2113910" y="1757161"/>
                            <a:pt x="0" y="2049023"/>
                          </a:cubicBezTo>
                          <a:cubicBezTo>
                            <a:pt x="53046" y="1391827"/>
                            <a:pt x="57877" y="461914"/>
                            <a:pt x="0" y="0"/>
                          </a:cubicBezTo>
                          <a:close/>
                        </a:path>
                        <a:path w="9074237" h="2049023" stroke="0" extrusionOk="0">
                          <a:moveTo>
                            <a:pt x="0" y="0"/>
                          </a:moveTo>
                          <a:cubicBezTo>
                            <a:pt x="4046591" y="-175043"/>
                            <a:pt x="7044930" y="-125097"/>
                            <a:pt x="9074237" y="0"/>
                          </a:cubicBezTo>
                          <a:cubicBezTo>
                            <a:pt x="9032148" y="297016"/>
                            <a:pt x="9137948" y="1299276"/>
                            <a:pt x="9074237" y="2049023"/>
                          </a:cubicBezTo>
                          <a:cubicBezTo>
                            <a:pt x="6052128" y="1955725"/>
                            <a:pt x="2273855" y="2371119"/>
                            <a:pt x="0" y="2049023"/>
                          </a:cubicBezTo>
                          <a:cubicBezTo>
                            <a:pt x="53144" y="1471508"/>
                            <a:pt x="78471" y="1072010"/>
                            <a:pt x="0" y="0"/>
                          </a:cubicBezTo>
                          <a:close/>
                        </a:path>
                        <a:path w="9074237" h="2049023" fill="none" stroke="0" extrusionOk="0">
                          <a:moveTo>
                            <a:pt x="0" y="0"/>
                          </a:moveTo>
                          <a:cubicBezTo>
                            <a:pt x="3062315" y="-153407"/>
                            <a:pt x="5374300" y="-22762"/>
                            <a:pt x="9074237" y="0"/>
                          </a:cubicBezTo>
                          <a:cubicBezTo>
                            <a:pt x="8940885" y="364916"/>
                            <a:pt x="9075175" y="1493187"/>
                            <a:pt x="9074237" y="2049023"/>
                          </a:cubicBezTo>
                          <a:cubicBezTo>
                            <a:pt x="4426960" y="1679048"/>
                            <a:pt x="2237151" y="1710244"/>
                            <a:pt x="0" y="2049023"/>
                          </a:cubicBezTo>
                          <a:cubicBezTo>
                            <a:pt x="76067" y="1346540"/>
                            <a:pt x="23146" y="38767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B54BA9-261D-F05C-73CF-D3D15369D866}"/>
                </a:ext>
              </a:extLst>
            </p:cNvPr>
            <p:cNvSpPr txBox="1"/>
            <p:nvPr/>
          </p:nvSpPr>
          <p:spPr>
            <a:xfrm>
              <a:off x="435239" y="214936"/>
              <a:ext cx="13622080" cy="13057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x,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x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chẵn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151 &lt; x &lt; 168.</a:t>
              </a:r>
              <a:endParaRPr kumimoji="0" lang="en-US" altLang="en-US" sz="40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9B6D05-EDC5-3E7B-0A98-797CD46EA6A2}"/>
              </a:ext>
            </a:extLst>
          </p:cNvPr>
          <p:cNvGrpSpPr/>
          <p:nvPr/>
        </p:nvGrpSpPr>
        <p:grpSpPr>
          <a:xfrm>
            <a:off x="1334726" y="3207610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A138B0E-3E83-267A-1999-820E406E0B8A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8B6908-DB9F-134B-98FB-48A10DF7C8BC}"/>
                </a:ext>
              </a:extLst>
            </p:cNvPr>
            <p:cNvSpPr txBox="1"/>
            <p:nvPr/>
          </p:nvSpPr>
          <p:spPr>
            <a:xfrm>
              <a:off x="7099723" y="318381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166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79D93E-BD1D-8262-9AC4-236CA515883A}"/>
              </a:ext>
            </a:extLst>
          </p:cNvPr>
          <p:cNvGrpSpPr/>
          <p:nvPr/>
        </p:nvGrpSpPr>
        <p:grpSpPr>
          <a:xfrm>
            <a:off x="7003771" y="3225274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F2945C9-99FE-F73F-4843-B099455F195D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9B25D3-AA2E-20D2-E2CB-CE8D652B314B}"/>
                </a:ext>
              </a:extLst>
            </p:cNvPr>
            <p:cNvSpPr txBox="1"/>
            <p:nvPr/>
          </p:nvSpPr>
          <p:spPr>
            <a:xfrm>
              <a:off x="1405566" y="3116519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168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4F3940-7772-7C86-149D-D29EF562F8DF}"/>
              </a:ext>
            </a:extLst>
          </p:cNvPr>
          <p:cNvGrpSpPr/>
          <p:nvPr/>
        </p:nvGrpSpPr>
        <p:grpSpPr>
          <a:xfrm>
            <a:off x="1210590" y="5112628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69181E9-49AF-941B-9795-75D5C1EA3560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A04997-F40D-5925-064B-24E35B803FAA}"/>
                </a:ext>
              </a:extLst>
            </p:cNvPr>
            <p:cNvSpPr txBox="1"/>
            <p:nvPr/>
          </p:nvSpPr>
          <p:spPr>
            <a:xfrm>
              <a:off x="1361977" y="5121675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158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22841F-DF84-241B-99CA-FBE069DDE1D0}"/>
              </a:ext>
            </a:extLst>
          </p:cNvPr>
          <p:cNvGrpSpPr/>
          <p:nvPr/>
        </p:nvGrpSpPr>
        <p:grpSpPr>
          <a:xfrm>
            <a:off x="7003771" y="5062320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115C3A1-C692-E97C-058A-D544A7475FC1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9210E4-0FE1-5F02-F851-C6980A4434E1}"/>
                </a:ext>
              </a:extLst>
            </p:cNvPr>
            <p:cNvSpPr txBox="1"/>
            <p:nvPr/>
          </p:nvSpPr>
          <p:spPr>
            <a:xfrm>
              <a:off x="7149679" y="4945330"/>
              <a:ext cx="3982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152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411621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225769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243189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0924" y="512744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5ED675-530E-2FEB-5165-D5A9D6C9B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374" y="3094371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B107B9-225D-0A67-1870-EF082249D7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3072120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5FDFC4-4EE5-97AA-5A7D-84B92F0B8C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314960" y="4906028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5C59F7-822D-9CD5-0296-1CB89FF1D6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4809" y="4820491"/>
            <a:ext cx="1365186" cy="15707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A334BE-A0C4-E82A-98A4-B7253108C0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69" y="-36695"/>
            <a:ext cx="2266242" cy="2636047"/>
          </a:xfrm>
          <a:prstGeom prst="rect">
            <a:avLst/>
          </a:prstGeom>
        </p:spPr>
      </p:pic>
      <p:pic>
        <p:nvPicPr>
          <p:cNvPr id="30" name="Picture 29">
            <a:hlinkClick r:id="rId11" action="ppaction://hlinksldjump"/>
            <a:extLst>
              <a:ext uri="{FF2B5EF4-FFF2-40B4-BE49-F238E27FC236}">
                <a16:creationId xmlns:a16="http://schemas.microsoft.com/office/drawing/2014/main" id="{A10127D6-11F5-1908-5631-E200C0ED54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153F4D-08E0-A7BE-4B89-EE4B0CD765DF}"/>
              </a:ext>
            </a:extLst>
          </p:cNvPr>
          <p:cNvGrpSpPr/>
          <p:nvPr/>
        </p:nvGrpSpPr>
        <p:grpSpPr>
          <a:xfrm>
            <a:off x="1171417" y="415118"/>
            <a:ext cx="10085212" cy="2021175"/>
            <a:chOff x="330935" y="-47311"/>
            <a:chExt cx="13726384" cy="1983318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A57BD7C0-D3B1-7387-7C39-04BC255884D9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10085212"/>
                        <a:gd name="connsiteY0" fmla="*/ 0 h 2021175"/>
                        <a:gd name="connsiteX1" fmla="*/ 10085212 w 10085212"/>
                        <a:gd name="connsiteY1" fmla="*/ 0 h 2021175"/>
                        <a:gd name="connsiteX2" fmla="*/ 10085212 w 10085212"/>
                        <a:gd name="connsiteY2" fmla="*/ 2021175 h 2021175"/>
                        <a:gd name="connsiteX3" fmla="*/ 0 w 10085212"/>
                        <a:gd name="connsiteY3" fmla="*/ 2021175 h 2021175"/>
                        <a:gd name="connsiteX4" fmla="*/ 0 w 10085212"/>
                        <a:gd name="connsiteY4" fmla="*/ 0 h 2021175"/>
                        <a:gd name="connsiteX0" fmla="*/ 0 w 10085212"/>
                        <a:gd name="connsiteY0" fmla="*/ 0 h 2021175"/>
                        <a:gd name="connsiteX1" fmla="*/ 10085212 w 10085212"/>
                        <a:gd name="connsiteY1" fmla="*/ 0 h 2021175"/>
                        <a:gd name="connsiteX2" fmla="*/ 10085212 w 10085212"/>
                        <a:gd name="connsiteY2" fmla="*/ 2021175 h 2021175"/>
                        <a:gd name="connsiteX3" fmla="*/ 0 w 10085212"/>
                        <a:gd name="connsiteY3" fmla="*/ 2021175 h 2021175"/>
                        <a:gd name="connsiteX4" fmla="*/ 0 w 10085212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85212" h="2021175" fill="none" extrusionOk="0">
                          <a:moveTo>
                            <a:pt x="0" y="0"/>
                          </a:moveTo>
                          <a:cubicBezTo>
                            <a:pt x="3625464" y="29772"/>
                            <a:pt x="5717276" y="119650"/>
                            <a:pt x="10085212" y="0"/>
                          </a:cubicBezTo>
                          <a:cubicBezTo>
                            <a:pt x="9934324" y="392039"/>
                            <a:pt x="10041099" y="1438116"/>
                            <a:pt x="10085212" y="2021175"/>
                          </a:cubicBezTo>
                          <a:cubicBezTo>
                            <a:pt x="5468331" y="1845645"/>
                            <a:pt x="2347494" y="1711583"/>
                            <a:pt x="0" y="2021175"/>
                          </a:cubicBezTo>
                          <a:cubicBezTo>
                            <a:pt x="78958" y="1311954"/>
                            <a:pt x="75205" y="472254"/>
                            <a:pt x="0" y="0"/>
                          </a:cubicBezTo>
                          <a:close/>
                        </a:path>
                        <a:path w="10085212" h="2021175" stroke="0" extrusionOk="0">
                          <a:moveTo>
                            <a:pt x="0" y="0"/>
                          </a:moveTo>
                          <a:cubicBezTo>
                            <a:pt x="4935464" y="-41256"/>
                            <a:pt x="7721555" y="-112809"/>
                            <a:pt x="10085212" y="0"/>
                          </a:cubicBezTo>
                          <a:cubicBezTo>
                            <a:pt x="10009734" y="264851"/>
                            <a:pt x="10121447" y="1319859"/>
                            <a:pt x="10085212" y="2021175"/>
                          </a:cubicBezTo>
                          <a:cubicBezTo>
                            <a:pt x="6681439" y="1929038"/>
                            <a:pt x="2458289" y="2322959"/>
                            <a:pt x="0" y="2021175"/>
                          </a:cubicBezTo>
                          <a:cubicBezTo>
                            <a:pt x="18965" y="1440248"/>
                            <a:pt x="86832" y="984734"/>
                            <a:pt x="0" y="0"/>
                          </a:cubicBezTo>
                          <a:close/>
                        </a:path>
                        <a:path w="10085212" h="2021175" fill="none" stroke="0" extrusionOk="0">
                          <a:moveTo>
                            <a:pt x="0" y="0"/>
                          </a:moveTo>
                          <a:cubicBezTo>
                            <a:pt x="3535410" y="-142831"/>
                            <a:pt x="5992458" y="21990"/>
                            <a:pt x="10085212" y="0"/>
                          </a:cubicBezTo>
                          <a:cubicBezTo>
                            <a:pt x="9858658" y="351664"/>
                            <a:pt x="10083099" y="1531820"/>
                            <a:pt x="10085212" y="2021175"/>
                          </a:cubicBezTo>
                          <a:cubicBezTo>
                            <a:pt x="4985285" y="1737327"/>
                            <a:pt x="2506239" y="1609391"/>
                            <a:pt x="0" y="2021175"/>
                          </a:cubicBezTo>
                          <a:cubicBezTo>
                            <a:pt x="83247" y="1324211"/>
                            <a:pt x="29042" y="415860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F6F7F1-1737-DB21-35B3-F788C24DE172}"/>
                </a:ext>
              </a:extLst>
            </p:cNvPr>
            <p:cNvSpPr txBox="1"/>
            <p:nvPr/>
          </p:nvSpPr>
          <p:spPr>
            <a:xfrm>
              <a:off x="330935" y="286316"/>
              <a:ext cx="13622081" cy="1298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Điền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ô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trống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248161 = ........ 48161</a:t>
              </a:r>
              <a:endParaRPr kumimoji="0" lang="en-US" altLang="en-US" sz="3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E1A479-0C52-232E-AE64-196F67FF84E2}"/>
              </a:ext>
            </a:extLst>
          </p:cNvPr>
          <p:cNvGrpSpPr/>
          <p:nvPr/>
        </p:nvGrpSpPr>
        <p:grpSpPr>
          <a:xfrm>
            <a:off x="7053189" y="3197419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1E3807A-A76A-9F89-5990-AB6E72ED82E9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7E7967-F63D-1AB8-80BC-D49CC258A0DC}"/>
                </a:ext>
              </a:extLst>
            </p:cNvPr>
            <p:cNvSpPr txBox="1"/>
            <p:nvPr/>
          </p:nvSpPr>
          <p:spPr>
            <a:xfrm>
              <a:off x="7093815" y="2935295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9440CF-D804-27BB-1642-55CFA2C0C566}"/>
              </a:ext>
            </a:extLst>
          </p:cNvPr>
          <p:cNvGrpSpPr/>
          <p:nvPr/>
        </p:nvGrpSpPr>
        <p:grpSpPr>
          <a:xfrm>
            <a:off x="1233375" y="3251900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51E4208-4F36-2444-2A6B-ED88A983BA6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3C82CB-356C-E6CB-F67A-AE5C669EFB09}"/>
                </a:ext>
              </a:extLst>
            </p:cNvPr>
            <p:cNvSpPr txBox="1"/>
            <p:nvPr/>
          </p:nvSpPr>
          <p:spPr>
            <a:xfrm>
              <a:off x="1207439" y="2921320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C7DB25-6557-3641-BF79-F8524B0C3A4B}"/>
              </a:ext>
            </a:extLst>
          </p:cNvPr>
          <p:cNvGrpSpPr/>
          <p:nvPr/>
        </p:nvGrpSpPr>
        <p:grpSpPr>
          <a:xfrm>
            <a:off x="1194441" y="5078737"/>
            <a:ext cx="4561379" cy="1129886"/>
            <a:chOff x="957103" y="4872764"/>
            <a:chExt cx="4561379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657DC9D-9158-2AC0-B454-9E3B35E2C5F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620B41-B3E3-F7B5-9E50-5BFDB2E472E1}"/>
                </a:ext>
              </a:extLst>
            </p:cNvPr>
            <p:cNvSpPr txBox="1"/>
            <p:nvPr/>
          </p:nvSpPr>
          <p:spPr>
            <a:xfrm>
              <a:off x="957103" y="4989475"/>
              <a:ext cx="42808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566484-A15E-7F43-BC24-993310975C7C}"/>
              </a:ext>
            </a:extLst>
          </p:cNvPr>
          <p:cNvGrpSpPr/>
          <p:nvPr/>
        </p:nvGrpSpPr>
        <p:grpSpPr>
          <a:xfrm>
            <a:off x="6865829" y="4993200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21873AB-980D-2DDE-51C2-00153A1C2881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FCE938-C80C-89C7-1A19-577D5AA4180F}"/>
                </a:ext>
              </a:extLst>
            </p:cNvPr>
            <p:cNvSpPr txBox="1"/>
            <p:nvPr/>
          </p:nvSpPr>
          <p:spPr>
            <a:xfrm>
              <a:off x="7556621" y="4818185"/>
              <a:ext cx="34600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t-BR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6D3518D-C069-6F69-2DB8-F9681234EB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13621" y="3385368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A4D0A2-6CAD-4177-7FCE-F7F2904B5B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10270" y="3305098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E95D4B-C100-C439-482E-CE9FD73625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4129" y="5195448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4AB756-4756-C6B2-B6D3-41B12F7FC9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74226" y="5109911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524EE7-AC6F-2069-0A20-0FCC34483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432" y="3046630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E76C0A-6637-07E8-3275-26561A754C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89131" y="3093389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625C8D-4E71-A4CE-73CC-6438DBFF51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177018" y="4858287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1EFA3F-49BC-AA17-A8CD-0C9932E79F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7672" y="4791296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C0A390-9FB0-A195-AD13-E165D4C02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772" y="90185"/>
            <a:ext cx="1616613" cy="2702457"/>
          </a:xfrm>
          <a:prstGeom prst="rect">
            <a:avLst/>
          </a:prstGeom>
        </p:spPr>
      </p:pic>
      <p:pic>
        <p:nvPicPr>
          <p:cNvPr id="26" name="Picture 25">
            <a:hlinkClick r:id="rId11" action="ppaction://hlinksldjump"/>
            <a:extLst>
              <a:ext uri="{FF2B5EF4-FFF2-40B4-BE49-F238E27FC236}">
                <a16:creationId xmlns:a16="http://schemas.microsoft.com/office/drawing/2014/main" id="{412C70FE-5108-D222-4FF5-B804BE1C68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C94177-37C7-E43A-1226-D5693553CAD0}"/>
              </a:ext>
            </a:extLst>
          </p:cNvPr>
          <p:cNvGrpSpPr/>
          <p:nvPr/>
        </p:nvGrpSpPr>
        <p:grpSpPr>
          <a:xfrm>
            <a:off x="1710539" y="359514"/>
            <a:ext cx="9704439" cy="2100795"/>
            <a:chOff x="226633" y="-47312"/>
            <a:chExt cx="13830686" cy="2478511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368BF895-AEEE-CBBA-2468-D69912046FE0}"/>
                </a:ext>
              </a:extLst>
            </p:cNvPr>
            <p:cNvSpPr/>
            <p:nvPr/>
          </p:nvSpPr>
          <p:spPr>
            <a:xfrm>
              <a:off x="226633" y="-47312"/>
              <a:ext cx="13830686" cy="2478511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704439"/>
                        <a:gd name="connsiteY0" fmla="*/ 0 h 2100795"/>
                        <a:gd name="connsiteX1" fmla="*/ 9704439 w 9704439"/>
                        <a:gd name="connsiteY1" fmla="*/ 0 h 2100795"/>
                        <a:gd name="connsiteX2" fmla="*/ 9704439 w 9704439"/>
                        <a:gd name="connsiteY2" fmla="*/ 2100795 h 2100795"/>
                        <a:gd name="connsiteX3" fmla="*/ 0 w 9704439"/>
                        <a:gd name="connsiteY3" fmla="*/ 2100795 h 2100795"/>
                        <a:gd name="connsiteX4" fmla="*/ 0 w 9704439"/>
                        <a:gd name="connsiteY4" fmla="*/ 0 h 2100795"/>
                        <a:gd name="connsiteX0" fmla="*/ 0 w 9704439"/>
                        <a:gd name="connsiteY0" fmla="*/ 0 h 2100795"/>
                        <a:gd name="connsiteX1" fmla="*/ 9704439 w 9704439"/>
                        <a:gd name="connsiteY1" fmla="*/ 0 h 2100795"/>
                        <a:gd name="connsiteX2" fmla="*/ 9704439 w 9704439"/>
                        <a:gd name="connsiteY2" fmla="*/ 2100795 h 2100795"/>
                        <a:gd name="connsiteX3" fmla="*/ 0 w 9704439"/>
                        <a:gd name="connsiteY3" fmla="*/ 2100795 h 2100795"/>
                        <a:gd name="connsiteX4" fmla="*/ 0 w 9704439"/>
                        <a:gd name="connsiteY4" fmla="*/ 0 h 210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704439" h="2100795" fill="none" extrusionOk="0">
                          <a:moveTo>
                            <a:pt x="0" y="0"/>
                          </a:moveTo>
                          <a:cubicBezTo>
                            <a:pt x="3554736" y="53575"/>
                            <a:pt x="5625217" y="-97753"/>
                            <a:pt x="9704439" y="0"/>
                          </a:cubicBezTo>
                          <a:cubicBezTo>
                            <a:pt x="9556462" y="408778"/>
                            <a:pt x="9599004" y="1478194"/>
                            <a:pt x="9704439" y="2100795"/>
                          </a:cubicBezTo>
                          <a:cubicBezTo>
                            <a:pt x="5032997" y="2048487"/>
                            <a:pt x="2230790" y="1723533"/>
                            <a:pt x="0" y="2100795"/>
                          </a:cubicBezTo>
                          <a:cubicBezTo>
                            <a:pt x="62464" y="1409448"/>
                            <a:pt x="76756" y="491827"/>
                            <a:pt x="0" y="0"/>
                          </a:cubicBezTo>
                          <a:close/>
                        </a:path>
                        <a:path w="9704439" h="2100795" stroke="0" extrusionOk="0">
                          <a:moveTo>
                            <a:pt x="0" y="0"/>
                          </a:moveTo>
                          <a:cubicBezTo>
                            <a:pt x="4742480" y="-56028"/>
                            <a:pt x="7277040" y="-90837"/>
                            <a:pt x="9704439" y="0"/>
                          </a:cubicBezTo>
                          <a:cubicBezTo>
                            <a:pt x="9635790" y="281888"/>
                            <a:pt x="9764475" y="1339621"/>
                            <a:pt x="9704439" y="2100795"/>
                          </a:cubicBezTo>
                          <a:cubicBezTo>
                            <a:pt x="6233716" y="1987434"/>
                            <a:pt x="2325732" y="2380258"/>
                            <a:pt x="0" y="2100795"/>
                          </a:cubicBezTo>
                          <a:cubicBezTo>
                            <a:pt x="8673" y="1496166"/>
                            <a:pt x="83588" y="1029213"/>
                            <a:pt x="0" y="0"/>
                          </a:cubicBezTo>
                          <a:close/>
                        </a:path>
                        <a:path w="9704439" h="2100795" fill="none" stroke="0" extrusionOk="0">
                          <a:moveTo>
                            <a:pt x="0" y="0"/>
                          </a:moveTo>
                          <a:cubicBezTo>
                            <a:pt x="3286219" y="-156362"/>
                            <a:pt x="5799498" y="59477"/>
                            <a:pt x="9704439" y="0"/>
                          </a:cubicBezTo>
                          <a:cubicBezTo>
                            <a:pt x="9484865" y="366140"/>
                            <a:pt x="9702151" y="1590476"/>
                            <a:pt x="9704439" y="2100795"/>
                          </a:cubicBezTo>
                          <a:cubicBezTo>
                            <a:pt x="4817722" y="1867765"/>
                            <a:pt x="2429372" y="1643787"/>
                            <a:pt x="0" y="2100795"/>
                          </a:cubicBezTo>
                          <a:cubicBezTo>
                            <a:pt x="74182" y="1393095"/>
                            <a:pt x="26056" y="41079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460CA0-DA83-846B-88E7-4554100DDFC1}"/>
                </a:ext>
              </a:extLst>
            </p:cNvPr>
            <p:cNvSpPr txBox="1"/>
            <p:nvPr/>
          </p:nvSpPr>
          <p:spPr>
            <a:xfrm>
              <a:off x="538863" y="524774"/>
              <a:ext cx="12883120" cy="9804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altLang="en-US" sz="13800" b="1" kern="0" spc="-15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7DA5813-5181-4F4F-AF84-03C5949914F2}"/>
              </a:ext>
            </a:extLst>
          </p:cNvPr>
          <p:cNvGrpSpPr/>
          <p:nvPr/>
        </p:nvGrpSpPr>
        <p:grpSpPr>
          <a:xfrm>
            <a:off x="7116642" y="511206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3CA69F1-2D82-15DC-0D02-FF3288AD8F11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815C8B-C901-8CB8-5A37-CD5335A1FFD5}"/>
                </a:ext>
              </a:extLst>
            </p:cNvPr>
            <p:cNvSpPr txBox="1"/>
            <p:nvPr/>
          </p:nvSpPr>
          <p:spPr>
            <a:xfrm>
              <a:off x="7378228" y="3219280"/>
              <a:ext cx="37508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A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B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endParaRPr 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E64E57-DAC3-A379-1BD9-5340DD871F71}"/>
              </a:ext>
            </a:extLst>
          </p:cNvPr>
          <p:cNvGrpSpPr/>
          <p:nvPr/>
        </p:nvGrpSpPr>
        <p:grpSpPr>
          <a:xfrm>
            <a:off x="7091214" y="3406729"/>
            <a:ext cx="4537107" cy="1230337"/>
            <a:chOff x="981375" y="2864057"/>
            <a:chExt cx="4537107" cy="123033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401F08A-0D0A-12A8-B355-B5904666450D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B336B1-861F-C47D-917E-A6F62F434642}"/>
                </a:ext>
              </a:extLst>
            </p:cNvPr>
            <p:cNvSpPr txBox="1"/>
            <p:nvPr/>
          </p:nvSpPr>
          <p:spPr>
            <a:xfrm>
              <a:off x="1504834" y="2894065"/>
              <a:ext cx="37508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Trong hai số tự nhiên, số nào có ít chữ số hơn </a:t>
              </a:r>
              <a:endParaRPr lang="en-US" sz="24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>
                <a:defRPr/>
              </a:pPr>
              <a:r>
                <a:rPr lang="vi-VN" sz="2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thì </a:t>
              </a:r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bé hơn</a:t>
              </a:r>
              <a:endParaRPr lang="en-US" sz="24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4C81F3-58FB-67AE-5B3B-E8A4EF829186}"/>
              </a:ext>
            </a:extLst>
          </p:cNvPr>
          <p:cNvGrpSpPr/>
          <p:nvPr/>
        </p:nvGrpSpPr>
        <p:grpSpPr>
          <a:xfrm>
            <a:off x="1143417" y="5234604"/>
            <a:ext cx="4537107" cy="1129886"/>
            <a:chOff x="981375" y="4872764"/>
            <a:chExt cx="4537107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D043CA9-1342-882B-5DA8-993BE078D0B3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7F6494-52E3-2EB9-5991-EFFD0F4133DE}"/>
                </a:ext>
              </a:extLst>
            </p:cNvPr>
            <p:cNvSpPr txBox="1"/>
            <p:nvPr/>
          </p:nvSpPr>
          <p:spPr>
            <a:xfrm>
              <a:off x="1337193" y="5162004"/>
              <a:ext cx="3750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kumimoji="0" lang="en-US" sz="280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A </a:t>
              </a:r>
              <a:r>
                <a:rPr kumimoji="0" lang="en-US" sz="2800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en-US" sz="280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B </a:t>
              </a:r>
              <a:r>
                <a:rPr kumimoji="0" lang="en-US" sz="2800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kumimoji="0" lang="en-US" sz="280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sai</a:t>
              </a:r>
              <a:endPara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7863D5-A06D-DC8A-84BF-9CC0DD0A0722}"/>
              </a:ext>
            </a:extLst>
          </p:cNvPr>
          <p:cNvGrpSpPr/>
          <p:nvPr/>
        </p:nvGrpSpPr>
        <p:grpSpPr>
          <a:xfrm>
            <a:off x="1269637" y="3374878"/>
            <a:ext cx="4537107" cy="1200329"/>
            <a:chOff x="6830721" y="4696662"/>
            <a:chExt cx="4537107" cy="1200329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D9B6AFD-25DA-7A03-B8E2-FB407EC62BB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4FC364-259E-3A4F-9534-6984136CBA69}"/>
                </a:ext>
              </a:extLst>
            </p:cNvPr>
            <p:cNvSpPr txBox="1"/>
            <p:nvPr/>
          </p:nvSpPr>
          <p:spPr>
            <a:xfrm>
              <a:off x="7192044" y="4696662"/>
              <a:ext cx="36470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Trong hai số tự nhiên, số nào có nhiều chữ số hơn thì lớn hơn</a:t>
              </a:r>
              <a:endParaRPr lang="en-US" sz="24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696EB6-1D6E-A2BF-6B41-8696F570E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213328" y="5316080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33759A-F619-9C41-AB05-8CBA7CEB0B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1958" y="3445592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7D1A5F-B672-BE55-EE76-7C92A84EF3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14898" y="53651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6C0D43-0173-3FE4-5206-D11C61E625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78034" y="3509727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3DF8DF-8AED-C5A9-0556-48A183302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112" y="3215987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55C696-A7CD-28C6-94D3-490C52835A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526501" y="3306278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6B7389-FA64-2101-1278-E4AEF191A2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247787" y="5028004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61B42D-7D50-C470-9DF9-00C4EEC950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7698" y="4943509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06F66E-CC2E-58AE-9D74-6F86BBEFF0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112" y="51163"/>
            <a:ext cx="1552830" cy="2844833"/>
          </a:xfrm>
          <a:prstGeom prst="rect">
            <a:avLst/>
          </a:prstGeom>
        </p:spPr>
      </p:pic>
      <p:pic>
        <p:nvPicPr>
          <p:cNvPr id="26" name="Picture 25">
            <a:hlinkClick r:id="rId11" action="ppaction://hlinksldjump"/>
            <a:extLst>
              <a:ext uri="{FF2B5EF4-FFF2-40B4-BE49-F238E27FC236}">
                <a16:creationId xmlns:a16="http://schemas.microsoft.com/office/drawing/2014/main" id="{F6AB816A-AD3C-4E08-D37C-2CBD71F9D1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DB6FE1-24DD-853F-E11A-7475484E3405}"/>
              </a:ext>
            </a:extLst>
          </p:cNvPr>
          <p:cNvGrpSpPr/>
          <p:nvPr/>
        </p:nvGrpSpPr>
        <p:grpSpPr>
          <a:xfrm>
            <a:off x="1836494" y="425706"/>
            <a:ext cx="9643239" cy="2240179"/>
            <a:chOff x="1124179" y="147365"/>
            <a:chExt cx="12644729" cy="2578130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BC88BE62-9409-0C82-42FA-93A21287C88B}"/>
                </a:ext>
              </a:extLst>
            </p:cNvPr>
            <p:cNvSpPr/>
            <p:nvPr/>
          </p:nvSpPr>
          <p:spPr>
            <a:xfrm>
              <a:off x="1124179" y="147365"/>
              <a:ext cx="12292887" cy="2578130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374914"/>
                        <a:gd name="connsiteY0" fmla="*/ 0 h 2240179"/>
                        <a:gd name="connsiteX1" fmla="*/ 9374914 w 9374914"/>
                        <a:gd name="connsiteY1" fmla="*/ 0 h 2240179"/>
                        <a:gd name="connsiteX2" fmla="*/ 9374914 w 9374914"/>
                        <a:gd name="connsiteY2" fmla="*/ 2240179 h 2240179"/>
                        <a:gd name="connsiteX3" fmla="*/ 0 w 9374914"/>
                        <a:gd name="connsiteY3" fmla="*/ 2240179 h 2240179"/>
                        <a:gd name="connsiteX4" fmla="*/ 0 w 9374914"/>
                        <a:gd name="connsiteY4" fmla="*/ 0 h 2240179"/>
                        <a:gd name="connsiteX0" fmla="*/ 0 w 9374914"/>
                        <a:gd name="connsiteY0" fmla="*/ 0 h 2240179"/>
                        <a:gd name="connsiteX1" fmla="*/ 9374914 w 9374914"/>
                        <a:gd name="connsiteY1" fmla="*/ 0 h 2240179"/>
                        <a:gd name="connsiteX2" fmla="*/ 9374914 w 9374914"/>
                        <a:gd name="connsiteY2" fmla="*/ 2240179 h 2240179"/>
                        <a:gd name="connsiteX3" fmla="*/ 0 w 9374914"/>
                        <a:gd name="connsiteY3" fmla="*/ 2240179 h 2240179"/>
                        <a:gd name="connsiteX4" fmla="*/ 0 w 9374914"/>
                        <a:gd name="connsiteY4" fmla="*/ 0 h 22401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374914" h="2240179" fill="none" extrusionOk="0">
                          <a:moveTo>
                            <a:pt x="0" y="0"/>
                          </a:moveTo>
                          <a:cubicBezTo>
                            <a:pt x="3410810" y="22367"/>
                            <a:pt x="5387928" y="-34204"/>
                            <a:pt x="9374914" y="0"/>
                          </a:cubicBezTo>
                          <a:cubicBezTo>
                            <a:pt x="9231401" y="433349"/>
                            <a:pt x="9333651" y="1596192"/>
                            <a:pt x="9374914" y="2240179"/>
                          </a:cubicBezTo>
                          <a:cubicBezTo>
                            <a:pt x="4922736" y="2158431"/>
                            <a:pt x="2086827" y="1695649"/>
                            <a:pt x="0" y="2240179"/>
                          </a:cubicBezTo>
                          <a:cubicBezTo>
                            <a:pt x="57342" y="1514580"/>
                            <a:pt x="81357" y="527101"/>
                            <a:pt x="0" y="0"/>
                          </a:cubicBezTo>
                          <a:close/>
                        </a:path>
                        <a:path w="9374914" h="2240179" stroke="0" extrusionOk="0">
                          <a:moveTo>
                            <a:pt x="0" y="0"/>
                          </a:moveTo>
                          <a:cubicBezTo>
                            <a:pt x="4180787" y="-192165"/>
                            <a:pt x="7090608" y="-104959"/>
                            <a:pt x="9374914" y="0"/>
                          </a:cubicBezTo>
                          <a:cubicBezTo>
                            <a:pt x="9268341" y="265940"/>
                            <a:pt x="9394167" y="1494126"/>
                            <a:pt x="9374914" y="2240179"/>
                          </a:cubicBezTo>
                          <a:cubicBezTo>
                            <a:pt x="6272012" y="2138046"/>
                            <a:pt x="2096921" y="2442266"/>
                            <a:pt x="0" y="2240179"/>
                          </a:cubicBezTo>
                          <a:cubicBezTo>
                            <a:pt x="-10140" y="1593011"/>
                            <a:pt x="80911" y="1130506"/>
                            <a:pt x="0" y="0"/>
                          </a:cubicBezTo>
                          <a:close/>
                        </a:path>
                        <a:path w="9374914" h="2240179" fill="none" stroke="0" extrusionOk="0">
                          <a:moveTo>
                            <a:pt x="0" y="0"/>
                          </a:moveTo>
                          <a:cubicBezTo>
                            <a:pt x="3390778" y="-154735"/>
                            <a:pt x="5565057" y="-13517"/>
                            <a:pt x="9374914" y="0"/>
                          </a:cubicBezTo>
                          <a:cubicBezTo>
                            <a:pt x="9151505" y="390268"/>
                            <a:pt x="9373712" y="1669805"/>
                            <a:pt x="9374914" y="2240179"/>
                          </a:cubicBezTo>
                          <a:cubicBezTo>
                            <a:pt x="4708335" y="2120531"/>
                            <a:pt x="2335033" y="1815358"/>
                            <a:pt x="0" y="2240179"/>
                          </a:cubicBezTo>
                          <a:cubicBezTo>
                            <a:pt x="91741" y="1448039"/>
                            <a:pt x="24310" y="4307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790BDB-D2F3-ED6C-AE74-4E6913136B43}"/>
                </a:ext>
              </a:extLst>
            </p:cNvPr>
            <p:cNvSpPr txBox="1"/>
            <p:nvPr/>
          </p:nvSpPr>
          <p:spPr>
            <a:xfrm>
              <a:off x="1138836" y="488211"/>
              <a:ext cx="12630072" cy="14699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ts val="3300"/>
                </a:lnSpc>
                <a:spcBef>
                  <a:spcPct val="50000"/>
                </a:spcBef>
                <a:defRPr/>
              </a:pP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dãy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endParaRPr lang="en-US" sz="40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>
                <a:lnSpc>
                  <a:spcPts val="3300"/>
                </a:lnSpc>
                <a:spcBef>
                  <a:spcPct val="50000"/>
                </a:spcBef>
                <a:defRPr/>
              </a:pPr>
              <a:r>
                <a:rPr lang="en-US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943 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567 ; 394 765 ; 563 947 ; 349 675.</a:t>
              </a:r>
              <a:endParaRPr kumimoji="0" lang="en-US" altLang="en-US" sz="72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89271C-5780-B704-935F-D6A8B3507C3B}"/>
              </a:ext>
            </a:extLst>
          </p:cNvPr>
          <p:cNvGrpSpPr/>
          <p:nvPr/>
        </p:nvGrpSpPr>
        <p:grpSpPr>
          <a:xfrm>
            <a:off x="7005893" y="3146714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047F70D-9B04-6FDF-A21E-D33C8E02C8D4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0B0823-FB8B-55A9-A2CB-60BEAB4D484E}"/>
                </a:ext>
              </a:extLst>
            </p:cNvPr>
            <p:cNvSpPr txBox="1"/>
            <p:nvPr/>
          </p:nvSpPr>
          <p:spPr>
            <a:xfrm>
              <a:off x="7109940" y="3018794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349 675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E661FC4-209B-4C33-8BC0-F3EC41226DC5}"/>
              </a:ext>
            </a:extLst>
          </p:cNvPr>
          <p:cNvGrpSpPr/>
          <p:nvPr/>
        </p:nvGrpSpPr>
        <p:grpSpPr>
          <a:xfrm>
            <a:off x="1186079" y="3201195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A0DAF0F-9008-2A08-02D7-F0F214F321BB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2A3050-19ED-F760-6E0E-1B6C98A01244}"/>
                </a:ext>
              </a:extLst>
            </p:cNvPr>
            <p:cNvSpPr txBox="1"/>
            <p:nvPr/>
          </p:nvSpPr>
          <p:spPr>
            <a:xfrm>
              <a:off x="1254752" y="2997525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943 567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12C05C-0442-78C9-B980-0173BAEBC028}"/>
              </a:ext>
            </a:extLst>
          </p:cNvPr>
          <p:cNvGrpSpPr/>
          <p:nvPr/>
        </p:nvGrpSpPr>
        <p:grpSpPr>
          <a:xfrm>
            <a:off x="1105201" y="5028032"/>
            <a:ext cx="4603323" cy="1129886"/>
            <a:chOff x="915159" y="4872764"/>
            <a:chExt cx="4603323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70D41F1-BC6A-B0B9-3E6B-18C80F351D35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127E66-26CF-F9F0-93CF-847137DF2383}"/>
                </a:ext>
              </a:extLst>
            </p:cNvPr>
            <p:cNvSpPr txBox="1"/>
            <p:nvPr/>
          </p:nvSpPr>
          <p:spPr>
            <a:xfrm>
              <a:off x="915159" y="5060757"/>
              <a:ext cx="4280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394 765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1B79F0-4032-1901-B667-74FF6F225F8C}"/>
              </a:ext>
            </a:extLst>
          </p:cNvPr>
          <p:cNvGrpSpPr/>
          <p:nvPr/>
        </p:nvGrpSpPr>
        <p:grpSpPr>
          <a:xfrm>
            <a:off x="6818533" y="4942495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08E4297-351C-0C20-FDD3-52F88DAB2275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BBAFB0-3978-F611-F245-384BD599E3EE}"/>
                </a:ext>
              </a:extLst>
            </p:cNvPr>
            <p:cNvSpPr txBox="1"/>
            <p:nvPr/>
          </p:nvSpPr>
          <p:spPr>
            <a:xfrm>
              <a:off x="7469218" y="4900221"/>
              <a:ext cx="3460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563 947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F0E4F6F-FB80-1E41-C72C-9F80F57904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334663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3066E-26A8-5244-9330-22D95F67D8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254393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58571F-98FA-D4D8-FF28-99D0311934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144743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668112-9F0F-AA44-7DE6-6B30779BD9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5059206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AB7DC4-FD77-0E92-E1E4-BE1D97198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36" y="2995925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864384-D36F-DA1C-F5EA-FD65069D37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3042684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BB6919-66B0-A9EE-7DC4-FD99AEB7D5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129722" y="4807582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C83023-82AD-3BF4-E4A5-AC8C5C00BB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0376" y="4740591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57D3ED8-8A3F-514A-0138-22701B0F49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081356">
            <a:off x="391847" y="63940"/>
            <a:ext cx="1588462" cy="2559851"/>
          </a:xfrm>
          <a:prstGeom prst="rect">
            <a:avLst/>
          </a:prstGeom>
        </p:spPr>
      </p:pic>
      <p:pic>
        <p:nvPicPr>
          <p:cNvPr id="26" name="Picture 25">
            <a:hlinkClick r:id="rId11" action="ppaction://hlinksldjump"/>
            <a:extLst>
              <a:ext uri="{FF2B5EF4-FFF2-40B4-BE49-F238E27FC236}">
                <a16:creationId xmlns:a16="http://schemas.microsoft.com/office/drawing/2014/main" id="{3B8BEC12-80CD-1167-B3B9-7C7B1D96FA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C0320E-DABB-A03C-A28F-21DC2234B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8" y="3429000"/>
            <a:ext cx="5229862" cy="3300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9F1588-51BE-1E4F-4BFA-CCA9577AA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799" y="2479301"/>
            <a:ext cx="2529466" cy="4250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572CF1-01E0-8E90-4B12-FD0B60BFD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37" y="2682644"/>
            <a:ext cx="2704982" cy="4046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1FFBDB-401B-85B6-D14D-3FCA3605B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126" y="520081"/>
            <a:ext cx="1185774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98" y="-205637"/>
            <a:ext cx="12193057" cy="69683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361" y="2378031"/>
            <a:ext cx="2707893" cy="4479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818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8|2.1|1|1.1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8|2.1|1|1.1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8|2.1|1|1.1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0.8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0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0.8|0.9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8|2.1|1|1.1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E35636D9-88D7-4170-87BB-ACC8A05AC06D}"/>
</file>

<file path=customXml/itemProps2.xml><?xml version="1.0" encoding="utf-8"?>
<ds:datastoreItem xmlns:ds="http://schemas.openxmlformats.org/officeDocument/2006/customXml" ds:itemID="{516A59DA-2876-46E0-8187-7114984B3525}"/>
</file>

<file path=customXml/itemProps3.xml><?xml version="1.0" encoding="utf-8"?>
<ds:datastoreItem xmlns:ds="http://schemas.openxmlformats.org/officeDocument/2006/customXml" ds:itemID="{CA1CA27F-38B2-452A-8E4C-FFA38A881432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440</Words>
  <Application>Microsoft Office PowerPoint</Application>
  <PresentationFormat>Widescreen</PresentationFormat>
  <Paragraphs>90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等线</vt:lpstr>
      <vt:lpstr>微软雅黑</vt:lpstr>
      <vt:lpstr>字魂37号-波纹乖乖体</vt:lpstr>
      <vt:lpstr>#9Slide07 HoneyCream</vt:lpstr>
      <vt:lpstr>Arial</vt:lpstr>
      <vt:lpstr>Calibri</vt:lpstr>
      <vt:lpstr>Calibri Light</vt:lpstr>
      <vt:lpstr>Cambria</vt:lpstr>
      <vt:lpstr>Roboto</vt:lpstr>
      <vt:lpstr>SVN-Newton</vt:lpstr>
      <vt:lpstr>Times New Roman</vt:lpstr>
      <vt:lpstr>UTM Loko</vt:lpstr>
      <vt:lpstr>Wingdings</vt:lpstr>
      <vt:lpstr>Office Theme</vt:lpstr>
      <vt:lpstr>Office 主题​​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Nguyễn Thị Hồng Linh</cp:lastModifiedBy>
  <cp:revision>14</cp:revision>
  <dcterms:created xsi:type="dcterms:W3CDTF">2023-08-21T01:30:29Z</dcterms:created>
  <dcterms:modified xsi:type="dcterms:W3CDTF">2023-09-10T03:30:28Z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