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28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4"/>
  </p:notesMasterIdLst>
  <p:sldIdLst>
    <p:sldId id="256" r:id="rId5"/>
    <p:sldId id="2007579155" r:id="rId6"/>
    <p:sldId id="331" r:id="rId7"/>
    <p:sldId id="295" r:id="rId8"/>
    <p:sldId id="260" r:id="rId9"/>
    <p:sldId id="296" r:id="rId10"/>
    <p:sldId id="293" r:id="rId11"/>
    <p:sldId id="299" r:id="rId12"/>
    <p:sldId id="292" r:id="rId13"/>
    <p:sldId id="301" r:id="rId14"/>
    <p:sldId id="294" r:id="rId15"/>
    <p:sldId id="304" r:id="rId16"/>
    <p:sldId id="310" r:id="rId17"/>
    <p:sldId id="306" r:id="rId18"/>
    <p:sldId id="311" r:id="rId19"/>
    <p:sldId id="308" r:id="rId20"/>
    <p:sldId id="309" r:id="rId21"/>
    <p:sldId id="2007579157" r:id="rId22"/>
    <p:sldId id="2007579159" r:id="rId23"/>
    <p:sldId id="2007579164" r:id="rId24"/>
    <p:sldId id="2007579162" r:id="rId25"/>
    <p:sldId id="2007579163" r:id="rId26"/>
    <p:sldId id="2007579160" r:id="rId27"/>
    <p:sldId id="2007579165" r:id="rId28"/>
    <p:sldId id="2007579166" r:id="rId29"/>
    <p:sldId id="2007579161" r:id="rId30"/>
    <p:sldId id="445" r:id="rId31"/>
    <p:sldId id="2007579158" r:id="rId32"/>
    <p:sldId id="2007579167" r:id="rId33"/>
  </p:sldIdLst>
  <p:sldSz cx="12192000" cy="6858000"/>
  <p:notesSz cx="6858000" cy="9144000"/>
  <p:embeddedFontLst>
    <p:embeddedFont>
      <p:font typeface="Calibri Light" panose="020F0302020204030204" pitchFamily="34" charset="0"/>
      <p:regular r:id="rId35"/>
      <p:italic r:id="rId36"/>
    </p:embeddedFont>
    <p:embeddedFont>
      <p:font typeface="SVN-Newton" panose="020406030505060202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DengXian" panose="020B0604020202020204" charset="-122"/>
      <p:regular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  <p:embeddedFont>
      <p:font typeface="DengXian Light" panose="020B0604020202020204" charset="-122"/>
      <p:regular r:id="rId51"/>
    </p:embeddedFont>
    <p:embeddedFont>
      <p:font typeface="Vogue-ExtraBold" panose="020B0500000000000000" charset="0"/>
      <p:regular r:id="rId52"/>
    </p:embeddedFont>
    <p:embeddedFont>
      <p:font typeface="#9Slide07 HoneyCream" pitchFamily="2" charset="0"/>
      <p:regular r:id="rId53"/>
    </p:embeddedFont>
    <p:embeddedFont>
      <p:font typeface="SVN-Ready" panose="02040603050506020204" pitchFamily="18" charset="0"/>
      <p:regular r:id="rId54"/>
    </p:embeddedFont>
    <p:embeddedFont>
      <p:font typeface="#9Slide07 IcielStormtrooper" panose="020B0500000000000000" pitchFamily="3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6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customXml" Target="../customXml/item2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703987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9CE509-B9A3-108A-7F90-FB506BCA28B9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257E9E-3C1D-8891-9DA5-EB1CE414F23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703987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A983B4-9FF5-EC79-DD4B-1B69D8AE1BC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7A31ED-7484-9188-3536-F4CA547B2D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75D4A80-15AC-2514-9DB2-0C9972CC7439}"/>
              </a:ext>
            </a:extLst>
          </p:cNvPr>
          <p:cNvSpPr/>
          <p:nvPr userDrawn="1"/>
        </p:nvSpPr>
        <p:spPr>
          <a:xfrm flipV="1">
            <a:off x="0" y="4903424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4CB095-947A-C35B-1A77-4C2ED48AAF1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760F5-D506-FE1C-97BF-1613D79BC5E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49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3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56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88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68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5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32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70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30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85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27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67FFBA-412C-5C24-73DD-C62A71C03DB4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0AB84F-D796-0599-35A9-AC079694B685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EDED4A-65EE-3C9A-41F1-8835A667E2B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D64760-8440-6787-E519-A90B61B5310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7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44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6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897C54C-FB71-EDB0-74F0-F77A2B520B5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F4C541F-C3F1-D511-2102-C379C848071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svg"/><Relationship Id="rId5" Type="http://schemas.openxmlformats.org/officeDocument/2006/relationships/image" Target="../media/image33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svg"/><Relationship Id="rId5" Type="http://schemas.openxmlformats.org/officeDocument/2006/relationships/image" Target="../media/image35.png"/><Relationship Id="rId10" Type="http://schemas.openxmlformats.org/officeDocument/2006/relationships/image" Target="../media/image31.svg"/><Relationship Id="rId4" Type="http://schemas.openxmlformats.org/officeDocument/2006/relationships/image" Target="../media/image37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svg"/><Relationship Id="rId5" Type="http://schemas.openxmlformats.org/officeDocument/2006/relationships/image" Target="../media/image33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svg"/><Relationship Id="rId11" Type="http://schemas.openxmlformats.org/officeDocument/2006/relationships/image" Target="../media/image30.png"/><Relationship Id="rId5" Type="http://schemas.openxmlformats.org/officeDocument/2006/relationships/image" Target="../media/image35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svg"/><Relationship Id="rId5" Type="http://schemas.openxmlformats.org/officeDocument/2006/relationships/image" Target="../media/image33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svg"/><Relationship Id="rId5" Type="http://schemas.openxmlformats.org/officeDocument/2006/relationships/image" Target="../media/image35.png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svg"/><Relationship Id="rId5" Type="http://schemas.openxmlformats.org/officeDocument/2006/relationships/image" Target="../media/image33.pn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svg"/><Relationship Id="rId7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5" Type="http://schemas.openxmlformats.org/officeDocument/2006/relationships/image" Target="../media/image35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svg"/><Relationship Id="rId5" Type="http://schemas.openxmlformats.org/officeDocument/2006/relationships/image" Target="../media/image33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svg"/><Relationship Id="rId11" Type="http://schemas.openxmlformats.org/officeDocument/2006/relationships/image" Target="../media/image30.png"/><Relationship Id="rId5" Type="http://schemas.openxmlformats.org/officeDocument/2006/relationships/image" Target="../media/image35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svg"/><Relationship Id="rId5" Type="http://schemas.openxmlformats.org/officeDocument/2006/relationships/image" Target="../media/image33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svg"/><Relationship Id="rId11" Type="http://schemas.openxmlformats.org/officeDocument/2006/relationships/image" Target="../media/image30.png"/><Relationship Id="rId5" Type="http://schemas.openxmlformats.org/officeDocument/2006/relationships/image" Target="../media/image35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E949DE-2A5F-A7DD-F261-067B950A7020}"/>
              </a:ext>
            </a:extLst>
          </p:cNvPr>
          <p:cNvSpPr txBox="1"/>
          <p:nvPr/>
        </p:nvSpPr>
        <p:spPr>
          <a:xfrm>
            <a:off x="6546796" y="4297776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DF9FC-4C17-CD3D-5F54-676F01343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83"/>
            <a:ext cx="1406027" cy="1406027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0" y="1676869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4951053" y="1587165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8" y="2432217"/>
            <a:ext cx="663302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6C13BE-2CE3-0E43-053F-B790AFFBC3A1}"/>
              </a:ext>
            </a:extLst>
          </p:cNvPr>
          <p:cNvSpPr txBox="1"/>
          <p:nvPr/>
        </p:nvSpPr>
        <p:spPr>
          <a:xfrm>
            <a:off x="554182" y="5330660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0BA7B-4A2E-73A1-8E55-F5B515177365}"/>
              </a:ext>
            </a:extLst>
          </p:cNvPr>
          <p:cNvSpPr txBox="1"/>
          <p:nvPr/>
        </p:nvSpPr>
        <p:spPr>
          <a:xfrm>
            <a:off x="554182" y="595947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65018" y="3429000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11551"/>
              </p:ext>
            </p:extLst>
          </p:nvPr>
        </p:nvGraphicFramePr>
        <p:xfrm>
          <a:off x="533399" y="991295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665018" y="4679204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665018" y="467920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7D65-F7DA-A2F6-0902-DB59D7484FCA}"/>
              </a:ext>
            </a:extLst>
          </p:cNvPr>
          <p:cNvGrpSpPr/>
          <p:nvPr/>
        </p:nvGrpSpPr>
        <p:grpSpPr>
          <a:xfrm>
            <a:off x="1954701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FF0DE6-5760-5275-77CF-9D5C3AB272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D0728-158E-55B8-34BA-964D9568EC65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BF2F2-8B61-7AEA-D63C-AF6E55607DC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CE1D6-1B8B-D2C7-453D-36FBBE6BC465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59983-5D55-5D57-87B4-A45F7B9EA7F1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6F6E6-689E-8BDC-84B0-CC71096A823D}"/>
              </a:ext>
            </a:extLst>
          </p:cNvPr>
          <p:cNvGrpSpPr/>
          <p:nvPr/>
        </p:nvGrpSpPr>
        <p:grpSpPr>
          <a:xfrm>
            <a:off x="5485143" y="1095987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171C1-A9BA-CDA4-C290-676FFDA19E0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1FB47F-4880-6E3A-15B1-88249444CD3E}"/>
              </a:ext>
            </a:extLst>
          </p:cNvPr>
          <p:cNvGrpSpPr/>
          <p:nvPr/>
        </p:nvGrpSpPr>
        <p:grpSpPr>
          <a:xfrm>
            <a:off x="4359406" y="1057123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F6264E-CE43-B628-CA70-5EC08B26F4E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D54664-42C9-9A9D-91DB-5A2EB59655A1}"/>
              </a:ext>
            </a:extLst>
          </p:cNvPr>
          <p:cNvGrpSpPr/>
          <p:nvPr/>
        </p:nvGrpSpPr>
        <p:grpSpPr>
          <a:xfrm>
            <a:off x="6671315" y="1067814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032C89-0C4A-1FEE-1127-AAB28287CD0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542717-FFB9-ADAA-3058-F0816AE460AA}"/>
              </a:ext>
            </a:extLst>
          </p:cNvPr>
          <p:cNvGrpSpPr/>
          <p:nvPr/>
        </p:nvGrpSpPr>
        <p:grpSpPr>
          <a:xfrm>
            <a:off x="9040632" y="1061162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073D0-E14D-8369-BF08-AA48286B5D5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BB2171-CC62-C8F1-5757-4E30F9C6BFAD}"/>
              </a:ext>
            </a:extLst>
          </p:cNvPr>
          <p:cNvGrpSpPr/>
          <p:nvPr/>
        </p:nvGrpSpPr>
        <p:grpSpPr>
          <a:xfrm>
            <a:off x="7828381" y="1089464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3753A6-AA4B-D128-2B8B-6EE75FD8344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7C5008-336C-E32F-2682-F212F1BA4EF8}"/>
              </a:ext>
            </a:extLst>
          </p:cNvPr>
          <p:cNvGrpSpPr/>
          <p:nvPr/>
        </p:nvGrpSpPr>
        <p:grpSpPr>
          <a:xfrm>
            <a:off x="10197698" y="1089464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B87543-EE43-EE17-55F6-8E9FCFAB0EF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6E7B58-C6A8-F6F8-905E-043D093D5E8A}"/>
              </a:ext>
            </a:extLst>
          </p:cNvPr>
          <p:cNvGrpSpPr/>
          <p:nvPr/>
        </p:nvGrpSpPr>
        <p:grpSpPr>
          <a:xfrm>
            <a:off x="1328465" y="4425073"/>
            <a:ext cx="1010597" cy="1366741"/>
            <a:chOff x="1496969" y="1479278"/>
            <a:chExt cx="1312733" cy="177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3F972A-9BA8-857F-336C-12A37AE697B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FAC609-8A68-0D27-C732-4582FF62E0B5}"/>
              </a:ext>
            </a:extLst>
          </p:cNvPr>
          <p:cNvGrpSpPr/>
          <p:nvPr/>
        </p:nvGrpSpPr>
        <p:grpSpPr>
          <a:xfrm>
            <a:off x="2452351" y="4438514"/>
            <a:ext cx="1010597" cy="1366741"/>
            <a:chOff x="1496969" y="1479278"/>
            <a:chExt cx="1312733" cy="17753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197526-09C1-DD38-7023-CD08005D8BE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14F0FC-AA4B-832D-03E1-6DB1A0C9C5A0}"/>
              </a:ext>
            </a:extLst>
          </p:cNvPr>
          <p:cNvGrpSpPr/>
          <p:nvPr/>
        </p:nvGrpSpPr>
        <p:grpSpPr>
          <a:xfrm>
            <a:off x="3576235" y="4472786"/>
            <a:ext cx="1010597" cy="1339861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5ED746-A4FC-1AA3-C911-14A1CCCEA781}"/>
                </a:ext>
              </a:extLst>
            </p:cNvPr>
            <p:cNvSpPr txBox="1"/>
            <p:nvPr/>
          </p:nvSpPr>
          <p:spPr>
            <a:xfrm>
              <a:off x="1588070" y="1498409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C4C25D-BE94-948A-98FE-C1C4470CDF09}"/>
              </a:ext>
            </a:extLst>
          </p:cNvPr>
          <p:cNvGrpSpPr/>
          <p:nvPr/>
        </p:nvGrpSpPr>
        <p:grpSpPr>
          <a:xfrm>
            <a:off x="4700119" y="4445906"/>
            <a:ext cx="1010597" cy="1366741"/>
            <a:chOff x="1496969" y="1479278"/>
            <a:chExt cx="1312733" cy="17753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FE3814-A291-1D1B-A5F1-F3C95877F4D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BF1A58-DFAC-2C9B-91C5-22204DF3472C}"/>
              </a:ext>
            </a:extLst>
          </p:cNvPr>
          <p:cNvGrpSpPr/>
          <p:nvPr/>
        </p:nvGrpSpPr>
        <p:grpSpPr>
          <a:xfrm>
            <a:off x="5824001" y="4459345"/>
            <a:ext cx="1010597" cy="1366741"/>
            <a:chOff x="1496969" y="1479278"/>
            <a:chExt cx="1312733" cy="177535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E352F3-4271-93D2-95B1-51A63C63CF0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04764E-B62C-2238-E0D9-AB8D0FF2FC2E}"/>
              </a:ext>
            </a:extLst>
          </p:cNvPr>
          <p:cNvGrpSpPr/>
          <p:nvPr/>
        </p:nvGrpSpPr>
        <p:grpSpPr>
          <a:xfrm>
            <a:off x="6947883" y="4473211"/>
            <a:ext cx="1010597" cy="1366741"/>
            <a:chOff x="1496969" y="1479278"/>
            <a:chExt cx="1312733" cy="177535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CC13DC-CD88-86C5-B190-F1A35C1678C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3B0873-53D9-1D83-B73E-B8886E621625}"/>
              </a:ext>
            </a:extLst>
          </p:cNvPr>
          <p:cNvGrpSpPr/>
          <p:nvPr/>
        </p:nvGrpSpPr>
        <p:grpSpPr>
          <a:xfrm>
            <a:off x="8071765" y="4467556"/>
            <a:ext cx="1010597" cy="1366741"/>
            <a:chOff x="1496969" y="1479278"/>
            <a:chExt cx="1312733" cy="177535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EA554E-B691-091E-52E3-2874B58D9A1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8E47A4-CF70-E214-A29D-899E0E5C7B7B}"/>
              </a:ext>
            </a:extLst>
          </p:cNvPr>
          <p:cNvGrpSpPr/>
          <p:nvPr/>
        </p:nvGrpSpPr>
        <p:grpSpPr>
          <a:xfrm>
            <a:off x="9195645" y="4453010"/>
            <a:ext cx="1010597" cy="1366741"/>
            <a:chOff x="1496969" y="1479278"/>
            <a:chExt cx="1312733" cy="17753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2F8026-D6AD-E86A-8762-2F0D3DC9147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9C12D3-2633-B106-10A0-9524116AF9EB}"/>
              </a:ext>
            </a:extLst>
          </p:cNvPr>
          <p:cNvGrpSpPr/>
          <p:nvPr/>
        </p:nvGrpSpPr>
        <p:grpSpPr>
          <a:xfrm>
            <a:off x="10332323" y="4474660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A21A0B-C3FD-08D3-BA40-25A36CA63F3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F2BF6-40B5-14E5-8FF2-8F88B2E4CE84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F2FD-C959-4446-A31E-17A64B506601}"/>
              </a:ext>
            </a:extLst>
          </p:cNvPr>
          <p:cNvSpPr txBox="1"/>
          <p:nvPr/>
        </p:nvSpPr>
        <p:spPr>
          <a:xfrm>
            <a:off x="651841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1148E-887A-6810-FA69-47932B4C1BD2}"/>
              </a:ext>
            </a:extLst>
          </p:cNvPr>
          <p:cNvGrpSpPr/>
          <p:nvPr/>
        </p:nvGrpSpPr>
        <p:grpSpPr>
          <a:xfrm>
            <a:off x="1982612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AC01DE-5CDA-4C8B-C696-9D75CC162B0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54B1C-B9F7-A9B1-C5E5-0B03E1786226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6CAB95-0868-0F1E-12EE-8BA7540CB51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A72EBE-1583-D52E-F4B4-5D0E9C7052BA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DB6BC4-8C8A-A47A-2A36-DCBFA4E7822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AC642-06F6-1F29-D1D8-663D36AD9CDE}"/>
              </a:ext>
            </a:extLst>
          </p:cNvPr>
          <p:cNvGrpSpPr/>
          <p:nvPr/>
        </p:nvGrpSpPr>
        <p:grpSpPr>
          <a:xfrm>
            <a:off x="5477667" y="1066893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DCABAC-04F0-A85A-E0D9-BAC292E6455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2550B-5D78-9CE4-DFFD-FD8ABDA9C33D}"/>
              </a:ext>
            </a:extLst>
          </p:cNvPr>
          <p:cNvGrpSpPr/>
          <p:nvPr/>
        </p:nvGrpSpPr>
        <p:grpSpPr>
          <a:xfrm>
            <a:off x="4321173" y="1053452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ECE9E5-B535-8A08-1125-02228F286D7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B6A17-E28F-94A3-8F78-4C892F520517}"/>
              </a:ext>
            </a:extLst>
          </p:cNvPr>
          <p:cNvGrpSpPr/>
          <p:nvPr/>
        </p:nvGrpSpPr>
        <p:grpSpPr>
          <a:xfrm>
            <a:off x="6639790" y="1066893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2ECB5C-CFE2-75B7-621F-BF3DC4DD918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3BFCDC-A196-875C-8560-71D7995CC2BC}"/>
              </a:ext>
            </a:extLst>
          </p:cNvPr>
          <p:cNvGrpSpPr/>
          <p:nvPr/>
        </p:nvGrpSpPr>
        <p:grpSpPr>
          <a:xfrm>
            <a:off x="8983029" y="1093773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91509B-45BB-815E-A24B-FD70A7FB132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7D783-3289-EF3B-5031-8E1ADC55FCFF}"/>
              </a:ext>
            </a:extLst>
          </p:cNvPr>
          <p:cNvGrpSpPr/>
          <p:nvPr/>
        </p:nvGrpSpPr>
        <p:grpSpPr>
          <a:xfrm>
            <a:off x="7828186" y="1078773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58056-FF71-D9AA-3F4E-BE6F6726BF5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12B606-0E93-5739-CD22-CA647EC0280C}"/>
              </a:ext>
            </a:extLst>
          </p:cNvPr>
          <p:cNvGrpSpPr/>
          <p:nvPr/>
        </p:nvGrpSpPr>
        <p:grpSpPr>
          <a:xfrm>
            <a:off x="8030035" y="4318293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F41128-BC58-BE03-C680-61A8AE8C5A9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FE954F-0CD5-E4BA-A752-EB25FABFA081}"/>
              </a:ext>
            </a:extLst>
          </p:cNvPr>
          <p:cNvGrpSpPr/>
          <p:nvPr/>
        </p:nvGrpSpPr>
        <p:grpSpPr>
          <a:xfrm>
            <a:off x="842342" y="4408445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9EC055-8C27-D5BD-EF4B-BE462FDFF2E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C116EB-BB30-A3D1-AA7F-DECF81DF32F7}"/>
              </a:ext>
            </a:extLst>
          </p:cNvPr>
          <p:cNvGrpSpPr/>
          <p:nvPr/>
        </p:nvGrpSpPr>
        <p:grpSpPr>
          <a:xfrm>
            <a:off x="2045250" y="4385494"/>
            <a:ext cx="1010597" cy="1366741"/>
            <a:chOff x="1496969" y="1479278"/>
            <a:chExt cx="1312733" cy="177535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9A24CE-AA37-6E6E-731D-D6951ADDD64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4F426-D502-FBB6-83B3-11C25B77373F}"/>
              </a:ext>
            </a:extLst>
          </p:cNvPr>
          <p:cNvGrpSpPr/>
          <p:nvPr/>
        </p:nvGrpSpPr>
        <p:grpSpPr>
          <a:xfrm>
            <a:off x="3234543" y="4372053"/>
            <a:ext cx="1010597" cy="1366741"/>
            <a:chOff x="1496969" y="1479278"/>
            <a:chExt cx="1312733" cy="177535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FBAB3-E08E-8555-3264-E23B8CD12E7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1D93E7-11CC-2A7C-B709-619D000AB8A3}"/>
              </a:ext>
            </a:extLst>
          </p:cNvPr>
          <p:cNvGrpSpPr/>
          <p:nvPr/>
        </p:nvGrpSpPr>
        <p:grpSpPr>
          <a:xfrm>
            <a:off x="4437008" y="4374042"/>
            <a:ext cx="1010597" cy="1366741"/>
            <a:chOff x="1496969" y="1479278"/>
            <a:chExt cx="1312733" cy="177535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24EFB8-8DFB-8C64-02AC-5B7365ED27E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6B7F0B-7CDF-2F6A-712D-D7F088632434}"/>
              </a:ext>
            </a:extLst>
          </p:cNvPr>
          <p:cNvGrpSpPr/>
          <p:nvPr/>
        </p:nvGrpSpPr>
        <p:grpSpPr>
          <a:xfrm>
            <a:off x="5649956" y="4345173"/>
            <a:ext cx="1010597" cy="1366741"/>
            <a:chOff x="1496969" y="1479278"/>
            <a:chExt cx="1312733" cy="177535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F2F8E0-0715-C86B-A014-B5F87215E32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81BC1D5-76E7-74D2-EB7D-661AC0BBAAC9}"/>
              </a:ext>
            </a:extLst>
          </p:cNvPr>
          <p:cNvGrpSpPr/>
          <p:nvPr/>
        </p:nvGrpSpPr>
        <p:grpSpPr>
          <a:xfrm>
            <a:off x="6817589" y="4345173"/>
            <a:ext cx="1010597" cy="1366741"/>
            <a:chOff x="1496969" y="1479278"/>
            <a:chExt cx="1312733" cy="177535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DE0A85-E73A-EADF-B727-930B986B612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3B394C-DC98-B0DF-B7C1-8FCC306E1A56}"/>
              </a:ext>
            </a:extLst>
          </p:cNvPr>
          <p:cNvGrpSpPr/>
          <p:nvPr/>
        </p:nvGrpSpPr>
        <p:grpSpPr>
          <a:xfrm>
            <a:off x="10137872" y="1072123"/>
            <a:ext cx="1010597" cy="1366741"/>
            <a:chOff x="1496969" y="1479278"/>
            <a:chExt cx="1312733" cy="177535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C7AD782-73C0-209B-6F0D-579C93CE288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2A3980-0262-3A5D-F7E2-59B2B87CAE58}"/>
              </a:ext>
            </a:extLst>
          </p:cNvPr>
          <p:cNvGrpSpPr/>
          <p:nvPr/>
        </p:nvGrpSpPr>
        <p:grpSpPr>
          <a:xfrm>
            <a:off x="9242479" y="4318293"/>
            <a:ext cx="1010597" cy="1366741"/>
            <a:chOff x="1496969" y="1479278"/>
            <a:chExt cx="1312733" cy="177535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2D4D88-4DAB-8E55-2CCF-94BDE6981F7C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FFFBB5E-EAC8-F5D5-8D2E-8A8C3FD28E52}"/>
              </a:ext>
            </a:extLst>
          </p:cNvPr>
          <p:cNvGrpSpPr/>
          <p:nvPr/>
        </p:nvGrpSpPr>
        <p:grpSpPr>
          <a:xfrm>
            <a:off x="10525056" y="4304852"/>
            <a:ext cx="1010597" cy="1366741"/>
            <a:chOff x="1496969" y="1479278"/>
            <a:chExt cx="1312733" cy="177535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A9AC3F1-3AC6-9EF9-FCB5-E32674D6ACF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-235748" y="3551678"/>
            <a:ext cx="6122464" cy="1215331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2"/>
              <a:ext cx="7952883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06" y="3606153"/>
            <a:ext cx="1841435" cy="325184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5036127" y="672801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AE7A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E7A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DCEB8DD-3ABC-E1B7-EA86-FA33828EB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437" y="1849999"/>
            <a:ext cx="660863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25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74CFBA3-0988-40AC-A623-73066FF36DC3}"/>
</file>

<file path=customXml/itemProps2.xml><?xml version="1.0" encoding="utf-8"?>
<ds:datastoreItem xmlns:ds="http://schemas.openxmlformats.org/officeDocument/2006/customXml" ds:itemID="{7A2E2386-C878-4847-9BF2-421D30AB6E51}"/>
</file>

<file path=customXml/itemProps3.xml><?xml version="1.0" encoding="utf-8"?>
<ds:datastoreItem xmlns:ds="http://schemas.openxmlformats.org/officeDocument/2006/customXml" ds:itemID="{ED2D80DA-AC4B-46FA-B26F-9F819AFBCA11}"/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542</Words>
  <Application>Microsoft Office PowerPoint</Application>
  <PresentationFormat>Widescreen</PresentationFormat>
  <Paragraphs>166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Calibri Light</vt:lpstr>
      <vt:lpstr>SVN-Newton</vt:lpstr>
      <vt:lpstr>Times New Roman</vt:lpstr>
      <vt:lpstr>阿里巴巴普惠体 H</vt:lpstr>
      <vt:lpstr>Calibri</vt:lpstr>
      <vt:lpstr>DengXian</vt:lpstr>
      <vt:lpstr>Arial</vt:lpstr>
      <vt:lpstr>Cambria</vt:lpstr>
      <vt:lpstr>UTM Avo</vt:lpstr>
      <vt:lpstr>DengXian Light</vt:lpstr>
      <vt:lpstr>Vogue-ExtraBold</vt:lpstr>
      <vt:lpstr>思源黑体 CN Medium</vt:lpstr>
      <vt:lpstr>#9Slide07 HoneyCream</vt:lpstr>
      <vt:lpstr>SVN-Ready</vt:lpstr>
      <vt:lpstr>汉仪菱心体简</vt:lpstr>
      <vt:lpstr>#9Slide07 IcielStormtrooper</vt:lpstr>
      <vt:lpstr>Office Theme</vt:lpstr>
      <vt:lpstr>Office 主题​​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Nguyễn Thị Hồng Linh</cp:lastModifiedBy>
  <cp:revision>22</cp:revision>
  <dcterms:created xsi:type="dcterms:W3CDTF">2023-06-29T12:53:50Z</dcterms:created>
  <dcterms:modified xsi:type="dcterms:W3CDTF">2023-09-10T03:54:06Z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