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33.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18.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slideLayouts/slideLayout17.xml" ContentType="application/vnd.openxmlformats-officedocument.presentationml.slideLayout+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60" r:id="rId3"/>
    <p:sldId id="262" r:id="rId4"/>
    <p:sldId id="261" r:id="rId5"/>
    <p:sldId id="258" r:id="rId6"/>
    <p:sldId id="277" r:id="rId7"/>
    <p:sldId id="263" r:id="rId8"/>
    <p:sldId id="264" r:id="rId9"/>
    <p:sldId id="265" r:id="rId10"/>
    <p:sldId id="278" r:id="rId11"/>
    <p:sldId id="281" r:id="rId12"/>
    <p:sldId id="292" r:id="rId13"/>
    <p:sldId id="279" r:id="rId14"/>
    <p:sldId id="280" r:id="rId15"/>
    <p:sldId id="283" r:id="rId16"/>
    <p:sldId id="293" r:id="rId17"/>
    <p:sldId id="294" r:id="rId18"/>
    <p:sldId id="268" r:id="rId19"/>
    <p:sldId id="266" r:id="rId20"/>
    <p:sldId id="271" r:id="rId21"/>
    <p:sldId id="272" r:id="rId22"/>
    <p:sldId id="273" r:id="rId23"/>
    <p:sldId id="274" r:id="rId24"/>
    <p:sldId id="269" r:id="rId25"/>
    <p:sldId id="295" r:id="rId26"/>
    <p:sldId id="296" r:id="rId27"/>
    <p:sldId id="276" r:id="rId28"/>
    <p:sldId id="270" r:id="rId29"/>
    <p:sldId id="275" r:id="rId30"/>
    <p:sldId id="289" r:id="rId31"/>
    <p:sldId id="267" r:id="rId32"/>
    <p:sldId id="290" r:id="rId33"/>
    <p:sldId id="291" r:id="rId34"/>
    <p:sldId id="257" r:id="rId35"/>
  </p:sldIdLst>
  <p:sldSz cx="12192000" cy="6858000"/>
  <p:notesSz cx="6858000" cy="9144000"/>
  <p:embeddedFontLst>
    <p:embeddedFont>
      <p:font typeface="等线" panose="020B0604020202020204" charset="-122"/>
      <p:regular r:id="rId36"/>
      <p:bold r:id="rId37"/>
    </p:embeddedFont>
    <p:embeddedFont>
      <p:font typeface="#9Slide07 HoneyCream" pitchFamily="2" charset="0"/>
      <p:regular r:id="rId38"/>
    </p:embeddedFont>
    <p:embeddedFont>
      <p:font typeface="Vogue-ExtraBold" panose="020B0500000000000000" charset="0"/>
      <p:regular r:id="rId39"/>
    </p:embeddedFont>
    <p:embeddedFont>
      <p:font typeface="SVN-Ready" panose="02040603050506020204" pitchFamily="18" charset="0"/>
      <p:regular r:id="rId40"/>
    </p:embeddedFon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
      <p:font typeface="SVN-Newton" panose="02040603050506020204" pitchFamily="18" charset="0"/>
      <p:regular r:id="rId47"/>
    </p:embeddedFont>
    <p:embeddedFont>
      <p:font typeface="Cambria" panose="02040503050406030204" pitchFamily="18"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B5CA"/>
    <a:srgbClr val="AB5344"/>
    <a:srgbClr val="A1666C"/>
    <a:srgbClr val="FFFFFF"/>
    <a:srgbClr val="686C8F"/>
    <a:srgbClr val="FFF3F4"/>
    <a:srgbClr val="FFC6C9"/>
    <a:srgbClr val="DD452C"/>
    <a:srgbClr val="C9F0C8"/>
    <a:srgbClr val="8DE0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44" autoAdjust="0"/>
  </p:normalViewPr>
  <p:slideViewPr>
    <p:cSldViewPr snapToGrid="0">
      <p:cViewPr varScale="1">
        <p:scale>
          <a:sx n="80" d="100"/>
          <a:sy n="80" d="100"/>
        </p:scale>
        <p:origin x="19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customXml" Target="../customXml/item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2DAE11-9584-378E-C745-1FFE39F7EA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398" t="3052" b="12441"/>
          <a:stretch/>
        </p:blipFill>
        <p:spPr>
          <a:xfrm>
            <a:off x="0" y="0"/>
            <a:ext cx="12192000" cy="6858000"/>
          </a:xfrm>
          <a:prstGeom prst="rect">
            <a:avLst/>
          </a:prstGeom>
        </p:spPr>
      </p:pic>
      <p:sp>
        <p:nvSpPr>
          <p:cNvPr id="8" name="Title 1">
            <a:extLst>
              <a:ext uri="{FF2B5EF4-FFF2-40B4-BE49-F238E27FC236}">
                <a16:creationId xmlns:a16="http://schemas.microsoft.com/office/drawing/2014/main" id="{6C72868F-FBDA-C350-2B0B-A40B80E5EFA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sp>
        <p:nvSpPr>
          <p:cNvPr id="9" name="Title 1">
            <a:extLst>
              <a:ext uri="{FF2B5EF4-FFF2-40B4-BE49-F238E27FC236}">
                <a16:creationId xmlns:a16="http://schemas.microsoft.com/office/drawing/2014/main" id="{59A2CB2D-31AF-668A-0D81-80720231F797}"/>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0" name="Picture 9">
            <a:extLst>
              <a:ext uri="{FF2B5EF4-FFF2-40B4-BE49-F238E27FC236}">
                <a16:creationId xmlns:a16="http://schemas.microsoft.com/office/drawing/2014/main" id="{61241615-CA1F-13B8-C874-AE7BF0DF533E}"/>
              </a:ext>
            </a:extLst>
          </p:cNvPr>
          <p:cNvPicPr>
            <a:picLocks noChangeAspect="1"/>
          </p:cNvPicPr>
          <p:nvPr userDrawn="1"/>
        </p:nvPicPr>
        <p:blipFill>
          <a:blip r:embed="rId3"/>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5583360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ACD93-E207-4812-5B89-6220BE86D8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7157CF-8673-1B05-73D1-EEFD6E74BA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B8663-2F10-3C0F-156C-BC8276FB7669}"/>
              </a:ext>
            </a:extLst>
          </p:cNvPr>
          <p:cNvSpPr>
            <a:spLocks noGrp="1"/>
          </p:cNvSpPr>
          <p:nvPr>
            <p:ph type="dt" sz="half" idx="10"/>
          </p:nvPr>
        </p:nvSpPr>
        <p:spPr/>
        <p:txBody>
          <a:bodyPr/>
          <a:lstStyle/>
          <a:p>
            <a:fld id="{8DA24A0E-634D-46AD-975A-5E1242D13186}" type="datetimeFigureOut">
              <a:rPr lang="en-US" smtClean="0"/>
              <a:t>9/10/2023</a:t>
            </a:fld>
            <a:endParaRPr lang="en-US"/>
          </a:p>
        </p:txBody>
      </p:sp>
      <p:sp>
        <p:nvSpPr>
          <p:cNvPr id="5" name="Footer Placeholder 4">
            <a:extLst>
              <a:ext uri="{FF2B5EF4-FFF2-40B4-BE49-F238E27FC236}">
                <a16:creationId xmlns:a16="http://schemas.microsoft.com/office/drawing/2014/main" id="{2EE10C9C-9D20-39DB-E746-2185872F3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3A25CC-5EDD-FACD-29C5-5C0C45891C68}"/>
              </a:ext>
            </a:extLst>
          </p:cNvPr>
          <p:cNvSpPr>
            <a:spLocks noGrp="1"/>
          </p:cNvSpPr>
          <p:nvPr>
            <p:ph type="sldNum" sz="quarter" idx="12"/>
          </p:nvPr>
        </p:nvSpPr>
        <p:spPr/>
        <p:txBody>
          <a:bodyPr/>
          <a:lstStyle/>
          <a:p>
            <a:fld id="{77E757D7-F833-4282-9951-1A781FCB8D1A}" type="slidenum">
              <a:rPr lang="en-US" smtClean="0"/>
              <a:t>‹#›</a:t>
            </a:fld>
            <a:endParaRPr lang="en-US"/>
          </a:p>
        </p:txBody>
      </p:sp>
    </p:spTree>
    <p:extLst>
      <p:ext uri="{BB962C8B-B14F-4D97-AF65-F5344CB8AC3E}">
        <p14:creationId xmlns:p14="http://schemas.microsoft.com/office/powerpoint/2010/main" val="2800755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8C6CFF-163F-8DA7-4F17-FA6A5D0D59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4036DD-611C-72D8-0CFD-7393A6A500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958C-A30A-1A22-8861-E0C8376D8AC0}"/>
              </a:ext>
            </a:extLst>
          </p:cNvPr>
          <p:cNvSpPr>
            <a:spLocks noGrp="1"/>
          </p:cNvSpPr>
          <p:nvPr>
            <p:ph type="dt" sz="half" idx="10"/>
          </p:nvPr>
        </p:nvSpPr>
        <p:spPr/>
        <p:txBody>
          <a:bodyPr/>
          <a:lstStyle/>
          <a:p>
            <a:fld id="{8DA24A0E-634D-46AD-975A-5E1242D13186}" type="datetimeFigureOut">
              <a:rPr lang="en-US" smtClean="0"/>
              <a:t>9/10/2023</a:t>
            </a:fld>
            <a:endParaRPr lang="en-US"/>
          </a:p>
        </p:txBody>
      </p:sp>
      <p:sp>
        <p:nvSpPr>
          <p:cNvPr id="5" name="Footer Placeholder 4">
            <a:extLst>
              <a:ext uri="{FF2B5EF4-FFF2-40B4-BE49-F238E27FC236}">
                <a16:creationId xmlns:a16="http://schemas.microsoft.com/office/drawing/2014/main" id="{18014AF8-722C-9DE4-DE7C-18320C27A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7C669-4C57-6A1F-A930-484944A4C99A}"/>
              </a:ext>
            </a:extLst>
          </p:cNvPr>
          <p:cNvSpPr>
            <a:spLocks noGrp="1"/>
          </p:cNvSpPr>
          <p:nvPr>
            <p:ph type="sldNum" sz="quarter" idx="12"/>
          </p:nvPr>
        </p:nvSpPr>
        <p:spPr/>
        <p:txBody>
          <a:bodyPr/>
          <a:lstStyle/>
          <a:p>
            <a:fld id="{77E757D7-F833-4282-9951-1A781FCB8D1A}" type="slidenum">
              <a:rPr lang="en-US" smtClean="0"/>
              <a:t>‹#›</a:t>
            </a:fld>
            <a:endParaRPr lang="en-US"/>
          </a:p>
        </p:txBody>
      </p:sp>
    </p:spTree>
    <p:extLst>
      <p:ext uri="{BB962C8B-B14F-4D97-AF65-F5344CB8AC3E}">
        <p14:creationId xmlns:p14="http://schemas.microsoft.com/office/powerpoint/2010/main" val="15341515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964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9904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912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64087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9/10/2023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331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9/10/2023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75644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9/10/2023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04007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3917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A7E2FB-44FC-2C3E-58B0-A9A430AB45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398" t="3052" b="12441"/>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241755FF-C121-6829-FE8A-F69AE85E2D3C}"/>
              </a:ext>
            </a:extLst>
          </p:cNvPr>
          <p:cNvSpPr/>
          <p:nvPr userDrawn="1"/>
        </p:nvSpPr>
        <p:spPr>
          <a:xfrm>
            <a:off x="247650" y="152400"/>
            <a:ext cx="11811000" cy="6134100"/>
          </a:xfrm>
          <a:prstGeom prst="roundRect">
            <a:avLst>
              <a:gd name="adj" fmla="val 10145"/>
            </a:avLst>
          </a:prstGeom>
          <a:solidFill>
            <a:schemeClr val="bg1"/>
          </a:solidFill>
          <a:ln w="38100">
            <a:solidFill>
              <a:srgbClr val="6DB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DA30A15-5826-1775-BABF-E3A87F8BEBA2}"/>
              </a:ext>
            </a:extLst>
          </p:cNvPr>
          <p:cNvPicPr>
            <a:picLocks noChangeAspect="1"/>
          </p:cNvPicPr>
          <p:nvPr userDrawn="1"/>
        </p:nvPicPr>
        <p:blipFill>
          <a:blip r:embed="rId3"/>
          <a:stretch>
            <a:fillRect/>
          </a:stretch>
        </p:blipFill>
        <p:spPr>
          <a:xfrm>
            <a:off x="7921549" y="5591175"/>
            <a:ext cx="4079951" cy="1266825"/>
          </a:xfrm>
          <a:prstGeom prst="rect">
            <a:avLst/>
          </a:prstGeom>
        </p:spPr>
      </p:pic>
      <p:sp>
        <p:nvSpPr>
          <p:cNvPr id="12" name="Title 1">
            <a:extLst>
              <a:ext uri="{FF2B5EF4-FFF2-40B4-BE49-F238E27FC236}">
                <a16:creationId xmlns:a16="http://schemas.microsoft.com/office/drawing/2014/main" id="{235D46E2-44F6-445E-F4A7-3FD936AFFEDF}"/>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sp>
        <p:nvSpPr>
          <p:cNvPr id="13" name="Title 1">
            <a:extLst>
              <a:ext uri="{FF2B5EF4-FFF2-40B4-BE49-F238E27FC236}">
                <a16:creationId xmlns:a16="http://schemas.microsoft.com/office/drawing/2014/main" id="{9A081E3A-16FB-2E94-3EA6-4AF1E99B182F}"/>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4" name="Picture 13">
            <a:extLst>
              <a:ext uri="{FF2B5EF4-FFF2-40B4-BE49-F238E27FC236}">
                <a16:creationId xmlns:a16="http://schemas.microsoft.com/office/drawing/2014/main" id="{32FBF11D-EBF6-3DE4-221F-31DCF08D03AE}"/>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2221458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59651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6031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88796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A3E2-F13B-1A31-A857-D085A1AFF5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85B985-C6C4-BEA2-EBD6-DF772C1D40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910B6D-1979-19E2-B691-50995CAC7187}"/>
              </a:ext>
            </a:extLst>
          </p:cNvPr>
          <p:cNvSpPr>
            <a:spLocks noGrp="1"/>
          </p:cNvSpPr>
          <p:nvPr>
            <p:ph type="dt" sz="half" idx="10"/>
          </p:nvPr>
        </p:nvSpPr>
        <p:spPr/>
        <p:txBody>
          <a:bodyPr/>
          <a:lstStyle/>
          <a:p>
            <a:fld id="{8DA24A0E-634D-46AD-975A-5E1242D13186}" type="datetimeFigureOut">
              <a:rPr lang="en-US" smtClean="0"/>
              <a:t>9/10/2023</a:t>
            </a:fld>
            <a:endParaRPr lang="en-US"/>
          </a:p>
        </p:txBody>
      </p:sp>
      <p:sp>
        <p:nvSpPr>
          <p:cNvPr id="5" name="Footer Placeholder 4">
            <a:extLst>
              <a:ext uri="{FF2B5EF4-FFF2-40B4-BE49-F238E27FC236}">
                <a16:creationId xmlns:a16="http://schemas.microsoft.com/office/drawing/2014/main" id="{B2755A06-5A8C-8FE2-F9C4-E3228F490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E1B37-C992-356F-DFBA-2ECEB2232E3C}"/>
              </a:ext>
            </a:extLst>
          </p:cNvPr>
          <p:cNvSpPr>
            <a:spLocks noGrp="1"/>
          </p:cNvSpPr>
          <p:nvPr>
            <p:ph type="sldNum" sz="quarter" idx="12"/>
          </p:nvPr>
        </p:nvSpPr>
        <p:spPr/>
        <p:txBody>
          <a:bodyPr/>
          <a:lstStyle/>
          <a:p>
            <a:fld id="{77E757D7-F833-4282-9951-1A781FCB8D1A}" type="slidenum">
              <a:rPr lang="en-US" smtClean="0"/>
              <a:t>‹#›</a:t>
            </a:fld>
            <a:endParaRPr lang="en-US"/>
          </a:p>
        </p:txBody>
      </p:sp>
    </p:spTree>
    <p:extLst>
      <p:ext uri="{BB962C8B-B14F-4D97-AF65-F5344CB8AC3E}">
        <p14:creationId xmlns:p14="http://schemas.microsoft.com/office/powerpoint/2010/main" val="22663087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F79E-6776-4203-A3A8-AFE269D7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F0386-5B6C-F53F-229E-F041A277F8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004EB9-BCFC-2556-909F-A2727024C6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54D021-AF45-C362-99BD-FF04D1928066}"/>
              </a:ext>
            </a:extLst>
          </p:cNvPr>
          <p:cNvSpPr>
            <a:spLocks noGrp="1"/>
          </p:cNvSpPr>
          <p:nvPr>
            <p:ph type="dt" sz="half" idx="10"/>
          </p:nvPr>
        </p:nvSpPr>
        <p:spPr/>
        <p:txBody>
          <a:bodyPr/>
          <a:lstStyle/>
          <a:p>
            <a:fld id="{8DA24A0E-634D-46AD-975A-5E1242D13186}" type="datetimeFigureOut">
              <a:rPr lang="en-US" smtClean="0"/>
              <a:t>9/10/2023</a:t>
            </a:fld>
            <a:endParaRPr lang="en-US"/>
          </a:p>
        </p:txBody>
      </p:sp>
      <p:sp>
        <p:nvSpPr>
          <p:cNvPr id="6" name="Footer Placeholder 5">
            <a:extLst>
              <a:ext uri="{FF2B5EF4-FFF2-40B4-BE49-F238E27FC236}">
                <a16:creationId xmlns:a16="http://schemas.microsoft.com/office/drawing/2014/main" id="{6ABBD4D2-459B-A204-9DA5-16693B424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715545-1D8C-4827-9ECC-1735DB649F29}"/>
              </a:ext>
            </a:extLst>
          </p:cNvPr>
          <p:cNvSpPr>
            <a:spLocks noGrp="1"/>
          </p:cNvSpPr>
          <p:nvPr>
            <p:ph type="sldNum" sz="quarter" idx="12"/>
          </p:nvPr>
        </p:nvSpPr>
        <p:spPr/>
        <p:txBody>
          <a:bodyPr/>
          <a:lstStyle/>
          <a:p>
            <a:fld id="{77E757D7-F833-4282-9951-1A781FCB8D1A}" type="slidenum">
              <a:rPr lang="en-US" smtClean="0"/>
              <a:t>‹#›</a:t>
            </a:fld>
            <a:endParaRPr lang="en-US"/>
          </a:p>
        </p:txBody>
      </p:sp>
    </p:spTree>
    <p:extLst>
      <p:ext uri="{BB962C8B-B14F-4D97-AF65-F5344CB8AC3E}">
        <p14:creationId xmlns:p14="http://schemas.microsoft.com/office/powerpoint/2010/main" val="18769677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AFE39-C356-756B-EA76-C6882F1855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22F782-A66F-0E06-F390-A593AF3669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8E9E9-BDBE-2549-5BC0-FD4CD7542D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4A3CE6-B4DB-F828-8B4A-6915C25580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F5635D-EA51-C602-DE58-BA54F0876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62FA5E-C510-DABD-4264-F29730E1B21F}"/>
              </a:ext>
            </a:extLst>
          </p:cNvPr>
          <p:cNvSpPr>
            <a:spLocks noGrp="1"/>
          </p:cNvSpPr>
          <p:nvPr>
            <p:ph type="dt" sz="half" idx="10"/>
          </p:nvPr>
        </p:nvSpPr>
        <p:spPr/>
        <p:txBody>
          <a:bodyPr/>
          <a:lstStyle/>
          <a:p>
            <a:fld id="{8DA24A0E-634D-46AD-975A-5E1242D13186}" type="datetimeFigureOut">
              <a:rPr lang="en-US" smtClean="0"/>
              <a:t>9/10/2023</a:t>
            </a:fld>
            <a:endParaRPr lang="en-US"/>
          </a:p>
        </p:txBody>
      </p:sp>
      <p:sp>
        <p:nvSpPr>
          <p:cNvPr id="8" name="Footer Placeholder 7">
            <a:extLst>
              <a:ext uri="{FF2B5EF4-FFF2-40B4-BE49-F238E27FC236}">
                <a16:creationId xmlns:a16="http://schemas.microsoft.com/office/drawing/2014/main" id="{14C8D0CF-1A45-FD54-18EF-69D0AADA4B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699AE0-DFFF-D8B5-F137-A9F15900DA90}"/>
              </a:ext>
            </a:extLst>
          </p:cNvPr>
          <p:cNvSpPr>
            <a:spLocks noGrp="1"/>
          </p:cNvSpPr>
          <p:nvPr>
            <p:ph type="sldNum" sz="quarter" idx="12"/>
          </p:nvPr>
        </p:nvSpPr>
        <p:spPr/>
        <p:txBody>
          <a:bodyPr/>
          <a:lstStyle/>
          <a:p>
            <a:fld id="{77E757D7-F833-4282-9951-1A781FCB8D1A}" type="slidenum">
              <a:rPr lang="en-US" smtClean="0"/>
              <a:t>‹#›</a:t>
            </a:fld>
            <a:endParaRPr lang="en-US"/>
          </a:p>
        </p:txBody>
      </p:sp>
    </p:spTree>
    <p:extLst>
      <p:ext uri="{BB962C8B-B14F-4D97-AF65-F5344CB8AC3E}">
        <p14:creationId xmlns:p14="http://schemas.microsoft.com/office/powerpoint/2010/main" val="4280458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7BF0-0290-0411-0DA7-E3561EF1E1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C62FC1-04A9-B269-BA30-986E255C8349}"/>
              </a:ext>
            </a:extLst>
          </p:cNvPr>
          <p:cNvSpPr>
            <a:spLocks noGrp="1"/>
          </p:cNvSpPr>
          <p:nvPr>
            <p:ph type="dt" sz="half" idx="10"/>
          </p:nvPr>
        </p:nvSpPr>
        <p:spPr/>
        <p:txBody>
          <a:bodyPr/>
          <a:lstStyle/>
          <a:p>
            <a:fld id="{8DA24A0E-634D-46AD-975A-5E1242D13186}" type="datetimeFigureOut">
              <a:rPr lang="en-US" smtClean="0"/>
              <a:t>9/10/2023</a:t>
            </a:fld>
            <a:endParaRPr lang="en-US"/>
          </a:p>
        </p:txBody>
      </p:sp>
      <p:sp>
        <p:nvSpPr>
          <p:cNvPr id="4" name="Footer Placeholder 3">
            <a:extLst>
              <a:ext uri="{FF2B5EF4-FFF2-40B4-BE49-F238E27FC236}">
                <a16:creationId xmlns:a16="http://schemas.microsoft.com/office/drawing/2014/main" id="{78AEE2F9-5174-551F-EDB8-5B74E84F8F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45C5DC-DD4D-0808-E3B2-7AD85A1911AD}"/>
              </a:ext>
            </a:extLst>
          </p:cNvPr>
          <p:cNvSpPr>
            <a:spLocks noGrp="1"/>
          </p:cNvSpPr>
          <p:nvPr>
            <p:ph type="sldNum" sz="quarter" idx="12"/>
          </p:nvPr>
        </p:nvSpPr>
        <p:spPr/>
        <p:txBody>
          <a:bodyPr/>
          <a:lstStyle/>
          <a:p>
            <a:fld id="{77E757D7-F833-4282-9951-1A781FCB8D1A}" type="slidenum">
              <a:rPr lang="en-US" smtClean="0"/>
              <a:t>‹#›</a:t>
            </a:fld>
            <a:endParaRPr lang="en-US"/>
          </a:p>
        </p:txBody>
      </p:sp>
    </p:spTree>
    <p:extLst>
      <p:ext uri="{BB962C8B-B14F-4D97-AF65-F5344CB8AC3E}">
        <p14:creationId xmlns:p14="http://schemas.microsoft.com/office/powerpoint/2010/main" val="7261624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12C57C-116B-80D6-C7CF-FAF12D1FEEE0}"/>
              </a:ext>
            </a:extLst>
          </p:cNvPr>
          <p:cNvSpPr>
            <a:spLocks noGrp="1"/>
          </p:cNvSpPr>
          <p:nvPr>
            <p:ph type="dt" sz="half" idx="10"/>
          </p:nvPr>
        </p:nvSpPr>
        <p:spPr/>
        <p:txBody>
          <a:bodyPr/>
          <a:lstStyle/>
          <a:p>
            <a:fld id="{8DA24A0E-634D-46AD-975A-5E1242D13186}" type="datetimeFigureOut">
              <a:rPr lang="en-US" smtClean="0"/>
              <a:t>9/10/2023</a:t>
            </a:fld>
            <a:endParaRPr lang="en-US"/>
          </a:p>
        </p:txBody>
      </p:sp>
      <p:sp>
        <p:nvSpPr>
          <p:cNvPr id="3" name="Footer Placeholder 2">
            <a:extLst>
              <a:ext uri="{FF2B5EF4-FFF2-40B4-BE49-F238E27FC236}">
                <a16:creationId xmlns:a16="http://schemas.microsoft.com/office/drawing/2014/main" id="{C6F52BDB-855D-7A54-6E85-CBDE597E10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FAF02-054E-D048-A6ED-225B340621DF}"/>
              </a:ext>
            </a:extLst>
          </p:cNvPr>
          <p:cNvSpPr>
            <a:spLocks noGrp="1"/>
          </p:cNvSpPr>
          <p:nvPr>
            <p:ph type="sldNum" sz="quarter" idx="12"/>
          </p:nvPr>
        </p:nvSpPr>
        <p:spPr/>
        <p:txBody>
          <a:bodyPr/>
          <a:lstStyle/>
          <a:p>
            <a:fld id="{77E757D7-F833-4282-9951-1A781FCB8D1A}" type="slidenum">
              <a:rPr lang="en-US" smtClean="0"/>
              <a:t>‹#›</a:t>
            </a:fld>
            <a:endParaRPr lang="en-US"/>
          </a:p>
        </p:txBody>
      </p:sp>
    </p:spTree>
    <p:extLst>
      <p:ext uri="{BB962C8B-B14F-4D97-AF65-F5344CB8AC3E}">
        <p14:creationId xmlns:p14="http://schemas.microsoft.com/office/powerpoint/2010/main" val="21234881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8C412-44FF-8F65-FB46-C11216A2D3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4176D9-2B49-6543-8DD7-C40D1FD0B5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A1DBDB-86B3-8709-CC5C-4B87DAF941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ECAB6E-3CFE-91C8-EECB-EB26E0BE1E0C}"/>
              </a:ext>
            </a:extLst>
          </p:cNvPr>
          <p:cNvSpPr>
            <a:spLocks noGrp="1"/>
          </p:cNvSpPr>
          <p:nvPr>
            <p:ph type="dt" sz="half" idx="10"/>
          </p:nvPr>
        </p:nvSpPr>
        <p:spPr/>
        <p:txBody>
          <a:bodyPr/>
          <a:lstStyle/>
          <a:p>
            <a:fld id="{8DA24A0E-634D-46AD-975A-5E1242D13186}" type="datetimeFigureOut">
              <a:rPr lang="en-US" smtClean="0"/>
              <a:t>9/10/2023</a:t>
            </a:fld>
            <a:endParaRPr lang="en-US"/>
          </a:p>
        </p:txBody>
      </p:sp>
      <p:sp>
        <p:nvSpPr>
          <p:cNvPr id="6" name="Footer Placeholder 5">
            <a:extLst>
              <a:ext uri="{FF2B5EF4-FFF2-40B4-BE49-F238E27FC236}">
                <a16:creationId xmlns:a16="http://schemas.microsoft.com/office/drawing/2014/main" id="{A929E092-BF2F-818A-EC8E-78E0A0142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D3076-F219-FCFD-C3D8-3C80BDD8AE93}"/>
              </a:ext>
            </a:extLst>
          </p:cNvPr>
          <p:cNvSpPr>
            <a:spLocks noGrp="1"/>
          </p:cNvSpPr>
          <p:nvPr>
            <p:ph type="sldNum" sz="quarter" idx="12"/>
          </p:nvPr>
        </p:nvSpPr>
        <p:spPr/>
        <p:txBody>
          <a:bodyPr/>
          <a:lstStyle/>
          <a:p>
            <a:fld id="{77E757D7-F833-4282-9951-1A781FCB8D1A}" type="slidenum">
              <a:rPr lang="en-US" smtClean="0"/>
              <a:t>‹#›</a:t>
            </a:fld>
            <a:endParaRPr lang="en-US"/>
          </a:p>
        </p:txBody>
      </p:sp>
    </p:spTree>
    <p:extLst>
      <p:ext uri="{BB962C8B-B14F-4D97-AF65-F5344CB8AC3E}">
        <p14:creationId xmlns:p14="http://schemas.microsoft.com/office/powerpoint/2010/main" val="8274430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8F58-2C09-F0FF-2BA7-357467FAD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D6509A-5F77-AFF5-DE98-2540184AAE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AFDDBF-2C98-E531-93FD-78F081075F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D4878B-71F6-EAAB-1AD7-1FFF6CB017D4}"/>
              </a:ext>
            </a:extLst>
          </p:cNvPr>
          <p:cNvSpPr>
            <a:spLocks noGrp="1"/>
          </p:cNvSpPr>
          <p:nvPr>
            <p:ph type="dt" sz="half" idx="10"/>
          </p:nvPr>
        </p:nvSpPr>
        <p:spPr/>
        <p:txBody>
          <a:bodyPr/>
          <a:lstStyle/>
          <a:p>
            <a:fld id="{8DA24A0E-634D-46AD-975A-5E1242D13186}" type="datetimeFigureOut">
              <a:rPr lang="en-US" smtClean="0"/>
              <a:t>9/10/2023</a:t>
            </a:fld>
            <a:endParaRPr lang="en-US"/>
          </a:p>
        </p:txBody>
      </p:sp>
      <p:sp>
        <p:nvSpPr>
          <p:cNvPr id="6" name="Footer Placeholder 5">
            <a:extLst>
              <a:ext uri="{FF2B5EF4-FFF2-40B4-BE49-F238E27FC236}">
                <a16:creationId xmlns:a16="http://schemas.microsoft.com/office/drawing/2014/main" id="{92DAA99A-A0B0-DC1D-BF3B-11B4F28729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BDFBF-0EF1-38BF-3111-59C006C73322}"/>
              </a:ext>
            </a:extLst>
          </p:cNvPr>
          <p:cNvSpPr>
            <a:spLocks noGrp="1"/>
          </p:cNvSpPr>
          <p:nvPr>
            <p:ph type="sldNum" sz="quarter" idx="12"/>
          </p:nvPr>
        </p:nvSpPr>
        <p:spPr/>
        <p:txBody>
          <a:bodyPr/>
          <a:lstStyle/>
          <a:p>
            <a:fld id="{77E757D7-F833-4282-9951-1A781FCB8D1A}" type="slidenum">
              <a:rPr lang="en-US" smtClean="0"/>
              <a:t>‹#›</a:t>
            </a:fld>
            <a:endParaRPr lang="en-US"/>
          </a:p>
        </p:txBody>
      </p:sp>
    </p:spTree>
    <p:extLst>
      <p:ext uri="{BB962C8B-B14F-4D97-AF65-F5344CB8AC3E}">
        <p14:creationId xmlns:p14="http://schemas.microsoft.com/office/powerpoint/2010/main" val="2751583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8.png"/><Relationship Id="rId2" Type="http://schemas.openxmlformats.org/officeDocument/2006/relationships/slideLayout" Target="../slideLayouts/slideLayout13.xml"/><Relationship Id="rId16"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37F087-FF67-D85E-CE24-856A582176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C0ABFA-8530-34F0-037C-66882032E2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749F8-428E-47AF-4AAC-9B40E5F87D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24A0E-634D-46AD-975A-5E1242D13186}" type="datetimeFigureOut">
              <a:rPr lang="en-US" smtClean="0"/>
              <a:t>9/10/2023</a:t>
            </a:fld>
            <a:endParaRPr lang="en-US"/>
          </a:p>
        </p:txBody>
      </p:sp>
      <p:sp>
        <p:nvSpPr>
          <p:cNvPr id="5" name="Footer Placeholder 4">
            <a:extLst>
              <a:ext uri="{FF2B5EF4-FFF2-40B4-BE49-F238E27FC236}">
                <a16:creationId xmlns:a16="http://schemas.microsoft.com/office/drawing/2014/main" id="{BEC3572C-D523-1B7F-3977-89F4917B34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153646-9C97-52DA-8EA7-0D81841D0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757D7-F833-4282-9951-1A781FCB8D1A}" type="slidenum">
              <a:rPr lang="en-US" smtClean="0"/>
              <a:t>‹#›</a:t>
            </a:fld>
            <a:endParaRPr lang="en-US"/>
          </a:p>
        </p:txBody>
      </p:sp>
      <p:sp>
        <p:nvSpPr>
          <p:cNvPr id="7" name="TextBox 3">
            <a:extLst>
              <a:ext uri="{FF2B5EF4-FFF2-40B4-BE49-F238E27FC236}">
                <a16:creationId xmlns:a16="http://schemas.microsoft.com/office/drawing/2014/main" id="{4764E977-94AE-0FCF-2CA9-7DA82B786A1D}"/>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BF4B123F-9FAA-181B-7E91-E4FDA8B69830}"/>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95CC6A4F-C8EF-08D6-AF82-9EE5529CFE0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9F74FD40-0ED6-8011-AD9C-B903A6D5A40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0347A9DF-6E9B-E650-6DE5-9D08DE919C8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64470105-0875-4E29-4BC5-8A1E99DFAE2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93B76291-43D6-7316-BFF6-5947B987FDA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121351F9-67E7-3565-8493-F0B586C51FB1}"/>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37905A9B-4F89-9C5E-73A8-368DEECA6108}"/>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563281E2-9DB7-8666-0CE6-D59B39DA5BA7}"/>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235515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606524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D0DEF4-BB6D-724D-A072-18DE01C41C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227752" y="2313973"/>
            <a:ext cx="3439581" cy="3900631"/>
          </a:xfrm>
          <a:prstGeom prst="rect">
            <a:avLst/>
          </a:prstGeom>
        </p:spPr>
      </p:pic>
      <p:pic>
        <p:nvPicPr>
          <p:cNvPr id="3" name="Graphic 2">
            <a:extLst>
              <a:ext uri="{FF2B5EF4-FFF2-40B4-BE49-F238E27FC236}">
                <a16:creationId xmlns:a16="http://schemas.microsoft.com/office/drawing/2014/main" id="{5290F528-5D4B-F445-EAB3-D4F6C33CAFA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2400" y="3240485"/>
            <a:ext cx="12344400" cy="3617515"/>
          </a:xfrm>
          <a:prstGeom prst="rect">
            <a:avLst/>
          </a:prstGeom>
        </p:spPr>
      </p:pic>
      <p:grpSp>
        <p:nvGrpSpPr>
          <p:cNvPr id="6" name="Group 5">
            <a:extLst>
              <a:ext uri="{FF2B5EF4-FFF2-40B4-BE49-F238E27FC236}">
                <a16:creationId xmlns:a16="http://schemas.microsoft.com/office/drawing/2014/main" id="{47998088-1D11-1FBD-CBDE-AD949E2073EF}"/>
              </a:ext>
            </a:extLst>
          </p:cNvPr>
          <p:cNvGrpSpPr/>
          <p:nvPr/>
        </p:nvGrpSpPr>
        <p:grpSpPr>
          <a:xfrm>
            <a:off x="8277401" y="318135"/>
            <a:ext cx="1736441" cy="584776"/>
            <a:chOff x="4953445" y="4589710"/>
            <a:chExt cx="2615609" cy="584776"/>
          </a:xfrm>
        </p:grpSpPr>
        <p:sp>
          <p:nvSpPr>
            <p:cNvPr id="7" name="圆角矩形 23">
              <a:extLst>
                <a:ext uri="{FF2B5EF4-FFF2-40B4-BE49-F238E27FC236}">
                  <a16:creationId xmlns:a16="http://schemas.microsoft.com/office/drawing/2014/main" id="{BDB42C22-26D2-A112-25E3-8015CC98DAC4}"/>
                </a:ext>
              </a:extLst>
            </p:cNvPr>
            <p:cNvSpPr/>
            <p:nvPr/>
          </p:nvSpPr>
          <p:spPr>
            <a:xfrm>
              <a:off x="4953445" y="4589710"/>
              <a:ext cx="2615609" cy="584776"/>
            </a:xfrm>
            <a:prstGeom prst="roundRect">
              <a:avLst>
                <a:gd name="adj" fmla="val 50000"/>
              </a:avLst>
            </a:prstGeom>
            <a:solidFill>
              <a:srgbClr val="FF8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文本框 24">
              <a:extLst>
                <a:ext uri="{FF2B5EF4-FFF2-40B4-BE49-F238E27FC236}">
                  <a16:creationId xmlns:a16="http://schemas.microsoft.com/office/drawing/2014/main" id="{48F68D67-E787-A492-9500-FCF4CAE4C7DC}"/>
                </a:ext>
              </a:extLst>
            </p:cNvPr>
            <p:cNvSpPr txBox="1"/>
            <p:nvPr/>
          </p:nvSpPr>
          <p:spPr>
            <a:xfrm>
              <a:off x="5237790" y="4589710"/>
              <a:ext cx="2083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noProof="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ĐỌC</a:t>
              </a:r>
              <a:endParaRPr kumimoji="1" lang="zh-CN" altLang="en-US" sz="3200" b="0" i="0" u="none" strike="noStrike" kern="1200" cap="none" spc="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5" name="Picture 14">
            <a:extLst>
              <a:ext uri="{FF2B5EF4-FFF2-40B4-BE49-F238E27FC236}">
                <a16:creationId xmlns:a16="http://schemas.microsoft.com/office/drawing/2014/main" id="{2AF29157-6830-564A-6703-66811672D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5858"/>
            <a:ext cx="1773643" cy="1773643"/>
          </a:xfrm>
          <a:prstGeom prst="rect">
            <a:avLst/>
          </a:prstGeom>
        </p:spPr>
      </p:pic>
      <p:pic>
        <p:nvPicPr>
          <p:cNvPr id="11" name="Picture 10">
            <a:extLst>
              <a:ext uri="{FF2B5EF4-FFF2-40B4-BE49-F238E27FC236}">
                <a16:creationId xmlns:a16="http://schemas.microsoft.com/office/drawing/2014/main" id="{9D84B474-F60D-49E0-0D8E-D69C519FB364}"/>
              </a:ext>
            </a:extLst>
          </p:cNvPr>
          <p:cNvPicPr>
            <a:picLocks noChangeAspect="1"/>
          </p:cNvPicPr>
          <p:nvPr/>
        </p:nvPicPr>
        <p:blipFill>
          <a:blip r:embed="rId7"/>
          <a:stretch>
            <a:fillRect/>
          </a:stretch>
        </p:blipFill>
        <p:spPr>
          <a:xfrm>
            <a:off x="5040772" y="902910"/>
            <a:ext cx="7151228" cy="3255546"/>
          </a:xfrm>
          <a:prstGeom prst="rect">
            <a:avLst/>
          </a:prstGeom>
        </p:spPr>
      </p:pic>
    </p:spTree>
    <p:extLst>
      <p:ext uri="{BB962C8B-B14F-4D97-AF65-F5344CB8AC3E}">
        <p14:creationId xmlns:p14="http://schemas.microsoft.com/office/powerpoint/2010/main" val="8086160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BA07D40-8D73-6FC8-5353-90848B1C9780}"/>
              </a:ext>
            </a:extLst>
          </p:cNvPr>
          <p:cNvSpPr/>
          <p:nvPr/>
        </p:nvSpPr>
        <p:spPr>
          <a:xfrm>
            <a:off x="260132" y="896415"/>
            <a:ext cx="11645900" cy="1428855"/>
          </a:xfrm>
          <a:prstGeom prst="roundRect">
            <a:avLst/>
          </a:prstGeom>
          <a:solidFill>
            <a:srgbClr val="FFEB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FC7F3B2-6544-FDAD-7EE0-18D1E785D698}"/>
              </a:ext>
            </a:extLst>
          </p:cNvPr>
          <p:cNvSpPr/>
          <p:nvPr/>
        </p:nvSpPr>
        <p:spPr>
          <a:xfrm>
            <a:off x="299554" y="2325270"/>
            <a:ext cx="11645900" cy="3636315"/>
          </a:xfrm>
          <a:prstGeom prst="roundRect">
            <a:avLst/>
          </a:prstGeom>
          <a:solidFill>
            <a:srgbClr val="D4D7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0ABFDD-8E33-3EFD-FA27-273E26D0EF19}"/>
              </a:ext>
            </a:extLst>
          </p:cNvPr>
          <p:cNvPicPr>
            <a:picLocks noChangeAspect="1"/>
          </p:cNvPicPr>
          <p:nvPr/>
        </p:nvPicPr>
        <p:blipFill>
          <a:blip r:embed="rId2"/>
          <a:stretch>
            <a:fillRect/>
          </a:stretch>
        </p:blipFill>
        <p:spPr>
          <a:xfrm>
            <a:off x="3763925" y="0"/>
            <a:ext cx="5385962" cy="943974"/>
          </a:xfrm>
          <a:prstGeom prst="rect">
            <a:avLst/>
          </a:prstGeom>
        </p:spPr>
      </p:pic>
      <p:sp>
        <p:nvSpPr>
          <p:cNvPr id="7" name="TextBox 6">
            <a:extLst>
              <a:ext uri="{FF2B5EF4-FFF2-40B4-BE49-F238E27FC236}">
                <a16:creationId xmlns:a16="http://schemas.microsoft.com/office/drawing/2014/main" id="{18D41157-E2B7-4EA5-D250-F585F37FAD1D}"/>
              </a:ext>
            </a:extLst>
          </p:cNvPr>
          <p:cNvSpPr txBox="1"/>
          <p:nvPr/>
        </p:nvSpPr>
        <p:spPr>
          <a:xfrm>
            <a:off x="273050" y="797510"/>
            <a:ext cx="11645900" cy="5262979"/>
          </a:xfrm>
          <a:prstGeom prst="rect">
            <a:avLst/>
          </a:prstGeom>
          <a:noFill/>
        </p:spPr>
        <p:txBody>
          <a:bodyPr wrap="square" rtlCol="0">
            <a:spAutoFit/>
          </a:bodyPr>
          <a:lstStyle/>
          <a:p>
            <a:pPr algn="just"/>
            <a:r>
              <a:rPr lang="en-US" sz="2400" dirty="0">
                <a:latin typeface="Cambria" panose="02040503050406030204" pitchFamily="18" charset="0"/>
              </a:rPr>
              <a:t>	</a:t>
            </a:r>
            <a:r>
              <a:rPr lang="vi-VN" sz="2400" dirty="0">
                <a:latin typeface="Cambria" panose="02040503050406030204" pitchFamily="18" charset="0"/>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a:t>
            </a:r>
            <a:r>
              <a:rPr lang="vi-VN" sz="2400" dirty="0" smtClean="0">
                <a:latin typeface="Cambria" panose="02040503050406030204" pitchFamily="18" charset="0"/>
              </a:rPr>
              <a:t>còn</a:t>
            </a:r>
            <a:r>
              <a:rPr lang="en-US" sz="2400" dirty="0" smtClean="0">
                <a:latin typeface="Cambria" panose="02040503050406030204" pitchFamily="18" charset="0"/>
              </a:rPr>
              <a:t> </a:t>
            </a:r>
            <a:r>
              <a:rPr lang="en-US" sz="2400" dirty="0" err="1" smtClean="0">
                <a:latin typeface="Cambria" panose="02040503050406030204" pitchFamily="18" charset="0"/>
              </a:rPr>
              <a:t>lầy</a:t>
            </a:r>
            <a:r>
              <a:rPr lang="vi-VN" sz="2400" dirty="0" smtClean="0">
                <a:latin typeface="Cambria" panose="02040503050406030204" pitchFamily="18" charset="0"/>
              </a:rPr>
              <a:t> </a:t>
            </a:r>
            <a:r>
              <a:rPr lang="vi-VN" sz="2400" dirty="0">
                <a:latin typeface="Cambria" panose="02040503050406030204" pitchFamily="18" charset="0"/>
              </a:rPr>
              <a:t>lội, mà cún thì quá nhỏ. Mỗi lần chú định ra cổng là người lớn trong nhà lại nhắc: “Cún, vào nhà!".</a:t>
            </a:r>
          </a:p>
          <a:p>
            <a:pPr algn="just"/>
            <a:r>
              <a:rPr lang="en-US" sz="2400" dirty="0">
                <a:latin typeface="Cambria" panose="02040503050406030204" pitchFamily="18" charset="0"/>
              </a:rPr>
              <a:t>	</a:t>
            </a:r>
            <a:r>
              <a:rPr lang="vi-VN" sz="2400" dirty="0">
                <a:latin typeface="Cambria" panose="02040503050406030204" pitchFamily="18" charset="0"/>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400" dirty="0" smtClean="0">
                <a:latin typeface="Cambria" panose="02040503050406030204" pitchFamily="18" charset="0"/>
              </a:rPr>
              <a:t> 	</a:t>
            </a:r>
            <a:r>
              <a:rPr lang="vi-VN" sz="2400" dirty="0" smtClean="0">
                <a:latin typeface="Cambria" panose="02040503050406030204" pitchFamily="18" charset="0"/>
              </a:rPr>
              <a:t>- </a:t>
            </a:r>
            <a:r>
              <a:rPr lang="vi-VN" sz="2400" dirty="0">
                <a:latin typeface="Cambria" panose="02040503050406030204" pitchFamily="18" charset="0"/>
              </a:rPr>
              <a:t>Ắng! Ắng!... </a:t>
            </a:r>
          </a:p>
          <a:p>
            <a:pPr algn="just"/>
            <a:r>
              <a:rPr lang="en-US" sz="2400" dirty="0" smtClean="0">
                <a:latin typeface="Cambria" panose="02040503050406030204" pitchFamily="18" charset="0"/>
              </a:rPr>
              <a:t>	</a:t>
            </a:r>
            <a:r>
              <a:rPr lang="vi-VN" sz="2400" dirty="0" smtClean="0">
                <a:latin typeface="Cambria" panose="02040503050406030204" pitchFamily="18" charset="0"/>
              </a:rPr>
              <a:t>Người </a:t>
            </a:r>
            <a:r>
              <a:rPr lang="vi-VN" sz="2400" dirty="0">
                <a:latin typeface="Cambria" panose="02040503050406030204" pitchFamily="18" charset="0"/>
              </a:rPr>
              <a:t>lớn tưởng có khách, nhìn ra sân. Sân vắng hoe. Chỉ có chiếc lá mít vừa rụng, quay quay trước mũi cún.</a:t>
            </a:r>
            <a:endParaRPr lang="en-US" sz="2400" dirty="0">
              <a:latin typeface="Cambria" panose="02040503050406030204" pitchFamily="18" charset="0"/>
            </a:endParaRPr>
          </a:p>
          <a:p>
            <a:pPr algn="just"/>
            <a:r>
              <a:rPr lang="en-US" sz="2400" dirty="0">
                <a:latin typeface="Cambria" panose="02040503050406030204" pitchFamily="18" charset="0"/>
              </a:rPr>
              <a:t> 	</a:t>
            </a:r>
            <a:r>
              <a:rPr lang="vi-VN" sz="2400" dirty="0">
                <a:latin typeface="Cambria" panose="02040503050406030204" pitchFamily="18" charset="0"/>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endParaRPr lang="en-US" sz="2400" dirty="0">
              <a:latin typeface="Cambria" panose="02040503050406030204" pitchFamily="18" charset="0"/>
            </a:endParaRPr>
          </a:p>
        </p:txBody>
      </p:sp>
    </p:spTree>
    <p:extLst>
      <p:ext uri="{BB962C8B-B14F-4D97-AF65-F5344CB8AC3E}">
        <p14:creationId xmlns:p14="http://schemas.microsoft.com/office/powerpoint/2010/main" val="17491977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2">
            <a:extLst>
              <a:ext uri="{FF2B5EF4-FFF2-40B4-BE49-F238E27FC236}">
                <a16:creationId xmlns:a16="http://schemas.microsoft.com/office/drawing/2014/main" id="{2A2D41B2-FC0A-476B-9625-150779BA37A5}"/>
              </a:ext>
            </a:extLst>
          </p:cNvPr>
          <p:cNvSpPr/>
          <p:nvPr/>
        </p:nvSpPr>
        <p:spPr>
          <a:xfrm>
            <a:off x="349820" y="323851"/>
            <a:ext cx="11645900" cy="5007560"/>
          </a:xfrm>
          <a:prstGeom prst="roundRect">
            <a:avLst>
              <a:gd name="adj" fmla="val 7946"/>
            </a:avLst>
          </a:prstGeom>
          <a:solidFill>
            <a:srgbClr val="B5E5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B53B112-B750-FF8F-85AF-EF257F7DA0E4}"/>
              </a:ext>
            </a:extLst>
          </p:cNvPr>
          <p:cNvSpPr txBox="1"/>
          <p:nvPr/>
        </p:nvSpPr>
        <p:spPr>
          <a:xfrm>
            <a:off x="339725" y="406985"/>
            <a:ext cx="8023225" cy="3108543"/>
          </a:xfrm>
          <a:prstGeom prst="rect">
            <a:avLst/>
          </a:prstGeom>
          <a:noFill/>
        </p:spPr>
        <p:txBody>
          <a:bodyPr wrap="square" rtlCol="0">
            <a:spAutoFit/>
          </a:bodyPr>
          <a:lstStyle/>
          <a:p>
            <a:pPr algn="just"/>
            <a:r>
              <a:rPr lang="en-US" sz="2800" dirty="0">
                <a:latin typeface="Cambria" panose="02040503050406030204" pitchFamily="18" charset="0"/>
              </a:rPr>
              <a:t> </a:t>
            </a:r>
            <a:r>
              <a:rPr lang="en-US" sz="2800" dirty="0" smtClean="0">
                <a:latin typeface="Cambria" panose="02040503050406030204" pitchFamily="18" charset="0"/>
              </a:rPr>
              <a:t>     </a:t>
            </a:r>
            <a:r>
              <a:rPr lang="vi-VN" sz="2800" dirty="0" smtClean="0">
                <a:latin typeface="Cambria" panose="02040503050406030204" pitchFamily="18" charset="0"/>
              </a:rPr>
              <a:t>Bao </a:t>
            </a:r>
            <a:r>
              <a:rPr lang="vi-VN" sz="2800" dirty="0">
                <a:latin typeface="Cambria" panose="02040503050406030204" pitchFamily="18" charset="0"/>
              </a:rPr>
              <a:t>nhiêu điều mới lạ mở oà ra trước mắt.</a:t>
            </a:r>
          </a:p>
          <a:p>
            <a:pPr algn="just"/>
            <a:r>
              <a:rPr lang="en-US" sz="2800" dirty="0">
                <a:latin typeface="Cambria" panose="02040503050406030204" pitchFamily="18" charset="0"/>
              </a:rPr>
              <a:t> </a:t>
            </a:r>
            <a:r>
              <a:rPr lang="en-US" sz="2800" dirty="0" smtClean="0">
                <a:latin typeface="Cambria" panose="02040503050406030204" pitchFamily="18" charset="0"/>
              </a:rPr>
              <a:t>     </a:t>
            </a:r>
            <a:r>
              <a:rPr lang="vi-VN" sz="2800" dirty="0" smtClean="0">
                <a:latin typeface="Cambria" panose="02040503050406030204" pitchFamily="18" charset="0"/>
              </a:rPr>
              <a:t>Cuối </a:t>
            </a:r>
            <a:r>
              <a:rPr lang="vi-VN" sz="2800" dirty="0">
                <a:latin typeface="Cambria" panose="02040503050406030204" pitchFamily="18" charset="0"/>
              </a:rPr>
              <a:t>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latin typeface="Cambria" panose="02040503050406030204" pitchFamily="18" charset="0"/>
              </a:rPr>
              <a:t> </a:t>
            </a:r>
            <a:r>
              <a:rPr lang="en-US" sz="2800" dirty="0" smtClean="0">
                <a:latin typeface="Cambria" panose="02040503050406030204" pitchFamily="18" charset="0"/>
              </a:rPr>
              <a:t>     </a:t>
            </a:r>
            <a:r>
              <a:rPr lang="vi-VN" sz="2800" dirty="0" smtClean="0">
                <a:latin typeface="Cambria" panose="02040503050406030204" pitchFamily="18" charset="0"/>
              </a:rPr>
              <a:t>Cún </a:t>
            </a:r>
            <a:r>
              <a:rPr lang="vi-VN" sz="2800" dirty="0">
                <a:latin typeface="Cambria" panose="02040503050406030204" pitchFamily="18" charset="0"/>
              </a:rPr>
              <a:t>đứng một mình trên đường, hết nhìn trước mặt lại ngó sang trái, sang phải</a:t>
            </a:r>
            <a:r>
              <a:rPr lang="vi-VN" sz="2800" dirty="0" smtClean="0">
                <a:latin typeface="Cambria" panose="02040503050406030204" pitchFamily="18" charset="0"/>
              </a:rPr>
              <a:t>.</a:t>
            </a:r>
            <a:endParaRPr lang="vi-VN" sz="2800" dirty="0">
              <a:latin typeface="Cambria" panose="02040503050406030204" pitchFamily="18" charset="0"/>
            </a:endParaRPr>
          </a:p>
        </p:txBody>
      </p:sp>
      <p:pic>
        <p:nvPicPr>
          <p:cNvPr id="3" name="Picture 2"/>
          <p:cNvPicPr>
            <a:picLocks noChangeAspect="1"/>
          </p:cNvPicPr>
          <p:nvPr/>
        </p:nvPicPr>
        <p:blipFill>
          <a:blip r:embed="rId2"/>
          <a:stretch>
            <a:fillRect/>
          </a:stretch>
        </p:blipFill>
        <p:spPr>
          <a:xfrm>
            <a:off x="8362951" y="473177"/>
            <a:ext cx="3543300" cy="2984398"/>
          </a:xfrm>
          <a:prstGeom prst="rect">
            <a:avLst/>
          </a:prstGeom>
        </p:spPr>
      </p:pic>
      <p:sp>
        <p:nvSpPr>
          <p:cNvPr id="4" name="Rectangle 3"/>
          <p:cNvSpPr/>
          <p:nvPr/>
        </p:nvSpPr>
        <p:spPr>
          <a:xfrm>
            <a:off x="339725" y="3515528"/>
            <a:ext cx="11566526" cy="1815882"/>
          </a:xfrm>
          <a:prstGeom prst="rect">
            <a:avLst/>
          </a:prstGeom>
        </p:spPr>
        <p:txBody>
          <a:bodyPr wrap="square">
            <a:spAutoFit/>
          </a:bodyPr>
          <a:lstStyle/>
          <a:p>
            <a:pPr algn="just"/>
            <a:r>
              <a:rPr lang="en-US" sz="2800" dirty="0">
                <a:latin typeface="Cambria" panose="02040503050406030204" pitchFamily="18" charset="0"/>
              </a:rPr>
              <a:t> </a:t>
            </a:r>
            <a:r>
              <a:rPr lang="en-US" sz="2800" dirty="0" smtClean="0">
                <a:latin typeface="Cambria" panose="02040503050406030204" pitchFamily="18" charset="0"/>
              </a:rPr>
              <a:t>     </a:t>
            </a:r>
            <a:r>
              <a:rPr lang="vi-VN" sz="2800" dirty="0" smtClean="0">
                <a:latin typeface="Cambria" panose="02040503050406030204" pitchFamily="18" charset="0"/>
              </a:rPr>
              <a:t>Giờ </a:t>
            </a:r>
            <a:r>
              <a:rPr lang="vi-VN" sz="2800" dirty="0">
                <a:latin typeface="Cambria" panose="02040503050406030204" pitchFamily="18" charset="0"/>
              </a:rPr>
              <a:t>thì cún hiểu. Phố tiếp phố. Làng tiếp làng. Bến sông này nối dài tới bến sông khác... Cuối con phố của cún là những chân trời mở ra vô tận. </a:t>
            </a:r>
            <a:endParaRPr lang="en-US" sz="2800" dirty="0">
              <a:latin typeface="Cambria" panose="02040503050406030204" pitchFamily="18" charset="0"/>
            </a:endParaRPr>
          </a:p>
          <a:p>
            <a:pPr algn="just"/>
            <a:r>
              <a:rPr lang="en-US" sz="2800" dirty="0" smtClean="0">
                <a:latin typeface="Cambria" panose="02040503050406030204" pitchFamily="18" charset="0"/>
              </a:rPr>
              <a:t>      </a:t>
            </a:r>
            <a:r>
              <a:rPr lang="vi-VN" sz="2800" dirty="0" smtClean="0">
                <a:latin typeface="Cambria" panose="02040503050406030204" pitchFamily="18" charset="0"/>
              </a:rPr>
              <a:t>Những </a:t>
            </a:r>
            <a:r>
              <a:rPr lang="vi-VN" sz="2800" dirty="0">
                <a:latin typeface="Cambria" panose="02040503050406030204" pitchFamily="18" charset="0"/>
              </a:rPr>
              <a:t>chân trời đang chờ cún lớn lên từng ngày.</a:t>
            </a:r>
          </a:p>
          <a:p>
            <a:pPr algn="r"/>
            <a:r>
              <a:rPr lang="vi-VN" sz="2800" i="1" dirty="0">
                <a:latin typeface="Cambria" panose="02040503050406030204" pitchFamily="18" charset="0"/>
              </a:rPr>
              <a:t>(Theo Trần Đức Tiến)</a:t>
            </a:r>
            <a:endParaRPr lang="en-US" sz="2800" i="1" dirty="0">
              <a:latin typeface="Cambria" panose="02040503050406030204" pitchFamily="18" charset="0"/>
            </a:endParaRPr>
          </a:p>
        </p:txBody>
      </p:sp>
    </p:spTree>
    <p:extLst>
      <p:ext uri="{BB962C8B-B14F-4D97-AF65-F5344CB8AC3E}">
        <p14:creationId xmlns:p14="http://schemas.microsoft.com/office/powerpoint/2010/main" val="23514206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6CC5FE8-2FCC-ABFC-3E22-3FE941C8E7DC}"/>
              </a:ext>
            </a:extLst>
          </p:cNvPr>
          <p:cNvGrpSpPr/>
          <p:nvPr/>
        </p:nvGrpSpPr>
        <p:grpSpPr>
          <a:xfrm>
            <a:off x="1467750" y="2024176"/>
            <a:ext cx="1963982" cy="1000158"/>
            <a:chOff x="4376737" y="2021344"/>
            <a:chExt cx="6869019" cy="1000158"/>
          </a:xfrm>
        </p:grpSpPr>
        <p:sp>
          <p:nvSpPr>
            <p:cNvPr id="6" name="Rectangle: Rounded Corners 5">
              <a:extLst>
                <a:ext uri="{FF2B5EF4-FFF2-40B4-BE49-F238E27FC236}">
                  <a16:creationId xmlns:a16="http://schemas.microsoft.com/office/drawing/2014/main" id="{8C233E56-B1FA-FF8B-78B6-282F535336B2}"/>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A137D13-1A24-5947-2437-F9BFD8B349EA}"/>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err="1">
                  <a:latin typeface="Cambria" panose="02040503050406030204" pitchFamily="18" charset="0"/>
                </a:rPr>
                <a:t>cũ</a:t>
              </a:r>
              <a:r>
                <a:rPr lang="en-US" sz="4000" b="1" dirty="0">
                  <a:latin typeface="Cambria" panose="02040503050406030204" pitchFamily="18" charset="0"/>
                </a:rPr>
                <a:t> </a:t>
              </a:r>
              <a:r>
                <a:rPr lang="en-US" sz="4000" b="1" dirty="0" err="1">
                  <a:latin typeface="Cambria" panose="02040503050406030204" pitchFamily="18" charset="0"/>
                </a:rPr>
                <a:t>kĩ</a:t>
              </a:r>
              <a:endParaRPr lang="en-US" sz="4000" b="1" i="1" dirty="0">
                <a:latin typeface="Cambria" panose="02040503050406030204" pitchFamily="18" charset="0"/>
              </a:endParaRPr>
            </a:p>
          </p:txBody>
        </p:sp>
      </p:grpSp>
      <p:grpSp>
        <p:nvGrpSpPr>
          <p:cNvPr id="8" name="Group 7">
            <a:extLst>
              <a:ext uri="{FF2B5EF4-FFF2-40B4-BE49-F238E27FC236}">
                <a16:creationId xmlns:a16="http://schemas.microsoft.com/office/drawing/2014/main" id="{A63C127C-BB16-2CDC-900D-220031636189}"/>
              </a:ext>
            </a:extLst>
          </p:cNvPr>
          <p:cNvGrpSpPr/>
          <p:nvPr/>
        </p:nvGrpSpPr>
        <p:grpSpPr>
          <a:xfrm>
            <a:off x="4574593" y="2051295"/>
            <a:ext cx="2878284" cy="1000158"/>
            <a:chOff x="4376737" y="2021344"/>
            <a:chExt cx="6869019" cy="1000158"/>
          </a:xfrm>
        </p:grpSpPr>
        <p:sp>
          <p:nvSpPr>
            <p:cNvPr id="9" name="Rectangle: Rounded Corners 8">
              <a:extLst>
                <a:ext uri="{FF2B5EF4-FFF2-40B4-BE49-F238E27FC236}">
                  <a16:creationId xmlns:a16="http://schemas.microsoft.com/office/drawing/2014/main" id="{AAC85508-C86E-CF25-3A54-4EC394D1CC3F}"/>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0BE5BDA-6F0E-5CFA-F03C-CDD72A86DDC1}"/>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err="1">
                  <a:latin typeface="Cambria" panose="02040503050406030204" pitchFamily="18" charset="0"/>
                </a:rPr>
                <a:t>lầy</a:t>
              </a:r>
              <a:r>
                <a:rPr lang="en-US" sz="4000" b="1" dirty="0">
                  <a:latin typeface="Cambria" panose="02040503050406030204" pitchFamily="18" charset="0"/>
                </a:rPr>
                <a:t> </a:t>
              </a:r>
              <a:r>
                <a:rPr lang="en-US" sz="4000" b="1" dirty="0" err="1">
                  <a:latin typeface="Cambria" panose="02040503050406030204" pitchFamily="18" charset="0"/>
                </a:rPr>
                <a:t>lội</a:t>
              </a:r>
              <a:endParaRPr lang="en-US" sz="4000" b="1" i="1" dirty="0">
                <a:latin typeface="Cambria" panose="02040503050406030204" pitchFamily="18" charset="0"/>
              </a:endParaRPr>
            </a:p>
          </p:txBody>
        </p:sp>
      </p:grpSp>
      <p:grpSp>
        <p:nvGrpSpPr>
          <p:cNvPr id="11" name="Group 10">
            <a:extLst>
              <a:ext uri="{FF2B5EF4-FFF2-40B4-BE49-F238E27FC236}">
                <a16:creationId xmlns:a16="http://schemas.microsoft.com/office/drawing/2014/main" id="{191EA1A1-FD7C-EDD9-ED4F-6065F470FBE3}"/>
              </a:ext>
            </a:extLst>
          </p:cNvPr>
          <p:cNvGrpSpPr/>
          <p:nvPr/>
        </p:nvGrpSpPr>
        <p:grpSpPr>
          <a:xfrm>
            <a:off x="7837005" y="2024176"/>
            <a:ext cx="2878284" cy="1000158"/>
            <a:chOff x="4376737" y="2021344"/>
            <a:chExt cx="6869019" cy="1000158"/>
          </a:xfrm>
        </p:grpSpPr>
        <p:sp>
          <p:nvSpPr>
            <p:cNvPr id="12" name="Rectangle: Rounded Corners 11">
              <a:extLst>
                <a:ext uri="{FF2B5EF4-FFF2-40B4-BE49-F238E27FC236}">
                  <a16:creationId xmlns:a16="http://schemas.microsoft.com/office/drawing/2014/main" id="{A82CDE81-C49D-10F8-F802-527920A815A0}"/>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D297750-D98D-0525-D241-05635C8E181E}"/>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err="1">
                  <a:latin typeface="Cambria" panose="02040503050406030204" pitchFamily="18" charset="0"/>
                </a:rPr>
                <a:t>đến</a:t>
              </a:r>
              <a:r>
                <a:rPr lang="en-US" sz="4000" b="1" dirty="0">
                  <a:latin typeface="Cambria" panose="02040503050406030204" pitchFamily="18" charset="0"/>
                </a:rPr>
                <a:t> </a:t>
              </a:r>
              <a:r>
                <a:rPr lang="en-US" sz="4000" b="1" dirty="0" err="1">
                  <a:latin typeface="Cambria" panose="02040503050406030204" pitchFamily="18" charset="0"/>
                </a:rPr>
                <a:t>nỗi</a:t>
              </a:r>
              <a:endParaRPr lang="en-US" sz="4000" b="1" dirty="0">
                <a:latin typeface="Cambria" panose="02040503050406030204" pitchFamily="18" charset="0"/>
              </a:endParaRPr>
            </a:p>
          </p:txBody>
        </p:sp>
      </p:grpSp>
      <p:grpSp>
        <p:nvGrpSpPr>
          <p:cNvPr id="14" name="Group 13">
            <a:extLst>
              <a:ext uri="{FF2B5EF4-FFF2-40B4-BE49-F238E27FC236}">
                <a16:creationId xmlns:a16="http://schemas.microsoft.com/office/drawing/2014/main" id="{CDE53AB5-E349-B845-6256-0D06A1B71A66}"/>
              </a:ext>
            </a:extLst>
          </p:cNvPr>
          <p:cNvGrpSpPr/>
          <p:nvPr/>
        </p:nvGrpSpPr>
        <p:grpSpPr>
          <a:xfrm>
            <a:off x="1427718" y="3572275"/>
            <a:ext cx="2878284" cy="1000158"/>
            <a:chOff x="4376737" y="2021344"/>
            <a:chExt cx="6869019" cy="1000158"/>
          </a:xfrm>
        </p:grpSpPr>
        <p:sp>
          <p:nvSpPr>
            <p:cNvPr id="15" name="Rectangle: Rounded Corners 14">
              <a:extLst>
                <a:ext uri="{FF2B5EF4-FFF2-40B4-BE49-F238E27FC236}">
                  <a16:creationId xmlns:a16="http://schemas.microsoft.com/office/drawing/2014/main" id="{F0176803-1F85-D854-E4C6-729109B1CDF2}"/>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71DEE54-230F-B369-0A28-4455D950D192}"/>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err="1">
                  <a:latin typeface="Cambria" panose="02040503050406030204" pitchFamily="18" charset="0"/>
                </a:rPr>
                <a:t>ngẩng</a:t>
              </a:r>
              <a:r>
                <a:rPr lang="en-US" sz="4000" b="1" dirty="0">
                  <a:latin typeface="Cambria" panose="02040503050406030204" pitchFamily="18" charset="0"/>
                </a:rPr>
                <a:t> </a:t>
              </a:r>
              <a:r>
                <a:rPr lang="en-US" sz="4000" b="1" dirty="0" err="1">
                  <a:latin typeface="Cambria" panose="02040503050406030204" pitchFamily="18" charset="0"/>
                </a:rPr>
                <a:t>lên</a:t>
              </a:r>
              <a:endParaRPr lang="en-US" sz="4000" b="1" dirty="0">
                <a:latin typeface="Cambria" panose="02040503050406030204" pitchFamily="18" charset="0"/>
              </a:endParaRPr>
            </a:p>
          </p:txBody>
        </p:sp>
      </p:grpSp>
      <p:grpSp>
        <p:nvGrpSpPr>
          <p:cNvPr id="17" name="Group 16">
            <a:extLst>
              <a:ext uri="{FF2B5EF4-FFF2-40B4-BE49-F238E27FC236}">
                <a16:creationId xmlns:a16="http://schemas.microsoft.com/office/drawing/2014/main" id="{CEA63758-0F47-8FC4-4BE5-44387828C465}"/>
              </a:ext>
            </a:extLst>
          </p:cNvPr>
          <p:cNvGrpSpPr/>
          <p:nvPr/>
        </p:nvGrpSpPr>
        <p:grpSpPr>
          <a:xfrm>
            <a:off x="4620981" y="3572275"/>
            <a:ext cx="2878284" cy="1000158"/>
            <a:chOff x="4376737" y="2021344"/>
            <a:chExt cx="6869019" cy="1000158"/>
          </a:xfrm>
        </p:grpSpPr>
        <p:sp>
          <p:nvSpPr>
            <p:cNvPr id="18" name="Rectangle: Rounded Corners 17">
              <a:extLst>
                <a:ext uri="{FF2B5EF4-FFF2-40B4-BE49-F238E27FC236}">
                  <a16:creationId xmlns:a16="http://schemas.microsoft.com/office/drawing/2014/main" id="{38D26C54-792B-1E60-6F2B-582E3A68E913}"/>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0A16430-32E6-CE56-73E7-85DFC813FB39}"/>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err="1">
                  <a:latin typeface="Cambria" panose="02040503050406030204" pitchFamily="18" charset="0"/>
                </a:rPr>
                <a:t>làng</a:t>
              </a:r>
              <a:r>
                <a:rPr lang="en-US" sz="4000" b="1" dirty="0">
                  <a:latin typeface="Cambria" panose="02040503050406030204" pitchFamily="18" charset="0"/>
                </a:rPr>
                <a:t> </a:t>
              </a:r>
              <a:r>
                <a:rPr lang="en-US" sz="4000" b="1" dirty="0" err="1">
                  <a:latin typeface="Cambria" panose="02040503050406030204" pitchFamily="18" charset="0"/>
                </a:rPr>
                <a:t>quê</a:t>
              </a:r>
              <a:endParaRPr lang="en-US" sz="4000" b="1" dirty="0">
                <a:latin typeface="Cambria" panose="02040503050406030204" pitchFamily="18" charset="0"/>
              </a:endParaRPr>
            </a:p>
          </p:txBody>
        </p:sp>
      </p:grpSp>
      <p:grpSp>
        <p:nvGrpSpPr>
          <p:cNvPr id="20" name="Group 19">
            <a:extLst>
              <a:ext uri="{FF2B5EF4-FFF2-40B4-BE49-F238E27FC236}">
                <a16:creationId xmlns:a16="http://schemas.microsoft.com/office/drawing/2014/main" id="{5F80E70A-8D6F-0A7A-2F1F-D662F0ABC79E}"/>
              </a:ext>
            </a:extLst>
          </p:cNvPr>
          <p:cNvGrpSpPr/>
          <p:nvPr/>
        </p:nvGrpSpPr>
        <p:grpSpPr>
          <a:xfrm>
            <a:off x="7883393" y="3572275"/>
            <a:ext cx="2878284" cy="1000158"/>
            <a:chOff x="4376737" y="2021344"/>
            <a:chExt cx="6869019" cy="1000158"/>
          </a:xfrm>
        </p:grpSpPr>
        <p:sp>
          <p:nvSpPr>
            <p:cNvPr id="21" name="Rectangle: Rounded Corners 20">
              <a:extLst>
                <a:ext uri="{FF2B5EF4-FFF2-40B4-BE49-F238E27FC236}">
                  <a16:creationId xmlns:a16="http://schemas.microsoft.com/office/drawing/2014/main" id="{56FD2258-25FB-E68E-46B5-282D05781C62}"/>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CCE941F5-F602-FBD3-5F87-C20F6B91E529}"/>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err="1">
                  <a:latin typeface="Cambria" panose="02040503050406030204" pitchFamily="18" charset="0"/>
                </a:rPr>
                <a:t>bãi</a:t>
              </a:r>
              <a:r>
                <a:rPr lang="en-US" sz="4000" b="1" dirty="0">
                  <a:latin typeface="Cambria" panose="02040503050406030204" pitchFamily="18" charset="0"/>
                </a:rPr>
                <a:t> </a:t>
              </a:r>
              <a:r>
                <a:rPr lang="en-US" sz="4000" b="1" dirty="0" err="1">
                  <a:latin typeface="Cambria" panose="02040503050406030204" pitchFamily="18" charset="0"/>
                </a:rPr>
                <a:t>bờ</a:t>
              </a:r>
              <a:endParaRPr lang="en-US" sz="4000" b="1" dirty="0">
                <a:latin typeface="Cambria" panose="02040503050406030204" pitchFamily="18" charset="0"/>
              </a:endParaRPr>
            </a:p>
          </p:txBody>
        </p:sp>
      </p:grpSp>
      <p:pic>
        <p:nvPicPr>
          <p:cNvPr id="23" name="Picture 22">
            <a:extLst>
              <a:ext uri="{FF2B5EF4-FFF2-40B4-BE49-F238E27FC236}">
                <a16:creationId xmlns:a16="http://schemas.microsoft.com/office/drawing/2014/main" id="{74DB07FC-6538-3832-CB80-22A7C2B9F2D5}"/>
              </a:ext>
            </a:extLst>
          </p:cNvPr>
          <p:cNvPicPr>
            <a:picLocks noChangeAspect="1"/>
          </p:cNvPicPr>
          <p:nvPr/>
        </p:nvPicPr>
        <p:blipFill>
          <a:blip r:embed="rId2"/>
          <a:stretch>
            <a:fillRect/>
          </a:stretch>
        </p:blipFill>
        <p:spPr>
          <a:xfrm>
            <a:off x="3965263" y="631731"/>
            <a:ext cx="4261473" cy="1450974"/>
          </a:xfrm>
          <a:prstGeom prst="rect">
            <a:avLst/>
          </a:prstGeom>
        </p:spPr>
      </p:pic>
    </p:spTree>
    <p:extLst>
      <p:ext uri="{BB962C8B-B14F-4D97-AF65-F5344CB8AC3E}">
        <p14:creationId xmlns:p14="http://schemas.microsoft.com/office/powerpoint/2010/main" val="30237044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B650622-C346-5DC0-68E5-3B2A180B822D}"/>
              </a:ext>
            </a:extLst>
          </p:cNvPr>
          <p:cNvGrpSpPr/>
          <p:nvPr/>
        </p:nvGrpSpPr>
        <p:grpSpPr>
          <a:xfrm>
            <a:off x="496956" y="1626310"/>
            <a:ext cx="11198087" cy="1938993"/>
            <a:chOff x="3810318" y="2021344"/>
            <a:chExt cx="7357078" cy="679830"/>
          </a:xfrm>
        </p:grpSpPr>
        <p:sp>
          <p:nvSpPr>
            <p:cNvPr id="6" name="Rectangle: Rounded Corners 5">
              <a:extLst>
                <a:ext uri="{FF2B5EF4-FFF2-40B4-BE49-F238E27FC236}">
                  <a16:creationId xmlns:a16="http://schemas.microsoft.com/office/drawing/2014/main" id="{D519041B-D3AB-53CE-6EE9-A2B126E957EF}"/>
                </a:ext>
              </a:extLst>
            </p:cNvPr>
            <p:cNvSpPr/>
            <p:nvPr/>
          </p:nvSpPr>
          <p:spPr>
            <a:xfrm>
              <a:off x="3810318" y="2021344"/>
              <a:ext cx="7357078" cy="679830"/>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FF07A54-6B4D-5640-2A31-AD9A5D7C529C}"/>
                </a:ext>
              </a:extLst>
            </p:cNvPr>
            <p:cNvSpPr txBox="1"/>
            <p:nvPr/>
          </p:nvSpPr>
          <p:spPr>
            <a:xfrm>
              <a:off x="3965279" y="2021344"/>
              <a:ext cx="6923505" cy="679830"/>
            </a:xfrm>
            <a:prstGeom prst="rect">
              <a:avLst/>
            </a:prstGeom>
            <a:noFill/>
          </p:spPr>
          <p:txBody>
            <a:bodyPr wrap="square" rtlCol="0">
              <a:spAutoFit/>
            </a:bodyPr>
            <a:lstStyle/>
            <a:p>
              <a:pPr algn="just"/>
              <a:r>
                <a:rPr lang="vi-VN" sz="4000" b="1" dirty="0">
                  <a:latin typeface="Cambria" panose="02040503050406030204" pitchFamily="18" charset="0"/>
                </a:rPr>
                <a:t>Từ cổng nhà, cún nhìn thấy dãy phố với những mái tôn cũ kĩ và con đường lầy lội mùa mưa.</a:t>
              </a:r>
              <a:endParaRPr lang="en-US" sz="4000" b="1" i="1" dirty="0">
                <a:latin typeface="Cambria" panose="02040503050406030204" pitchFamily="18" charset="0"/>
              </a:endParaRPr>
            </a:p>
          </p:txBody>
        </p:sp>
      </p:grpSp>
      <p:grpSp>
        <p:nvGrpSpPr>
          <p:cNvPr id="8" name="Group 7">
            <a:extLst>
              <a:ext uri="{FF2B5EF4-FFF2-40B4-BE49-F238E27FC236}">
                <a16:creationId xmlns:a16="http://schemas.microsoft.com/office/drawing/2014/main" id="{551C2CB4-6DCD-1DAC-0D2F-CCCDF10FA4F7}"/>
              </a:ext>
            </a:extLst>
          </p:cNvPr>
          <p:cNvGrpSpPr/>
          <p:nvPr/>
        </p:nvGrpSpPr>
        <p:grpSpPr>
          <a:xfrm>
            <a:off x="496955" y="3956456"/>
            <a:ext cx="11198087" cy="1547840"/>
            <a:chOff x="3810318" y="2021344"/>
            <a:chExt cx="7357078" cy="542688"/>
          </a:xfrm>
        </p:grpSpPr>
        <p:sp>
          <p:nvSpPr>
            <p:cNvPr id="9" name="Rectangle: Rounded Corners 8">
              <a:extLst>
                <a:ext uri="{FF2B5EF4-FFF2-40B4-BE49-F238E27FC236}">
                  <a16:creationId xmlns:a16="http://schemas.microsoft.com/office/drawing/2014/main" id="{C0F61557-1185-1C26-B31A-1281DBFE5948}"/>
                </a:ext>
              </a:extLst>
            </p:cNvPr>
            <p:cNvSpPr/>
            <p:nvPr/>
          </p:nvSpPr>
          <p:spPr>
            <a:xfrm>
              <a:off x="3810318" y="2021344"/>
              <a:ext cx="7357078" cy="54268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A6B3F79-D685-AD50-03B0-F6D24CDCCE5F}"/>
                </a:ext>
              </a:extLst>
            </p:cNvPr>
            <p:cNvSpPr txBox="1"/>
            <p:nvPr/>
          </p:nvSpPr>
          <p:spPr>
            <a:xfrm>
              <a:off x="3926980" y="2021344"/>
              <a:ext cx="6923505" cy="464011"/>
            </a:xfrm>
            <a:prstGeom prst="rect">
              <a:avLst/>
            </a:prstGeom>
            <a:noFill/>
          </p:spPr>
          <p:txBody>
            <a:bodyPr wrap="square" rtlCol="0">
              <a:spAutoFit/>
            </a:bodyPr>
            <a:lstStyle/>
            <a:p>
              <a:pPr algn="just"/>
              <a:r>
                <a:rPr lang="vi-VN" sz="4000" b="1" dirty="0">
                  <a:latin typeface="Cambria" panose="02040503050406030204" pitchFamily="18" charset="0"/>
                </a:rPr>
                <a:t>Trước mặt, dọc bờ sông bên kia: làng quê với những bãi bờ, cây cối, nhà cửa.</a:t>
              </a:r>
              <a:endParaRPr lang="en-US" sz="4000" b="1" i="1" dirty="0">
                <a:latin typeface="Cambria" panose="02040503050406030204" pitchFamily="18" charset="0"/>
              </a:endParaRPr>
            </a:p>
          </p:txBody>
        </p:sp>
      </p:grpSp>
      <p:cxnSp>
        <p:nvCxnSpPr>
          <p:cNvPr id="12" name="Straight Connector 11">
            <a:extLst>
              <a:ext uri="{FF2B5EF4-FFF2-40B4-BE49-F238E27FC236}">
                <a16:creationId xmlns:a16="http://schemas.microsoft.com/office/drawing/2014/main" id="{19242D1A-95AD-5F26-538C-658245872003}"/>
              </a:ext>
            </a:extLst>
          </p:cNvPr>
          <p:cNvCxnSpPr/>
          <p:nvPr/>
        </p:nvCxnSpPr>
        <p:spPr>
          <a:xfrm flipH="1">
            <a:off x="4128328" y="1662359"/>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ADFD61-3BE1-B59C-8F3E-FE491171EB05}"/>
              </a:ext>
            </a:extLst>
          </p:cNvPr>
          <p:cNvCxnSpPr/>
          <p:nvPr/>
        </p:nvCxnSpPr>
        <p:spPr>
          <a:xfrm flipH="1">
            <a:off x="10098157" y="1662359"/>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AB7123-DFD6-BE08-0F70-2B89E6708761}"/>
              </a:ext>
            </a:extLst>
          </p:cNvPr>
          <p:cNvCxnSpPr/>
          <p:nvPr/>
        </p:nvCxnSpPr>
        <p:spPr>
          <a:xfrm flipH="1">
            <a:off x="5882626" y="2334710"/>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712BD1-3A30-7BC3-62B7-AFC3654D2C5D}"/>
              </a:ext>
            </a:extLst>
          </p:cNvPr>
          <p:cNvCxnSpPr/>
          <p:nvPr/>
        </p:nvCxnSpPr>
        <p:spPr>
          <a:xfrm flipH="1">
            <a:off x="3188454" y="2887341"/>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EC9BF0-8BED-FA6D-1F54-4283DDF1035A}"/>
              </a:ext>
            </a:extLst>
          </p:cNvPr>
          <p:cNvCxnSpPr/>
          <p:nvPr/>
        </p:nvCxnSpPr>
        <p:spPr>
          <a:xfrm flipH="1">
            <a:off x="3069184" y="2887341"/>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EC3549-8FBA-C5A1-EAB9-13CC15D14855}"/>
              </a:ext>
            </a:extLst>
          </p:cNvPr>
          <p:cNvCxnSpPr/>
          <p:nvPr/>
        </p:nvCxnSpPr>
        <p:spPr>
          <a:xfrm flipH="1">
            <a:off x="3434924" y="4006839"/>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378527-85C2-1E82-901E-C641A8FB53F3}"/>
              </a:ext>
            </a:extLst>
          </p:cNvPr>
          <p:cNvCxnSpPr/>
          <p:nvPr/>
        </p:nvCxnSpPr>
        <p:spPr>
          <a:xfrm flipH="1">
            <a:off x="8775551" y="4006839"/>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53CB40A-8C63-4A7C-E920-970E6781A258}"/>
              </a:ext>
            </a:extLst>
          </p:cNvPr>
          <p:cNvCxnSpPr/>
          <p:nvPr/>
        </p:nvCxnSpPr>
        <p:spPr>
          <a:xfrm flipH="1">
            <a:off x="4804189" y="4635630"/>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D75327D-BD9F-67C9-5E7A-924AA8FABF60}"/>
              </a:ext>
            </a:extLst>
          </p:cNvPr>
          <p:cNvCxnSpPr/>
          <p:nvPr/>
        </p:nvCxnSpPr>
        <p:spPr>
          <a:xfrm flipH="1">
            <a:off x="6622107" y="4676060"/>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A280D7-ABEB-A245-DEC3-F4D00B0B5213}"/>
              </a:ext>
            </a:extLst>
          </p:cNvPr>
          <p:cNvCxnSpPr/>
          <p:nvPr/>
        </p:nvCxnSpPr>
        <p:spPr>
          <a:xfrm flipH="1">
            <a:off x="8739811" y="4618176"/>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01E421-0E93-B59E-1FE1-FD42DD053F22}"/>
              </a:ext>
            </a:extLst>
          </p:cNvPr>
          <p:cNvCxnSpPr/>
          <p:nvPr/>
        </p:nvCxnSpPr>
        <p:spPr>
          <a:xfrm flipH="1">
            <a:off x="8855065" y="4692597"/>
            <a:ext cx="238539" cy="60383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5C13025-1A89-1940-AF7C-BA9DC9FC364F}"/>
              </a:ext>
            </a:extLst>
          </p:cNvPr>
          <p:cNvPicPr>
            <a:picLocks noChangeAspect="1"/>
          </p:cNvPicPr>
          <p:nvPr/>
        </p:nvPicPr>
        <p:blipFill>
          <a:blip r:embed="rId2"/>
          <a:stretch>
            <a:fillRect/>
          </a:stretch>
        </p:blipFill>
        <p:spPr>
          <a:xfrm>
            <a:off x="4514078" y="198209"/>
            <a:ext cx="4261473" cy="1536325"/>
          </a:xfrm>
          <a:prstGeom prst="rect">
            <a:avLst/>
          </a:prstGeom>
        </p:spPr>
      </p:pic>
    </p:spTree>
    <p:extLst>
      <p:ext uri="{BB962C8B-B14F-4D97-AF65-F5344CB8AC3E}">
        <p14:creationId xmlns:p14="http://schemas.microsoft.com/office/powerpoint/2010/main" val="27378906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2" presetClass="entr" presetSubtype="4"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par>
                          <p:cTn id="48" fill="hold">
                            <p:stCondLst>
                              <p:cond delay="1500"/>
                            </p:stCondLst>
                            <p:childTnLst>
                              <p:par>
                                <p:cTn id="49" presetID="22" presetClass="entr" presetSubtype="4"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par>
                          <p:cTn id="56" fill="hold">
                            <p:stCondLst>
                              <p:cond delay="2500"/>
                            </p:stCondLst>
                            <p:childTnLst>
                              <p:par>
                                <p:cTn id="57" presetID="22" presetClass="entr" presetSubtype="4"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par>
                          <p:cTn id="60" fill="hold">
                            <p:stCondLst>
                              <p:cond delay="3000"/>
                            </p:stCondLst>
                            <p:childTnLst>
                              <p:par>
                                <p:cTn id="61" presetID="22" presetClass="entr" presetSubtype="4"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500"/>
                                        <p:tgtEl>
                                          <p:spTgt spid="21"/>
                                        </p:tgtEl>
                                      </p:cBhvr>
                                    </p:animEffect>
                                  </p:childTnLst>
                                </p:cTn>
                              </p:par>
                              <p:par>
                                <p:cTn id="64" presetID="2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down)">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AE8015-D25C-5047-610E-9F511FACCF6B}"/>
              </a:ext>
            </a:extLst>
          </p:cNvPr>
          <p:cNvSpPr txBox="1"/>
          <p:nvPr/>
        </p:nvSpPr>
        <p:spPr>
          <a:xfrm>
            <a:off x="599698" y="1626743"/>
            <a:ext cx="6331585" cy="923330"/>
          </a:xfrm>
          <a:prstGeom prst="rect">
            <a:avLst/>
          </a:prstGeom>
          <a:noFill/>
        </p:spPr>
        <p:txBody>
          <a:bodyPr wrap="square">
            <a:spAutoFit/>
          </a:bodyPr>
          <a:lstStyle/>
          <a:p>
            <a:r>
              <a:rPr lang="en-US" sz="5400" b="1" dirty="0">
                <a:latin typeface="Cambria" panose="02040503050406030204" pitchFamily="18" charset="0"/>
              </a:rPr>
              <a:t>“</a:t>
            </a:r>
            <a:r>
              <a:rPr lang="en-US" sz="5400" b="1" dirty="0" err="1">
                <a:latin typeface="Cambria" panose="02040503050406030204" pitchFamily="18" charset="0"/>
              </a:rPr>
              <a:t>Cún</a:t>
            </a:r>
            <a:r>
              <a:rPr lang="en-US" sz="5400" b="1" dirty="0">
                <a:latin typeface="Cambria" panose="02040503050406030204" pitchFamily="18" charset="0"/>
              </a:rPr>
              <a:t>, </a:t>
            </a:r>
            <a:r>
              <a:rPr lang="en-US" sz="5400" b="1" dirty="0" err="1">
                <a:latin typeface="Cambria" panose="02040503050406030204" pitchFamily="18" charset="0"/>
              </a:rPr>
              <a:t>vào</a:t>
            </a:r>
            <a:r>
              <a:rPr lang="en-US" sz="5400" b="1" dirty="0">
                <a:latin typeface="Cambria" panose="02040503050406030204" pitchFamily="18" charset="0"/>
              </a:rPr>
              <a:t> </a:t>
            </a:r>
            <a:r>
              <a:rPr lang="en-US" sz="5400" b="1" dirty="0" err="1">
                <a:latin typeface="Cambria" panose="02040503050406030204" pitchFamily="18" charset="0"/>
              </a:rPr>
              <a:t>nhà</a:t>
            </a:r>
            <a:r>
              <a:rPr lang="en-US" sz="5400" b="1" dirty="0">
                <a:latin typeface="Cambria" panose="02040503050406030204" pitchFamily="18" charset="0"/>
              </a:rPr>
              <a:t>!".</a:t>
            </a:r>
          </a:p>
        </p:txBody>
      </p:sp>
      <p:sp>
        <p:nvSpPr>
          <p:cNvPr id="9" name="TextBox 8">
            <a:extLst>
              <a:ext uri="{FF2B5EF4-FFF2-40B4-BE49-F238E27FC236}">
                <a16:creationId xmlns:a16="http://schemas.microsoft.com/office/drawing/2014/main" id="{86D75F25-33B9-4396-0385-5B71F38BBE65}"/>
              </a:ext>
            </a:extLst>
          </p:cNvPr>
          <p:cNvSpPr txBox="1"/>
          <p:nvPr/>
        </p:nvSpPr>
        <p:spPr>
          <a:xfrm>
            <a:off x="630178" y="2746183"/>
            <a:ext cx="8711942" cy="923330"/>
          </a:xfrm>
          <a:prstGeom prst="rect">
            <a:avLst/>
          </a:prstGeom>
          <a:noFill/>
        </p:spPr>
        <p:txBody>
          <a:bodyPr wrap="square">
            <a:spAutoFit/>
          </a:bodyPr>
          <a:lstStyle/>
          <a:p>
            <a:r>
              <a:rPr lang="en-US" sz="5400" b="1" dirty="0">
                <a:latin typeface="Cambria" panose="02040503050406030204" pitchFamily="18" charset="0"/>
              </a:rPr>
              <a:t>“Ở </a:t>
            </a:r>
            <a:r>
              <a:rPr lang="en-US" sz="5400" b="1" dirty="0" err="1">
                <a:latin typeface="Cambria" panose="02040503050406030204" pitchFamily="18" charset="0"/>
              </a:rPr>
              <a:t>cuối</a:t>
            </a:r>
            <a:r>
              <a:rPr lang="en-US" sz="5400" b="1" dirty="0">
                <a:latin typeface="Cambria" panose="02040503050406030204" pitchFamily="18" charset="0"/>
              </a:rPr>
              <a:t> </a:t>
            </a:r>
            <a:r>
              <a:rPr lang="en-US" sz="5400" b="1" dirty="0" err="1">
                <a:latin typeface="Cambria" panose="02040503050406030204" pitchFamily="18" charset="0"/>
              </a:rPr>
              <a:t>phố</a:t>
            </a:r>
            <a:r>
              <a:rPr lang="en-US" sz="5400" b="1" dirty="0">
                <a:latin typeface="Cambria" panose="02040503050406030204" pitchFamily="18" charset="0"/>
              </a:rPr>
              <a:t> </a:t>
            </a:r>
            <a:r>
              <a:rPr lang="en-US" sz="5400" b="1" dirty="0" err="1">
                <a:latin typeface="Cambria" panose="02040503050406030204" pitchFamily="18" charset="0"/>
              </a:rPr>
              <a:t>có</a:t>
            </a:r>
            <a:r>
              <a:rPr lang="en-US" sz="5400" b="1" dirty="0">
                <a:latin typeface="Cambria" panose="02040503050406030204" pitchFamily="18" charset="0"/>
              </a:rPr>
              <a:t> </a:t>
            </a:r>
            <a:r>
              <a:rPr lang="en-US" sz="5400" b="1" dirty="0" err="1">
                <a:latin typeface="Cambria" panose="02040503050406030204" pitchFamily="18" charset="0"/>
              </a:rPr>
              <a:t>gì</a:t>
            </a:r>
            <a:r>
              <a:rPr lang="en-US" sz="5400" b="1" dirty="0">
                <a:latin typeface="Cambria" panose="02040503050406030204" pitchFamily="18" charset="0"/>
              </a:rPr>
              <a:t> </a:t>
            </a:r>
            <a:r>
              <a:rPr lang="en-US" sz="5400" b="1" dirty="0" err="1">
                <a:latin typeface="Cambria" panose="02040503050406030204" pitchFamily="18" charset="0"/>
              </a:rPr>
              <a:t>nhỉ</a:t>
            </a:r>
            <a:r>
              <a:rPr lang="en-US" sz="5400" b="1" dirty="0">
                <a:latin typeface="Cambria" panose="02040503050406030204" pitchFamily="18" charset="0"/>
              </a:rPr>
              <a:t>?”</a:t>
            </a:r>
          </a:p>
        </p:txBody>
      </p:sp>
      <p:sp>
        <p:nvSpPr>
          <p:cNvPr id="10" name="TextBox 9">
            <a:extLst>
              <a:ext uri="{FF2B5EF4-FFF2-40B4-BE49-F238E27FC236}">
                <a16:creationId xmlns:a16="http://schemas.microsoft.com/office/drawing/2014/main" id="{B269051F-B1E0-10D5-884E-045870AE8CBF}"/>
              </a:ext>
            </a:extLst>
          </p:cNvPr>
          <p:cNvSpPr txBox="1"/>
          <p:nvPr/>
        </p:nvSpPr>
        <p:spPr>
          <a:xfrm>
            <a:off x="721618" y="3865624"/>
            <a:ext cx="7566976" cy="1754326"/>
          </a:xfrm>
          <a:prstGeom prst="rect">
            <a:avLst/>
          </a:prstGeom>
          <a:noFill/>
        </p:spPr>
        <p:txBody>
          <a:bodyPr wrap="square">
            <a:spAutoFit/>
          </a:bodyPr>
          <a:lstStyle/>
          <a:p>
            <a:r>
              <a:rPr lang="en-US" sz="5400" b="1" dirty="0">
                <a:latin typeface="Cambria" panose="02040503050406030204" pitchFamily="18" charset="0"/>
              </a:rPr>
              <a:t>Bao </a:t>
            </a:r>
            <a:r>
              <a:rPr lang="en-US" sz="5400" b="1" dirty="0" err="1">
                <a:latin typeface="Cambria" panose="02040503050406030204" pitchFamily="18" charset="0"/>
              </a:rPr>
              <a:t>nhiêu</a:t>
            </a:r>
            <a:r>
              <a:rPr lang="en-US" sz="5400" b="1" dirty="0">
                <a:latin typeface="Cambria" panose="02040503050406030204" pitchFamily="18" charset="0"/>
              </a:rPr>
              <a:t> </a:t>
            </a:r>
            <a:r>
              <a:rPr lang="en-US" sz="5400" b="1" dirty="0" err="1">
                <a:latin typeface="Cambria" panose="02040503050406030204" pitchFamily="18" charset="0"/>
              </a:rPr>
              <a:t>điều</a:t>
            </a:r>
            <a:r>
              <a:rPr lang="en-US" sz="5400" b="1" dirty="0">
                <a:latin typeface="Cambria" panose="02040503050406030204" pitchFamily="18" charset="0"/>
              </a:rPr>
              <a:t> </a:t>
            </a:r>
            <a:r>
              <a:rPr lang="en-US" sz="5400" b="1" dirty="0" err="1">
                <a:latin typeface="Cambria" panose="02040503050406030204" pitchFamily="18" charset="0"/>
              </a:rPr>
              <a:t>mới</a:t>
            </a:r>
            <a:r>
              <a:rPr lang="en-US" sz="5400" b="1" dirty="0">
                <a:latin typeface="Cambria" panose="02040503050406030204" pitchFamily="18" charset="0"/>
              </a:rPr>
              <a:t> </a:t>
            </a:r>
            <a:r>
              <a:rPr lang="en-US" sz="5400" b="1" dirty="0" err="1">
                <a:latin typeface="Cambria" panose="02040503050406030204" pitchFamily="18" charset="0"/>
              </a:rPr>
              <a:t>lạ</a:t>
            </a:r>
            <a:r>
              <a:rPr lang="en-US" sz="5400" b="1" dirty="0">
                <a:latin typeface="Cambria" panose="02040503050406030204" pitchFamily="18" charset="0"/>
              </a:rPr>
              <a:t> </a:t>
            </a:r>
            <a:r>
              <a:rPr lang="en-US" sz="5400" b="1" dirty="0" err="1">
                <a:latin typeface="Cambria" panose="02040503050406030204" pitchFamily="18" charset="0"/>
              </a:rPr>
              <a:t>mở</a:t>
            </a:r>
            <a:r>
              <a:rPr lang="en-US" sz="5400" b="1" dirty="0">
                <a:latin typeface="Cambria" panose="02040503050406030204" pitchFamily="18" charset="0"/>
              </a:rPr>
              <a:t> </a:t>
            </a:r>
            <a:r>
              <a:rPr lang="en-US" sz="5400" b="1" dirty="0" err="1">
                <a:latin typeface="Cambria" panose="02040503050406030204" pitchFamily="18" charset="0"/>
              </a:rPr>
              <a:t>òa</a:t>
            </a:r>
            <a:r>
              <a:rPr lang="en-US" sz="5400" b="1" dirty="0">
                <a:latin typeface="Cambria" panose="02040503050406030204" pitchFamily="18" charset="0"/>
              </a:rPr>
              <a:t> </a:t>
            </a:r>
            <a:r>
              <a:rPr lang="en-US" sz="5400" b="1" dirty="0" err="1">
                <a:latin typeface="Cambria" panose="02040503050406030204" pitchFamily="18" charset="0"/>
              </a:rPr>
              <a:t>trước</a:t>
            </a:r>
            <a:r>
              <a:rPr lang="en-US" sz="5400" b="1" dirty="0">
                <a:latin typeface="Cambria" panose="02040503050406030204" pitchFamily="18" charset="0"/>
              </a:rPr>
              <a:t> </a:t>
            </a:r>
            <a:r>
              <a:rPr lang="en-US" sz="5400" b="1" dirty="0" err="1">
                <a:latin typeface="Cambria" panose="02040503050406030204" pitchFamily="18" charset="0"/>
              </a:rPr>
              <a:t>mắt</a:t>
            </a:r>
            <a:endParaRPr lang="en-US" sz="5400" b="1" dirty="0">
              <a:latin typeface="Cambria" panose="02040503050406030204" pitchFamily="18" charset="0"/>
            </a:endParaRPr>
          </a:p>
        </p:txBody>
      </p:sp>
      <p:sp>
        <p:nvSpPr>
          <p:cNvPr id="13" name="TextBox 12">
            <a:extLst>
              <a:ext uri="{FF2B5EF4-FFF2-40B4-BE49-F238E27FC236}">
                <a16:creationId xmlns:a16="http://schemas.microsoft.com/office/drawing/2014/main" id="{D451E30A-BEC9-B243-1A67-484E19005948}"/>
              </a:ext>
            </a:extLst>
          </p:cNvPr>
          <p:cNvSpPr txBox="1"/>
          <p:nvPr/>
        </p:nvSpPr>
        <p:spPr>
          <a:xfrm>
            <a:off x="5449814" y="1684354"/>
            <a:ext cx="3428715" cy="707886"/>
          </a:xfrm>
          <a:prstGeom prst="rect">
            <a:avLst/>
          </a:prstGeom>
          <a:noFill/>
        </p:spPr>
        <p:txBody>
          <a:bodyPr wrap="square" rtlCol="0">
            <a:spAutoFit/>
          </a:bodyPr>
          <a:lstStyle/>
          <a:p>
            <a:pPr algn="ctr"/>
            <a:r>
              <a:rPr lang="en-US" sz="4000" b="1" dirty="0" err="1">
                <a:solidFill>
                  <a:srgbClr val="FF434C"/>
                </a:solidFill>
                <a:latin typeface="Cambria" panose="02040503050406030204" pitchFamily="18" charset="0"/>
              </a:rPr>
              <a:t>Nhấn</a:t>
            </a:r>
            <a:r>
              <a:rPr lang="en-US" sz="4000" b="1" dirty="0">
                <a:solidFill>
                  <a:srgbClr val="FF434C"/>
                </a:solidFill>
                <a:latin typeface="Cambria" panose="02040503050406030204" pitchFamily="18" charset="0"/>
              </a:rPr>
              <a:t> </a:t>
            </a:r>
            <a:r>
              <a:rPr lang="en-US" sz="4000" b="1" dirty="0" err="1">
                <a:solidFill>
                  <a:srgbClr val="FF434C"/>
                </a:solidFill>
                <a:latin typeface="Cambria" panose="02040503050406030204" pitchFamily="18" charset="0"/>
              </a:rPr>
              <a:t>giọng</a:t>
            </a:r>
            <a:endParaRPr lang="en-US" sz="4000" b="1" i="1" dirty="0">
              <a:solidFill>
                <a:srgbClr val="FF434C"/>
              </a:solidFill>
              <a:latin typeface="Cambria" panose="02040503050406030204" pitchFamily="18" charset="0"/>
            </a:endParaRPr>
          </a:p>
        </p:txBody>
      </p:sp>
      <p:sp>
        <p:nvSpPr>
          <p:cNvPr id="14" name="TextBox 13">
            <a:extLst>
              <a:ext uri="{FF2B5EF4-FFF2-40B4-BE49-F238E27FC236}">
                <a16:creationId xmlns:a16="http://schemas.microsoft.com/office/drawing/2014/main" id="{3451A053-6903-A8AE-FD36-511F29126832}"/>
              </a:ext>
            </a:extLst>
          </p:cNvPr>
          <p:cNvSpPr txBox="1"/>
          <p:nvPr/>
        </p:nvSpPr>
        <p:spPr>
          <a:xfrm>
            <a:off x="7840459" y="2502844"/>
            <a:ext cx="3428715" cy="1323439"/>
          </a:xfrm>
          <a:prstGeom prst="rect">
            <a:avLst/>
          </a:prstGeom>
          <a:noFill/>
        </p:spPr>
        <p:txBody>
          <a:bodyPr wrap="square" rtlCol="0">
            <a:spAutoFit/>
          </a:bodyPr>
          <a:lstStyle/>
          <a:p>
            <a:pPr algn="ctr"/>
            <a:r>
              <a:rPr lang="en-US" sz="4000" b="1" dirty="0" err="1">
                <a:solidFill>
                  <a:srgbClr val="FF434C"/>
                </a:solidFill>
                <a:latin typeface="Cambria" panose="02040503050406030204" pitchFamily="18" charset="0"/>
              </a:rPr>
              <a:t>Giọng</a:t>
            </a:r>
            <a:r>
              <a:rPr lang="en-US" sz="4000" b="1" dirty="0">
                <a:solidFill>
                  <a:srgbClr val="FF434C"/>
                </a:solidFill>
                <a:latin typeface="Cambria" panose="02040503050406030204" pitchFamily="18" charset="0"/>
              </a:rPr>
              <a:t> </a:t>
            </a:r>
            <a:r>
              <a:rPr lang="en-US" sz="4000" b="1" dirty="0" err="1">
                <a:solidFill>
                  <a:srgbClr val="FF434C"/>
                </a:solidFill>
                <a:latin typeface="Cambria" panose="02040503050406030204" pitchFamily="18" charset="0"/>
              </a:rPr>
              <a:t>suy</a:t>
            </a:r>
            <a:r>
              <a:rPr lang="en-US" sz="4000" b="1" dirty="0">
                <a:solidFill>
                  <a:srgbClr val="FF434C"/>
                </a:solidFill>
                <a:latin typeface="Cambria" panose="02040503050406030204" pitchFamily="18" charset="0"/>
              </a:rPr>
              <a:t> </a:t>
            </a:r>
            <a:r>
              <a:rPr lang="en-US" sz="4000" b="1" dirty="0" err="1">
                <a:solidFill>
                  <a:srgbClr val="FF434C"/>
                </a:solidFill>
                <a:latin typeface="Cambria" panose="02040503050406030204" pitchFamily="18" charset="0"/>
              </a:rPr>
              <a:t>tư</a:t>
            </a:r>
            <a:r>
              <a:rPr lang="en-US" sz="4000" b="1" dirty="0">
                <a:solidFill>
                  <a:srgbClr val="FF434C"/>
                </a:solidFill>
                <a:latin typeface="Cambria" panose="02040503050406030204" pitchFamily="18" charset="0"/>
              </a:rPr>
              <a:t>, </a:t>
            </a:r>
            <a:r>
              <a:rPr lang="en-US" sz="4000" b="1" dirty="0" err="1">
                <a:solidFill>
                  <a:srgbClr val="FF434C"/>
                </a:solidFill>
                <a:latin typeface="Cambria" panose="02040503050406030204" pitchFamily="18" charset="0"/>
              </a:rPr>
              <a:t>băn</a:t>
            </a:r>
            <a:r>
              <a:rPr lang="en-US" sz="4000" b="1" dirty="0">
                <a:solidFill>
                  <a:srgbClr val="FF434C"/>
                </a:solidFill>
                <a:latin typeface="Cambria" panose="02040503050406030204" pitchFamily="18" charset="0"/>
              </a:rPr>
              <a:t> </a:t>
            </a:r>
            <a:r>
              <a:rPr lang="en-US" sz="4000" b="1" dirty="0" err="1">
                <a:solidFill>
                  <a:srgbClr val="FF434C"/>
                </a:solidFill>
                <a:latin typeface="Cambria" panose="02040503050406030204" pitchFamily="18" charset="0"/>
              </a:rPr>
              <a:t>khoăn</a:t>
            </a:r>
            <a:endParaRPr lang="en-US" sz="4000" b="1" i="1" dirty="0">
              <a:solidFill>
                <a:srgbClr val="FF434C"/>
              </a:solidFill>
              <a:latin typeface="Cambria" panose="02040503050406030204" pitchFamily="18" charset="0"/>
            </a:endParaRPr>
          </a:p>
        </p:txBody>
      </p:sp>
      <p:sp>
        <p:nvSpPr>
          <p:cNvPr id="15" name="TextBox 14">
            <a:extLst>
              <a:ext uri="{FF2B5EF4-FFF2-40B4-BE49-F238E27FC236}">
                <a16:creationId xmlns:a16="http://schemas.microsoft.com/office/drawing/2014/main" id="{05807F26-C745-766E-9330-A988B1DC9002}"/>
              </a:ext>
            </a:extLst>
          </p:cNvPr>
          <p:cNvSpPr txBox="1"/>
          <p:nvPr/>
        </p:nvSpPr>
        <p:spPr>
          <a:xfrm>
            <a:off x="7840459" y="4069622"/>
            <a:ext cx="4061490" cy="1323439"/>
          </a:xfrm>
          <a:prstGeom prst="rect">
            <a:avLst/>
          </a:prstGeom>
          <a:noFill/>
        </p:spPr>
        <p:txBody>
          <a:bodyPr wrap="square" rtlCol="0">
            <a:spAutoFit/>
          </a:bodyPr>
          <a:lstStyle/>
          <a:p>
            <a:pPr algn="ctr"/>
            <a:r>
              <a:rPr lang="en-US" sz="4000" b="1" dirty="0" err="1">
                <a:solidFill>
                  <a:srgbClr val="FF434C"/>
                </a:solidFill>
                <a:latin typeface="Cambria" panose="02040503050406030204" pitchFamily="18" charset="0"/>
              </a:rPr>
              <a:t>Giọng</a:t>
            </a:r>
            <a:r>
              <a:rPr lang="en-US" sz="4000" b="1" dirty="0">
                <a:solidFill>
                  <a:srgbClr val="FF434C"/>
                </a:solidFill>
                <a:latin typeface="Cambria" panose="02040503050406030204" pitchFamily="18" charset="0"/>
              </a:rPr>
              <a:t> </a:t>
            </a:r>
            <a:r>
              <a:rPr lang="en-US" sz="4000" b="1" dirty="0" err="1">
                <a:solidFill>
                  <a:srgbClr val="FF434C"/>
                </a:solidFill>
                <a:latin typeface="Cambria" panose="02040503050406030204" pitchFamily="18" charset="0"/>
              </a:rPr>
              <a:t>hào</a:t>
            </a:r>
            <a:r>
              <a:rPr lang="en-US" sz="4000" b="1" dirty="0">
                <a:solidFill>
                  <a:srgbClr val="FF434C"/>
                </a:solidFill>
                <a:latin typeface="Cambria" panose="02040503050406030204" pitchFamily="18" charset="0"/>
              </a:rPr>
              <a:t> </a:t>
            </a:r>
            <a:r>
              <a:rPr lang="en-US" sz="4000" b="1" dirty="0" err="1">
                <a:solidFill>
                  <a:srgbClr val="FF434C"/>
                </a:solidFill>
                <a:latin typeface="Cambria" panose="02040503050406030204" pitchFamily="18" charset="0"/>
              </a:rPr>
              <a:t>hứng</a:t>
            </a:r>
            <a:r>
              <a:rPr lang="en-US" sz="4000" b="1" dirty="0">
                <a:solidFill>
                  <a:srgbClr val="FF434C"/>
                </a:solidFill>
                <a:latin typeface="Cambria" panose="02040503050406030204" pitchFamily="18" charset="0"/>
              </a:rPr>
              <a:t>, </a:t>
            </a:r>
            <a:r>
              <a:rPr lang="en-US" sz="4000" b="1" dirty="0" err="1">
                <a:solidFill>
                  <a:srgbClr val="FF434C"/>
                </a:solidFill>
                <a:latin typeface="Cambria" panose="02040503050406030204" pitchFamily="18" charset="0"/>
              </a:rPr>
              <a:t>phấn</a:t>
            </a:r>
            <a:r>
              <a:rPr lang="en-US" sz="4000" b="1" dirty="0">
                <a:solidFill>
                  <a:srgbClr val="FF434C"/>
                </a:solidFill>
                <a:latin typeface="Cambria" panose="02040503050406030204" pitchFamily="18" charset="0"/>
              </a:rPr>
              <a:t> </a:t>
            </a:r>
            <a:r>
              <a:rPr lang="en-US" sz="4000" b="1" dirty="0" err="1">
                <a:solidFill>
                  <a:srgbClr val="FF434C"/>
                </a:solidFill>
                <a:latin typeface="Cambria" panose="02040503050406030204" pitchFamily="18" charset="0"/>
              </a:rPr>
              <a:t>chấn</a:t>
            </a:r>
            <a:endParaRPr lang="en-US" sz="4000" b="1" i="1" dirty="0">
              <a:solidFill>
                <a:srgbClr val="FF434C"/>
              </a:solidFill>
              <a:latin typeface="Cambria" panose="02040503050406030204" pitchFamily="18" charset="0"/>
            </a:endParaRPr>
          </a:p>
        </p:txBody>
      </p:sp>
      <p:pic>
        <p:nvPicPr>
          <p:cNvPr id="5" name="Picture 4">
            <a:extLst>
              <a:ext uri="{FF2B5EF4-FFF2-40B4-BE49-F238E27FC236}">
                <a16:creationId xmlns:a16="http://schemas.microsoft.com/office/drawing/2014/main" id="{8B2CD4FA-34F8-457B-8FF1-C337DFB748C8}"/>
              </a:ext>
            </a:extLst>
          </p:cNvPr>
          <p:cNvPicPr>
            <a:picLocks noChangeAspect="1"/>
          </p:cNvPicPr>
          <p:nvPr/>
        </p:nvPicPr>
        <p:blipFill>
          <a:blip r:embed="rId2"/>
          <a:stretch>
            <a:fillRect/>
          </a:stretch>
        </p:blipFill>
        <p:spPr>
          <a:xfrm>
            <a:off x="3386562" y="367322"/>
            <a:ext cx="6035563" cy="1402202"/>
          </a:xfrm>
          <a:prstGeom prst="rect">
            <a:avLst/>
          </a:prstGeom>
        </p:spPr>
      </p:pic>
    </p:spTree>
    <p:extLst>
      <p:ext uri="{BB962C8B-B14F-4D97-AF65-F5344CB8AC3E}">
        <p14:creationId xmlns:p14="http://schemas.microsoft.com/office/powerpoint/2010/main" val="2865560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additive="base">
                                        <p:cTn id="1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0-#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BA07D40-8D73-6FC8-5353-90848B1C9780}"/>
              </a:ext>
            </a:extLst>
          </p:cNvPr>
          <p:cNvSpPr/>
          <p:nvPr/>
        </p:nvSpPr>
        <p:spPr>
          <a:xfrm>
            <a:off x="260132" y="896415"/>
            <a:ext cx="11645900" cy="1428855"/>
          </a:xfrm>
          <a:prstGeom prst="roundRect">
            <a:avLst/>
          </a:prstGeom>
          <a:solidFill>
            <a:srgbClr val="FFEB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DFC7F3B2-6544-FDAD-7EE0-18D1E785D698}"/>
              </a:ext>
            </a:extLst>
          </p:cNvPr>
          <p:cNvSpPr/>
          <p:nvPr/>
        </p:nvSpPr>
        <p:spPr>
          <a:xfrm>
            <a:off x="299554" y="2325270"/>
            <a:ext cx="11645900" cy="3636315"/>
          </a:xfrm>
          <a:prstGeom prst="roundRect">
            <a:avLst/>
          </a:prstGeom>
          <a:solidFill>
            <a:srgbClr val="D4D7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C0ABFDD-8E33-3EFD-FA27-273E26D0EF19}"/>
              </a:ext>
            </a:extLst>
          </p:cNvPr>
          <p:cNvPicPr>
            <a:picLocks noChangeAspect="1"/>
          </p:cNvPicPr>
          <p:nvPr/>
        </p:nvPicPr>
        <p:blipFill>
          <a:blip r:embed="rId2"/>
          <a:stretch>
            <a:fillRect/>
          </a:stretch>
        </p:blipFill>
        <p:spPr>
          <a:xfrm>
            <a:off x="3763925" y="0"/>
            <a:ext cx="5385962" cy="943974"/>
          </a:xfrm>
          <a:prstGeom prst="rect">
            <a:avLst/>
          </a:prstGeom>
        </p:spPr>
      </p:pic>
      <p:sp>
        <p:nvSpPr>
          <p:cNvPr id="7" name="TextBox 6">
            <a:extLst>
              <a:ext uri="{FF2B5EF4-FFF2-40B4-BE49-F238E27FC236}">
                <a16:creationId xmlns:a16="http://schemas.microsoft.com/office/drawing/2014/main" id="{18D41157-E2B7-4EA5-D250-F585F37FAD1D}"/>
              </a:ext>
            </a:extLst>
          </p:cNvPr>
          <p:cNvSpPr txBox="1"/>
          <p:nvPr/>
        </p:nvSpPr>
        <p:spPr>
          <a:xfrm>
            <a:off x="273050" y="797510"/>
            <a:ext cx="116459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a:t>
            </a: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còn</a:t>
            </a:r>
            <a:r>
              <a:rPr kumimoji="0" 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lầy</a:t>
            </a: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Ắng! 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Người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lớn tưởng có khách, nhìn ra sân. Sân vắng hoe. Chỉ có chiếc lá mít vừa rụng, quay quay trước mũi cún.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id="{CEAA3EAE-9A31-9165-F0BC-00EC536FEB59}"/>
              </a:ext>
            </a:extLst>
          </p:cNvPr>
          <p:cNvPicPr>
            <a:picLocks noChangeAspect="1"/>
          </p:cNvPicPr>
          <p:nvPr/>
        </p:nvPicPr>
        <p:blipFill>
          <a:blip r:embed="rId3"/>
          <a:stretch>
            <a:fillRect/>
          </a:stretch>
        </p:blipFill>
        <p:spPr>
          <a:xfrm>
            <a:off x="1878536" y="1565406"/>
            <a:ext cx="8667684" cy="4943790"/>
          </a:xfrm>
          <a:prstGeom prst="rect">
            <a:avLst/>
          </a:prstGeom>
        </p:spPr>
      </p:pic>
    </p:spTree>
    <p:extLst>
      <p:ext uri="{BB962C8B-B14F-4D97-AF65-F5344CB8AC3E}">
        <p14:creationId xmlns:p14="http://schemas.microsoft.com/office/powerpoint/2010/main" val="5862328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79167E-6 2.59259E-6 L 0.39427 -0.45301 " pathEditMode="relative" rAng="0" ptsTypes="AA">
                                      <p:cBhvr>
                                        <p:cTn id="13" dur="2000" fill="hold"/>
                                        <p:tgtEl>
                                          <p:spTgt spid="8"/>
                                        </p:tgtEl>
                                        <p:attrNameLst>
                                          <p:attrName>ppt_x</p:attrName>
                                          <p:attrName>ppt_y</p:attrName>
                                        </p:attrNameLst>
                                      </p:cBhvr>
                                      <p:rCtr x="19714" y="-22662"/>
                                    </p:animMotion>
                                  </p:childTnLst>
                                </p:cTn>
                              </p:par>
                              <p:par>
                                <p:cTn id="14" presetID="6" presetClass="emph" presetSubtype="0" fill="hold" nodeType="withEffect">
                                  <p:stCondLst>
                                    <p:cond delay="0"/>
                                  </p:stCondLst>
                                  <p:childTnLst>
                                    <p:animScale>
                                      <p:cBhvr>
                                        <p:cTn id="15" dur="2000" fill="hold"/>
                                        <p:tgtEl>
                                          <p:spTgt spid="8"/>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2">
            <a:extLst>
              <a:ext uri="{FF2B5EF4-FFF2-40B4-BE49-F238E27FC236}">
                <a16:creationId xmlns:a16="http://schemas.microsoft.com/office/drawing/2014/main" id="{2A2D41B2-FC0A-476B-9625-150779BA37A5}"/>
              </a:ext>
            </a:extLst>
          </p:cNvPr>
          <p:cNvSpPr/>
          <p:nvPr/>
        </p:nvSpPr>
        <p:spPr>
          <a:xfrm>
            <a:off x="349820" y="323851"/>
            <a:ext cx="11645900" cy="5007560"/>
          </a:xfrm>
          <a:prstGeom prst="roundRect">
            <a:avLst>
              <a:gd name="adj" fmla="val 7946"/>
            </a:avLst>
          </a:prstGeom>
          <a:solidFill>
            <a:srgbClr val="B5E5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B53B112-B750-FF8F-85AF-EF257F7DA0E4}"/>
              </a:ext>
            </a:extLst>
          </p:cNvPr>
          <p:cNvSpPr txBox="1"/>
          <p:nvPr/>
        </p:nvSpPr>
        <p:spPr>
          <a:xfrm>
            <a:off x="339725" y="406985"/>
            <a:ext cx="8023225"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Bao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Cuối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Cún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đứng một mình trên đường, hết nhìn trước mặt lại ngó sang trái, sang phải</a:t>
            </a: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p:cNvPicPr>
            <a:picLocks noChangeAspect="1"/>
          </p:cNvPicPr>
          <p:nvPr/>
        </p:nvPicPr>
        <p:blipFill>
          <a:blip r:embed="rId2"/>
          <a:stretch>
            <a:fillRect/>
          </a:stretch>
        </p:blipFill>
        <p:spPr>
          <a:xfrm>
            <a:off x="8362951" y="473177"/>
            <a:ext cx="3543300" cy="2984398"/>
          </a:xfrm>
          <a:prstGeom prst="rect">
            <a:avLst/>
          </a:prstGeom>
        </p:spPr>
      </p:pic>
      <p:sp>
        <p:nvSpPr>
          <p:cNvPr id="4" name="Rectangle 3"/>
          <p:cNvSpPr/>
          <p:nvPr/>
        </p:nvSpPr>
        <p:spPr>
          <a:xfrm>
            <a:off x="339725" y="3515528"/>
            <a:ext cx="11566526"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Giờ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thì cún hiểu. Phố tiếp phố. Làng tiếp làng. Bến sông này nối dài tới bến sông khác... Cuối con phố của cún là những chân trời mở ra vô tận.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Những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Trần Đức Tiến)</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3991876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BD4F8B0-CBFD-DBBD-79F9-8A6BA11A073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022176" y="2800350"/>
            <a:ext cx="2873923" cy="4057650"/>
          </a:xfrm>
          <a:prstGeom prst="rect">
            <a:avLst/>
          </a:prstGeom>
        </p:spPr>
      </p:pic>
      <p:pic>
        <p:nvPicPr>
          <p:cNvPr id="6" name="Picture 5">
            <a:extLst>
              <a:ext uri="{FF2B5EF4-FFF2-40B4-BE49-F238E27FC236}">
                <a16:creationId xmlns:a16="http://schemas.microsoft.com/office/drawing/2014/main" id="{25BF31FB-16E5-B0C6-24B6-33BCB354D84C}"/>
              </a:ext>
            </a:extLst>
          </p:cNvPr>
          <p:cNvPicPr>
            <a:picLocks noChangeAspect="1"/>
          </p:cNvPicPr>
          <p:nvPr/>
        </p:nvPicPr>
        <p:blipFill>
          <a:blip r:embed="rId4"/>
          <a:stretch>
            <a:fillRect/>
          </a:stretch>
        </p:blipFill>
        <p:spPr>
          <a:xfrm>
            <a:off x="4022176" y="1222057"/>
            <a:ext cx="8029128" cy="2206943"/>
          </a:xfrm>
          <a:prstGeom prst="rect">
            <a:avLst/>
          </a:prstGeom>
        </p:spPr>
      </p:pic>
    </p:spTree>
    <p:extLst>
      <p:ext uri="{BB962C8B-B14F-4D97-AF65-F5344CB8AC3E}">
        <p14:creationId xmlns:p14="http://schemas.microsoft.com/office/powerpoint/2010/main" val="2827495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660A5A-0254-7A7D-3261-156FF00C4FE3}"/>
              </a:ext>
            </a:extLst>
          </p:cNvPr>
          <p:cNvSpPr txBox="1"/>
          <p:nvPr/>
        </p:nvSpPr>
        <p:spPr>
          <a:xfrm>
            <a:off x="2323906" y="272570"/>
            <a:ext cx="8566485" cy="1446550"/>
          </a:xfrm>
          <a:prstGeom prst="rect">
            <a:avLst/>
          </a:prstGeom>
          <a:noFill/>
        </p:spPr>
        <p:txBody>
          <a:bodyPr wrap="square" rtlCol="0">
            <a:spAutoFit/>
          </a:bodyPr>
          <a:lstStyle/>
          <a:p>
            <a:pPr algn="ctr"/>
            <a:r>
              <a:rPr lang="en-US" sz="4400" b="1" dirty="0" err="1">
                <a:solidFill>
                  <a:srgbClr val="C93131"/>
                </a:solidFill>
                <a:latin typeface="Cambria" panose="02040503050406030204" pitchFamily="18" charset="0"/>
              </a:rPr>
              <a:t>Tìm</a:t>
            </a:r>
            <a:r>
              <a:rPr lang="en-US" sz="4400" b="1" dirty="0">
                <a:solidFill>
                  <a:srgbClr val="C93131"/>
                </a:solidFill>
                <a:latin typeface="Cambria" panose="02040503050406030204" pitchFamily="18" charset="0"/>
              </a:rPr>
              <a:t> </a:t>
            </a:r>
            <a:r>
              <a:rPr lang="en-US" sz="4400" b="1" dirty="0" err="1">
                <a:solidFill>
                  <a:srgbClr val="C93131"/>
                </a:solidFill>
                <a:latin typeface="Cambria" panose="02040503050406030204" pitchFamily="18" charset="0"/>
              </a:rPr>
              <a:t>thông</a:t>
            </a:r>
            <a:r>
              <a:rPr lang="en-US" sz="4400" b="1" dirty="0">
                <a:solidFill>
                  <a:srgbClr val="C93131"/>
                </a:solidFill>
                <a:latin typeface="Cambria" panose="02040503050406030204" pitchFamily="18" charset="0"/>
              </a:rPr>
              <a:t> tin </a:t>
            </a:r>
            <a:r>
              <a:rPr lang="en-US" sz="4400" b="1" dirty="0" err="1">
                <a:solidFill>
                  <a:srgbClr val="C93131"/>
                </a:solidFill>
                <a:latin typeface="Cambria" panose="02040503050406030204" pitchFamily="18" charset="0"/>
              </a:rPr>
              <a:t>về</a:t>
            </a:r>
            <a:r>
              <a:rPr lang="en-US" sz="4400" b="1" dirty="0">
                <a:solidFill>
                  <a:srgbClr val="C93131"/>
                </a:solidFill>
                <a:latin typeface="Cambria" panose="02040503050406030204" pitchFamily="18" charset="0"/>
              </a:rPr>
              <a:t> </a:t>
            </a:r>
            <a:r>
              <a:rPr lang="en-US" sz="4400" b="1" dirty="0" err="1">
                <a:solidFill>
                  <a:srgbClr val="C93131"/>
                </a:solidFill>
                <a:latin typeface="Cambria" panose="02040503050406030204" pitchFamily="18" charset="0"/>
              </a:rPr>
              <a:t>nhân</a:t>
            </a:r>
            <a:r>
              <a:rPr lang="en-US" sz="4400" b="1" dirty="0">
                <a:solidFill>
                  <a:srgbClr val="C93131"/>
                </a:solidFill>
                <a:latin typeface="Cambria" panose="02040503050406030204" pitchFamily="18" charset="0"/>
              </a:rPr>
              <a:t> </a:t>
            </a:r>
            <a:r>
              <a:rPr lang="en-US" sz="4400" b="1" dirty="0" err="1">
                <a:solidFill>
                  <a:srgbClr val="C93131"/>
                </a:solidFill>
                <a:latin typeface="Cambria" panose="02040503050406030204" pitchFamily="18" charset="0"/>
              </a:rPr>
              <a:t>vật</a:t>
            </a:r>
            <a:r>
              <a:rPr lang="en-US" sz="4400" b="1" dirty="0">
                <a:solidFill>
                  <a:srgbClr val="C93131"/>
                </a:solidFill>
                <a:latin typeface="Cambria" panose="02040503050406030204" pitchFamily="18" charset="0"/>
              </a:rPr>
              <a:t> </a:t>
            </a:r>
            <a:r>
              <a:rPr lang="en-US" sz="4400" b="1" dirty="0" err="1">
                <a:solidFill>
                  <a:srgbClr val="C93131"/>
                </a:solidFill>
                <a:latin typeface="Cambria" panose="02040503050406030204" pitchFamily="18" charset="0"/>
              </a:rPr>
              <a:t>cún</a:t>
            </a:r>
            <a:r>
              <a:rPr lang="en-US" sz="4400" b="1" dirty="0">
                <a:solidFill>
                  <a:srgbClr val="C93131"/>
                </a:solidFill>
                <a:latin typeface="Cambria" panose="02040503050406030204" pitchFamily="18" charset="0"/>
              </a:rPr>
              <a:t> </a:t>
            </a:r>
            <a:r>
              <a:rPr lang="en-US" sz="4400" b="1" dirty="0" err="1">
                <a:solidFill>
                  <a:srgbClr val="C93131"/>
                </a:solidFill>
                <a:latin typeface="Cambria" panose="02040503050406030204" pitchFamily="18" charset="0"/>
              </a:rPr>
              <a:t>trong</a:t>
            </a:r>
            <a:r>
              <a:rPr lang="en-US" sz="4400" b="1" dirty="0">
                <a:solidFill>
                  <a:srgbClr val="C93131"/>
                </a:solidFill>
                <a:latin typeface="Cambria" panose="02040503050406030204" pitchFamily="18" charset="0"/>
              </a:rPr>
              <a:t> </a:t>
            </a:r>
            <a:r>
              <a:rPr lang="en-US" sz="4400" b="1" dirty="0" err="1">
                <a:solidFill>
                  <a:srgbClr val="C93131"/>
                </a:solidFill>
                <a:latin typeface="Cambria" panose="02040503050406030204" pitchFamily="18" charset="0"/>
              </a:rPr>
              <a:t>câu</a:t>
            </a:r>
            <a:r>
              <a:rPr lang="en-US" sz="4400" b="1" dirty="0">
                <a:solidFill>
                  <a:srgbClr val="C93131"/>
                </a:solidFill>
                <a:latin typeface="Cambria" panose="02040503050406030204" pitchFamily="18" charset="0"/>
              </a:rPr>
              <a:t> </a:t>
            </a:r>
            <a:r>
              <a:rPr lang="en-US" sz="4400" b="1" dirty="0" err="1">
                <a:solidFill>
                  <a:srgbClr val="C93131"/>
                </a:solidFill>
                <a:latin typeface="Cambria" panose="02040503050406030204" pitchFamily="18" charset="0"/>
              </a:rPr>
              <a:t>chuyện</a:t>
            </a:r>
            <a:r>
              <a:rPr lang="en-US" sz="4400" b="1" dirty="0">
                <a:solidFill>
                  <a:srgbClr val="C93131"/>
                </a:solidFill>
                <a:latin typeface="Cambria" panose="02040503050406030204" pitchFamily="18" charset="0"/>
              </a:rPr>
              <a:t> </a:t>
            </a:r>
            <a:r>
              <a:rPr lang="en-US" sz="4400" b="1" dirty="0" err="1">
                <a:solidFill>
                  <a:srgbClr val="C93131"/>
                </a:solidFill>
                <a:latin typeface="Cambria" panose="02040503050406030204" pitchFamily="18" charset="0"/>
              </a:rPr>
              <a:t>theo</a:t>
            </a:r>
            <a:r>
              <a:rPr lang="en-US" sz="4400" b="1" dirty="0">
                <a:solidFill>
                  <a:srgbClr val="C93131"/>
                </a:solidFill>
                <a:latin typeface="Cambria" panose="02040503050406030204" pitchFamily="18" charset="0"/>
              </a:rPr>
              <a:t> </a:t>
            </a:r>
            <a:r>
              <a:rPr lang="en-US" sz="4400" b="1" dirty="0" err="1">
                <a:solidFill>
                  <a:srgbClr val="C93131"/>
                </a:solidFill>
                <a:latin typeface="Cambria" panose="02040503050406030204" pitchFamily="18" charset="0"/>
              </a:rPr>
              <a:t>gợi</a:t>
            </a:r>
            <a:r>
              <a:rPr lang="en-US" sz="4400" b="1" dirty="0">
                <a:solidFill>
                  <a:srgbClr val="C93131"/>
                </a:solidFill>
                <a:latin typeface="Cambria" panose="02040503050406030204" pitchFamily="18" charset="0"/>
              </a:rPr>
              <a:t> ý. </a:t>
            </a:r>
          </a:p>
        </p:txBody>
      </p:sp>
      <p:sp>
        <p:nvSpPr>
          <p:cNvPr id="3" name="TextBox 2">
            <a:extLst>
              <a:ext uri="{FF2B5EF4-FFF2-40B4-BE49-F238E27FC236}">
                <a16:creationId xmlns:a16="http://schemas.microsoft.com/office/drawing/2014/main" id="{EA128D31-17C1-6812-015E-36E20941623B}"/>
              </a:ext>
            </a:extLst>
          </p:cNvPr>
          <p:cNvSpPr txBox="1"/>
          <p:nvPr/>
        </p:nvSpPr>
        <p:spPr>
          <a:xfrm>
            <a:off x="631799" y="1991690"/>
            <a:ext cx="10922026" cy="3416320"/>
          </a:xfrm>
          <a:prstGeom prst="rect">
            <a:avLst/>
          </a:prstGeom>
          <a:noFill/>
        </p:spPr>
        <p:txBody>
          <a:bodyPr wrap="square" rtlCol="0">
            <a:spAutoFit/>
          </a:bodyPr>
          <a:lstStyle/>
          <a:p>
            <a:pPr algn="just"/>
            <a:r>
              <a:rPr lang="vi-VN" sz="3600" dirty="0" smtClean="0">
                <a:latin typeface="Cambria" panose="02040503050406030204" pitchFamily="18" charset="0"/>
              </a:rPr>
              <a:t>- </a:t>
            </a:r>
            <a:r>
              <a:rPr lang="vi-VN" sz="3600" dirty="0">
                <a:latin typeface="Cambria" panose="02040503050406030204" pitchFamily="18" charset="0"/>
              </a:rPr>
              <a:t>Tên: </a:t>
            </a:r>
            <a:r>
              <a:rPr lang="vi-VN" sz="3600" dirty="0" smtClean="0">
                <a:latin typeface="Cambria" panose="02040503050406030204" pitchFamily="18" charset="0"/>
              </a:rPr>
              <a:t>Cún</a:t>
            </a:r>
            <a:endParaRPr lang="vi-VN" sz="3600" dirty="0">
              <a:latin typeface="Cambria" panose="02040503050406030204" pitchFamily="18" charset="0"/>
            </a:endParaRPr>
          </a:p>
          <a:p>
            <a:pPr algn="just"/>
            <a:r>
              <a:rPr lang="vi-VN" sz="3600" dirty="0">
                <a:latin typeface="Cambria" panose="02040503050406030204" pitchFamily="18" charset="0"/>
              </a:rPr>
              <a:t>- Nơi ở: sống trong ngôi nhà nhỏ trong dãy phố với những mái tôn cũ kĩ và con đường lầy lội mùa mưa. </a:t>
            </a:r>
          </a:p>
          <a:p>
            <a:pPr algn="just"/>
            <a:r>
              <a:rPr lang="vi-VN" sz="3600" dirty="0">
                <a:latin typeface="Cambria" panose="02040503050406030204" pitchFamily="18" charset="0"/>
              </a:rPr>
              <a:t>- Hình dáng: quá </a:t>
            </a:r>
            <a:r>
              <a:rPr lang="vi-VN" sz="3600" dirty="0" smtClean="0">
                <a:latin typeface="Cambria" panose="02040503050406030204" pitchFamily="18" charset="0"/>
              </a:rPr>
              <a:t>nhỏ</a:t>
            </a:r>
            <a:endParaRPr lang="vi-VN" sz="3600" dirty="0">
              <a:latin typeface="Cambria" panose="02040503050406030204" pitchFamily="18" charset="0"/>
            </a:endParaRPr>
          </a:p>
          <a:p>
            <a:pPr algn="just"/>
            <a:r>
              <a:rPr lang="vi-VN" sz="3600" dirty="0">
                <a:latin typeface="Cambria" panose="02040503050406030204" pitchFamily="18" charset="0"/>
              </a:rPr>
              <a:t>- Tính cách: tò mò, năng động, ham học </a:t>
            </a:r>
            <a:r>
              <a:rPr lang="vi-VN" sz="3600" dirty="0" smtClean="0">
                <a:latin typeface="Cambria" panose="02040503050406030204" pitchFamily="18" charset="0"/>
              </a:rPr>
              <a:t>hỏi</a:t>
            </a:r>
            <a:endParaRPr lang="vi-VN" sz="3600" dirty="0">
              <a:latin typeface="Cambria" panose="02040503050406030204" pitchFamily="18" charset="0"/>
            </a:endParaRPr>
          </a:p>
          <a:p>
            <a:pPr algn="just"/>
            <a:r>
              <a:rPr lang="vi-VN" sz="3600" dirty="0">
                <a:latin typeface="Cambria" panose="02040503050406030204" pitchFamily="18" charset="0"/>
              </a:rPr>
              <a:t>- Tiếng kêu: </a:t>
            </a:r>
            <a:r>
              <a:rPr lang="en-US" sz="3600" dirty="0" smtClean="0">
                <a:latin typeface="Cambria" panose="02040503050406030204" pitchFamily="18" charset="0"/>
              </a:rPr>
              <a:t>Ắ</a:t>
            </a:r>
            <a:r>
              <a:rPr lang="vi-VN" sz="3600" dirty="0" smtClean="0">
                <a:latin typeface="Cambria" panose="02040503050406030204" pitchFamily="18" charset="0"/>
              </a:rPr>
              <a:t>ng</a:t>
            </a:r>
            <a:r>
              <a:rPr lang="vi-VN" sz="3600" dirty="0">
                <a:latin typeface="Cambria" panose="02040503050406030204" pitchFamily="18" charset="0"/>
              </a:rPr>
              <a:t>! </a:t>
            </a:r>
            <a:r>
              <a:rPr lang="en-US" sz="3600" dirty="0" smtClean="0">
                <a:latin typeface="Cambria" panose="02040503050406030204" pitchFamily="18" charset="0"/>
              </a:rPr>
              <a:t>Ắ</a:t>
            </a:r>
            <a:r>
              <a:rPr lang="vi-VN" sz="3600" dirty="0" smtClean="0">
                <a:latin typeface="Cambria" panose="02040503050406030204" pitchFamily="18" charset="0"/>
              </a:rPr>
              <a:t>ng</a:t>
            </a:r>
            <a:r>
              <a:rPr lang="vi-VN" sz="3600" dirty="0">
                <a:latin typeface="Cambria" panose="02040503050406030204" pitchFamily="18" charset="0"/>
              </a:rPr>
              <a:t>...</a:t>
            </a:r>
            <a:endParaRPr lang="en-US" sz="3600" dirty="0">
              <a:latin typeface="Cambria" panose="02040503050406030204" pitchFamily="18" charset="0"/>
            </a:endParaRPr>
          </a:p>
        </p:txBody>
      </p:sp>
      <p:pic>
        <p:nvPicPr>
          <p:cNvPr id="5" name="Picture 4">
            <a:extLst>
              <a:ext uri="{FF2B5EF4-FFF2-40B4-BE49-F238E27FC236}">
                <a16:creationId xmlns:a16="http://schemas.microsoft.com/office/drawing/2014/main" id="{38F42DE1-DF5E-E190-DA2D-D69AE49E1BC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1704" t="-1" r="60611" b="50001"/>
          <a:stretch/>
        </p:blipFill>
        <p:spPr>
          <a:xfrm>
            <a:off x="1098847" y="0"/>
            <a:ext cx="1225059" cy="2094850"/>
          </a:xfrm>
          <a:prstGeom prst="rect">
            <a:avLst/>
          </a:prstGeom>
        </p:spPr>
      </p:pic>
    </p:spTree>
    <p:extLst>
      <p:ext uri="{BB962C8B-B14F-4D97-AF65-F5344CB8AC3E}">
        <p14:creationId xmlns:p14="http://schemas.microsoft.com/office/powerpoint/2010/main" val="18982759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down)">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CF0B44-93BF-8427-833C-5932AC3B21A6}"/>
              </a:ext>
            </a:extLst>
          </p:cNvPr>
          <p:cNvSpPr txBox="1"/>
          <p:nvPr/>
        </p:nvSpPr>
        <p:spPr>
          <a:xfrm>
            <a:off x="1712476" y="230396"/>
            <a:ext cx="9954164" cy="1323439"/>
          </a:xfrm>
          <a:prstGeom prst="rect">
            <a:avLst/>
          </a:prstGeom>
          <a:noFill/>
        </p:spPr>
        <p:txBody>
          <a:bodyPr wrap="square" rtlCol="0">
            <a:spAutoFit/>
          </a:bodyPr>
          <a:lstStyle/>
          <a:p>
            <a:pPr algn="ctr"/>
            <a:r>
              <a:rPr lang="en-US" sz="4000" b="1" dirty="0" err="1">
                <a:solidFill>
                  <a:srgbClr val="EFAD1B"/>
                </a:solidFill>
                <a:latin typeface="Cambria" panose="02040503050406030204" pitchFamily="18" charset="0"/>
              </a:rPr>
              <a:t>Những</a:t>
            </a:r>
            <a:r>
              <a:rPr lang="en-US" sz="4000" b="1" dirty="0">
                <a:solidFill>
                  <a:srgbClr val="EFAD1B"/>
                </a:solidFill>
                <a:latin typeface="Cambria" panose="02040503050406030204" pitchFamily="18" charset="0"/>
              </a:rPr>
              <a:t> chi </a:t>
            </a:r>
            <a:r>
              <a:rPr lang="en-US" sz="4000" b="1" dirty="0" err="1">
                <a:solidFill>
                  <a:srgbClr val="EFAD1B"/>
                </a:solidFill>
                <a:latin typeface="Cambria" panose="02040503050406030204" pitchFamily="18" charset="0"/>
              </a:rPr>
              <a:t>tiết</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nào</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cho</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thấy</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cún</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rất</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tò</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mò</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muốn</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biết</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về</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dãy</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phố</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bên</a:t>
            </a:r>
            <a:r>
              <a:rPr lang="en-US" sz="4000" b="1" dirty="0">
                <a:solidFill>
                  <a:srgbClr val="EFAD1B"/>
                </a:solidFill>
                <a:latin typeface="Cambria" panose="02040503050406030204" pitchFamily="18" charset="0"/>
              </a:rPr>
              <a:t> </a:t>
            </a:r>
            <a:r>
              <a:rPr lang="en-US" sz="4000" b="1" dirty="0" err="1">
                <a:solidFill>
                  <a:srgbClr val="EFAD1B"/>
                </a:solidFill>
                <a:latin typeface="Cambria" panose="02040503050406030204" pitchFamily="18" charset="0"/>
              </a:rPr>
              <a:t>ngoài</a:t>
            </a:r>
            <a:r>
              <a:rPr lang="en-US" sz="4000" b="1" dirty="0">
                <a:solidFill>
                  <a:srgbClr val="EFAD1B"/>
                </a:solidFill>
                <a:latin typeface="Cambria" panose="02040503050406030204" pitchFamily="18" charset="0"/>
              </a:rPr>
              <a:t>? </a:t>
            </a:r>
          </a:p>
        </p:txBody>
      </p:sp>
      <p:grpSp>
        <p:nvGrpSpPr>
          <p:cNvPr id="6" name="Group 5">
            <a:extLst>
              <a:ext uri="{FF2B5EF4-FFF2-40B4-BE49-F238E27FC236}">
                <a16:creationId xmlns:a16="http://schemas.microsoft.com/office/drawing/2014/main" id="{F81A91D6-CEC9-7331-4835-A0DF2888608F}"/>
              </a:ext>
            </a:extLst>
          </p:cNvPr>
          <p:cNvGrpSpPr/>
          <p:nvPr/>
        </p:nvGrpSpPr>
        <p:grpSpPr>
          <a:xfrm>
            <a:off x="385010" y="2190671"/>
            <a:ext cx="11421979" cy="3311339"/>
            <a:chOff x="385010" y="2190671"/>
            <a:chExt cx="11421979" cy="3311339"/>
          </a:xfrm>
        </p:grpSpPr>
        <p:sp>
          <p:nvSpPr>
            <p:cNvPr id="5" name="Rectangle: Rounded Corners 4">
              <a:extLst>
                <a:ext uri="{FF2B5EF4-FFF2-40B4-BE49-F238E27FC236}">
                  <a16:creationId xmlns:a16="http://schemas.microsoft.com/office/drawing/2014/main" id="{8634B328-D579-AA17-064A-08F2FA88804D}"/>
                </a:ext>
              </a:extLst>
            </p:cNvPr>
            <p:cNvSpPr/>
            <p:nvPr/>
          </p:nvSpPr>
          <p:spPr>
            <a:xfrm>
              <a:off x="385010" y="2190671"/>
              <a:ext cx="11421979" cy="3311339"/>
            </a:xfrm>
            <a:prstGeom prst="roundRect">
              <a:avLst/>
            </a:prstGeom>
            <a:solidFill>
              <a:srgbClr val="FFF3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AAD95F-359F-C090-3C2D-629390F4E760}"/>
                </a:ext>
              </a:extLst>
            </p:cNvPr>
            <p:cNvSpPr txBox="1"/>
            <p:nvPr/>
          </p:nvSpPr>
          <p:spPr>
            <a:xfrm>
              <a:off x="491633" y="2325246"/>
              <a:ext cx="11208734" cy="3170099"/>
            </a:xfrm>
            <a:prstGeom prst="rect">
              <a:avLst/>
            </a:prstGeom>
            <a:noFill/>
          </p:spPr>
          <p:txBody>
            <a:bodyPr wrap="square" rtlCol="0">
              <a:spAutoFit/>
            </a:bodyPr>
            <a:lstStyle/>
            <a:p>
              <a:pPr algn="just"/>
              <a:r>
                <a:rPr lang="en-US" sz="4000" b="1" dirty="0">
                  <a:latin typeface="Cambria" panose="02040503050406030204" pitchFamily="18" charset="0"/>
                </a:rPr>
                <a:t>	</a:t>
              </a:r>
              <a:r>
                <a:rPr lang="en-US" sz="4000" i="1" dirty="0" err="1">
                  <a:latin typeface="Cambria" panose="02040503050406030204" pitchFamily="18" charset="0"/>
                </a:rPr>
                <a:t>Những</a:t>
              </a:r>
              <a:r>
                <a:rPr lang="en-US" sz="4000" i="1" dirty="0">
                  <a:latin typeface="Cambria" panose="02040503050406030204" pitchFamily="18" charset="0"/>
                </a:rPr>
                <a:t> chi </a:t>
              </a:r>
              <a:r>
                <a:rPr lang="en-US" sz="4000" i="1" dirty="0" err="1">
                  <a:latin typeface="Cambria" panose="02040503050406030204" pitchFamily="18" charset="0"/>
                </a:rPr>
                <a:t>tiết</a:t>
              </a:r>
              <a:r>
                <a:rPr lang="en-US" sz="4000" i="1" dirty="0">
                  <a:latin typeface="Cambria" panose="02040503050406030204" pitchFamily="18" charset="0"/>
                </a:rPr>
                <a:t> </a:t>
              </a:r>
              <a:r>
                <a:rPr lang="en-US" sz="4000" i="1" dirty="0" err="1">
                  <a:latin typeface="Cambria" panose="02040503050406030204" pitchFamily="18" charset="0"/>
                </a:rPr>
                <a:t>cho</a:t>
              </a:r>
              <a:r>
                <a:rPr lang="en-US" sz="4000" i="1" dirty="0">
                  <a:latin typeface="Cambria" panose="02040503050406030204" pitchFamily="18" charset="0"/>
                </a:rPr>
                <a:t> </a:t>
              </a:r>
              <a:r>
                <a:rPr lang="en-US" sz="4000" i="1" dirty="0" err="1">
                  <a:latin typeface="Cambria" panose="02040503050406030204" pitchFamily="18" charset="0"/>
                </a:rPr>
                <a:t>thấy</a:t>
              </a:r>
              <a:r>
                <a:rPr lang="en-US" sz="4000" i="1" dirty="0">
                  <a:latin typeface="Cambria" panose="02040503050406030204" pitchFamily="18" charset="0"/>
                </a:rPr>
                <a:t> </a:t>
              </a:r>
              <a:r>
                <a:rPr lang="en-US" sz="4000" i="1" dirty="0" err="1">
                  <a:latin typeface="Cambria" panose="02040503050406030204" pitchFamily="18" charset="0"/>
                </a:rPr>
                <a:t>cún</a:t>
              </a:r>
              <a:r>
                <a:rPr lang="en-US" sz="4000" i="1" dirty="0">
                  <a:latin typeface="Cambria" panose="02040503050406030204" pitchFamily="18" charset="0"/>
                </a:rPr>
                <a:t> </a:t>
              </a:r>
              <a:r>
                <a:rPr lang="en-US" sz="4000" i="1" dirty="0" err="1">
                  <a:latin typeface="Cambria" panose="02040503050406030204" pitchFamily="18" charset="0"/>
                </a:rPr>
                <a:t>rất</a:t>
              </a:r>
              <a:r>
                <a:rPr lang="en-US" sz="4000" i="1" dirty="0">
                  <a:latin typeface="Cambria" panose="02040503050406030204" pitchFamily="18" charset="0"/>
                </a:rPr>
                <a:t> </a:t>
              </a:r>
              <a:r>
                <a:rPr lang="en-US" sz="4000" i="1" dirty="0" err="1">
                  <a:latin typeface="Cambria" panose="02040503050406030204" pitchFamily="18" charset="0"/>
                </a:rPr>
                <a:t>tò</a:t>
              </a:r>
              <a:r>
                <a:rPr lang="en-US" sz="4000" i="1" dirty="0">
                  <a:latin typeface="Cambria" panose="02040503050406030204" pitchFamily="18" charset="0"/>
                </a:rPr>
                <a:t> </a:t>
              </a:r>
              <a:r>
                <a:rPr lang="en-US" sz="4000" i="1" dirty="0" err="1">
                  <a:latin typeface="Cambria" panose="02040503050406030204" pitchFamily="18" charset="0"/>
                </a:rPr>
                <a:t>mò</a:t>
              </a:r>
              <a:r>
                <a:rPr lang="en-US" sz="4000" i="1" dirty="0">
                  <a:latin typeface="Cambria" panose="02040503050406030204" pitchFamily="18" charset="0"/>
                </a:rPr>
                <a:t> </a:t>
              </a:r>
              <a:r>
                <a:rPr lang="en-US" sz="4000" i="1" dirty="0" err="1">
                  <a:latin typeface="Cambria" panose="02040503050406030204" pitchFamily="18" charset="0"/>
                </a:rPr>
                <a:t>muốn</a:t>
              </a:r>
              <a:r>
                <a:rPr lang="en-US" sz="4000" i="1" dirty="0">
                  <a:latin typeface="Cambria" panose="02040503050406030204" pitchFamily="18" charset="0"/>
                </a:rPr>
                <a:t> </a:t>
              </a:r>
              <a:r>
                <a:rPr lang="en-US" sz="4000" i="1" dirty="0" err="1">
                  <a:latin typeface="Cambria" panose="02040503050406030204" pitchFamily="18" charset="0"/>
                </a:rPr>
                <a:t>biết</a:t>
              </a:r>
              <a:r>
                <a:rPr lang="en-US" sz="4000" i="1" dirty="0">
                  <a:latin typeface="Cambria" panose="02040503050406030204" pitchFamily="18" charset="0"/>
                </a:rPr>
                <a:t> </a:t>
              </a:r>
              <a:r>
                <a:rPr lang="en-US" sz="4000" i="1" dirty="0" err="1">
                  <a:latin typeface="Cambria" panose="02040503050406030204" pitchFamily="18" charset="0"/>
                </a:rPr>
                <a:t>về</a:t>
              </a:r>
              <a:r>
                <a:rPr lang="en-US" sz="4000" i="1" dirty="0">
                  <a:latin typeface="Cambria" panose="02040503050406030204" pitchFamily="18" charset="0"/>
                </a:rPr>
                <a:t> </a:t>
              </a:r>
              <a:r>
                <a:rPr lang="en-US" sz="4000" i="1" dirty="0" err="1">
                  <a:latin typeface="Cambria" panose="02040503050406030204" pitchFamily="18" charset="0"/>
                </a:rPr>
                <a:t>dãy</a:t>
              </a:r>
              <a:r>
                <a:rPr lang="en-US" sz="4000" i="1" dirty="0">
                  <a:latin typeface="Cambria" panose="02040503050406030204" pitchFamily="18" charset="0"/>
                </a:rPr>
                <a:t> </a:t>
              </a:r>
              <a:r>
                <a:rPr lang="en-US" sz="4000" i="1" dirty="0" err="1">
                  <a:latin typeface="Cambria" panose="02040503050406030204" pitchFamily="18" charset="0"/>
                </a:rPr>
                <a:t>phố</a:t>
              </a:r>
              <a:r>
                <a:rPr lang="en-US" sz="4000" i="1" dirty="0">
                  <a:latin typeface="Cambria" panose="02040503050406030204" pitchFamily="18" charset="0"/>
                </a:rPr>
                <a:t> </a:t>
              </a:r>
              <a:r>
                <a:rPr lang="en-US" sz="4000" i="1" dirty="0" err="1">
                  <a:latin typeface="Cambria" panose="02040503050406030204" pitchFamily="18" charset="0"/>
                </a:rPr>
                <a:t>bên</a:t>
              </a:r>
              <a:r>
                <a:rPr lang="en-US" sz="4000" i="1" dirty="0">
                  <a:latin typeface="Cambria" panose="02040503050406030204" pitchFamily="18" charset="0"/>
                </a:rPr>
                <a:t> </a:t>
              </a:r>
              <a:r>
                <a:rPr lang="en-US" sz="4000" i="1" dirty="0" err="1">
                  <a:latin typeface="Cambria" panose="02040503050406030204" pitchFamily="18" charset="0"/>
                </a:rPr>
                <a:t>ngoài</a:t>
              </a:r>
              <a:r>
                <a:rPr lang="en-US" sz="4000" i="1" dirty="0">
                  <a:latin typeface="Cambria" panose="02040503050406030204" pitchFamily="18" charset="0"/>
                </a:rPr>
                <a:t> </a:t>
              </a:r>
              <a:r>
                <a:rPr lang="en-US" sz="4000" i="1" dirty="0" err="1">
                  <a:latin typeface="Cambria" panose="02040503050406030204" pitchFamily="18" charset="0"/>
                </a:rPr>
                <a:t>là</a:t>
              </a:r>
              <a:r>
                <a:rPr lang="en-US" sz="4000" i="1" dirty="0">
                  <a:latin typeface="Cambria" panose="02040503050406030204" pitchFamily="18" charset="0"/>
                </a:rPr>
                <a:t>: </a:t>
              </a:r>
            </a:p>
            <a:p>
              <a:pPr algn="just"/>
              <a:r>
                <a:rPr lang="en-US" sz="4000" b="1" dirty="0">
                  <a:latin typeface="Cambria" panose="02040503050406030204" pitchFamily="18" charset="0"/>
                </a:rPr>
                <a:t>- </a:t>
              </a:r>
              <a:r>
                <a:rPr lang="en-US" sz="4000" b="1" dirty="0" err="1">
                  <a:latin typeface="Cambria" panose="02040503050406030204" pitchFamily="18" charset="0"/>
                </a:rPr>
                <a:t>Cún</a:t>
              </a:r>
              <a:r>
                <a:rPr lang="en-US" sz="4000" b="1" dirty="0">
                  <a:latin typeface="Cambria" panose="02040503050406030204" pitchFamily="18" charset="0"/>
                </a:rPr>
                <a:t> </a:t>
              </a:r>
              <a:r>
                <a:rPr lang="en-US" sz="4000" b="1" dirty="0" err="1">
                  <a:latin typeface="Cambria" panose="02040503050406030204" pitchFamily="18" charset="0"/>
                </a:rPr>
                <a:t>nghĩ</a:t>
              </a:r>
              <a:r>
                <a:rPr lang="en-US" sz="4000" b="1" dirty="0">
                  <a:latin typeface="Cambria" panose="02040503050406030204" pitchFamily="18" charset="0"/>
                </a:rPr>
                <a:t>: “Ở </a:t>
              </a:r>
              <a:r>
                <a:rPr lang="en-US" sz="4000" b="1" dirty="0" err="1">
                  <a:latin typeface="Cambria" panose="02040503050406030204" pitchFamily="18" charset="0"/>
                </a:rPr>
                <a:t>cuối</a:t>
              </a:r>
              <a:r>
                <a:rPr lang="en-US" sz="4000" b="1" dirty="0">
                  <a:latin typeface="Cambria" panose="02040503050406030204" pitchFamily="18" charset="0"/>
                </a:rPr>
                <a:t> </a:t>
              </a:r>
              <a:r>
                <a:rPr lang="en-US" sz="4000" b="1" dirty="0" err="1">
                  <a:latin typeface="Cambria" panose="02040503050406030204" pitchFamily="18" charset="0"/>
                </a:rPr>
                <a:t>dãy</a:t>
              </a:r>
              <a:r>
                <a:rPr lang="en-US" sz="4000" b="1" dirty="0">
                  <a:latin typeface="Cambria" panose="02040503050406030204" pitchFamily="18" charset="0"/>
                </a:rPr>
                <a:t> </a:t>
              </a:r>
              <a:r>
                <a:rPr lang="en-US" sz="4000" b="1" dirty="0" err="1">
                  <a:latin typeface="Cambria" panose="02040503050406030204" pitchFamily="18" charset="0"/>
                </a:rPr>
                <a:t>phố</a:t>
              </a:r>
              <a:r>
                <a:rPr lang="en-US" sz="4000" b="1" dirty="0">
                  <a:latin typeface="Cambria" panose="02040503050406030204" pitchFamily="18" charset="0"/>
                </a:rPr>
                <a:t> </a:t>
              </a:r>
              <a:r>
                <a:rPr lang="en-US" sz="4000" b="1" dirty="0" err="1">
                  <a:latin typeface="Cambria" panose="02040503050406030204" pitchFamily="18" charset="0"/>
                </a:rPr>
                <a:t>có</a:t>
              </a:r>
              <a:r>
                <a:rPr lang="en-US" sz="4000" b="1" dirty="0">
                  <a:latin typeface="Cambria" panose="02040503050406030204" pitchFamily="18" charset="0"/>
                </a:rPr>
                <a:t> </a:t>
              </a:r>
              <a:r>
                <a:rPr lang="en-US" sz="4000" b="1" dirty="0" err="1">
                  <a:latin typeface="Cambria" panose="02040503050406030204" pitchFamily="18" charset="0"/>
                </a:rPr>
                <a:t>gì</a:t>
              </a:r>
              <a:r>
                <a:rPr lang="en-US" sz="4000" b="1" dirty="0">
                  <a:latin typeface="Cambria" panose="02040503050406030204" pitchFamily="18" charset="0"/>
                </a:rPr>
                <a:t> </a:t>
              </a:r>
              <a:r>
                <a:rPr lang="en-US" sz="4000" b="1" dirty="0" err="1">
                  <a:latin typeface="Cambria" panose="02040503050406030204" pitchFamily="18" charset="0"/>
                </a:rPr>
                <a:t>nhỉ</a:t>
              </a:r>
              <a:r>
                <a:rPr lang="en-US" sz="4000" b="1" dirty="0">
                  <a:latin typeface="Cambria" panose="02040503050406030204" pitchFamily="18" charset="0"/>
                </a:rPr>
                <a:t>?”</a:t>
              </a:r>
            </a:p>
            <a:p>
              <a:pPr algn="just"/>
              <a:r>
                <a:rPr lang="en-US" sz="4000" b="1" dirty="0">
                  <a:latin typeface="Cambria" panose="02040503050406030204" pitchFamily="18" charset="0"/>
                </a:rPr>
                <a:t>- </a:t>
              </a:r>
              <a:r>
                <a:rPr lang="en-US" sz="4000" b="1" dirty="0" err="1">
                  <a:latin typeface="Cambria" panose="02040503050406030204" pitchFamily="18" charset="0"/>
                </a:rPr>
                <a:t>Bực</a:t>
              </a:r>
              <a:r>
                <a:rPr lang="en-US" sz="4000" b="1" dirty="0">
                  <a:latin typeface="Cambria" panose="02040503050406030204" pitchFamily="18" charset="0"/>
                </a:rPr>
                <a:t> </a:t>
              </a:r>
              <a:r>
                <a:rPr lang="en-US" sz="4000" b="1" dirty="0" err="1">
                  <a:latin typeface="Cambria" panose="02040503050406030204" pitchFamily="18" charset="0"/>
                </a:rPr>
                <a:t>đến</a:t>
              </a:r>
              <a:r>
                <a:rPr lang="en-US" sz="4000" b="1" dirty="0">
                  <a:latin typeface="Cambria" panose="02040503050406030204" pitchFamily="18" charset="0"/>
                </a:rPr>
                <a:t> </a:t>
              </a:r>
              <a:r>
                <a:rPr lang="en-US" sz="4000" b="1" dirty="0" err="1">
                  <a:latin typeface="Cambria" panose="02040503050406030204" pitchFamily="18" charset="0"/>
                </a:rPr>
                <a:t>nỗi</a:t>
              </a:r>
              <a:r>
                <a:rPr lang="en-US" sz="4000" b="1" dirty="0">
                  <a:latin typeface="Cambria" panose="02040503050406030204" pitchFamily="18" charset="0"/>
                </a:rPr>
                <a:t>, </a:t>
              </a:r>
              <a:r>
                <a:rPr lang="en-US" sz="4000" b="1" dirty="0" err="1">
                  <a:latin typeface="Cambria" panose="02040503050406030204" pitchFamily="18" charset="0"/>
                </a:rPr>
                <a:t>đang</a:t>
              </a:r>
              <a:r>
                <a:rPr lang="en-US" sz="4000" b="1" dirty="0">
                  <a:latin typeface="Cambria" panose="02040503050406030204" pitchFamily="18" charset="0"/>
                </a:rPr>
                <a:t> </a:t>
              </a:r>
              <a:r>
                <a:rPr lang="en-US" sz="4000" b="1" dirty="0" err="1">
                  <a:latin typeface="Cambria" panose="02040503050406030204" pitchFamily="18" charset="0"/>
                </a:rPr>
                <a:t>nằm</a:t>
              </a:r>
              <a:r>
                <a:rPr lang="en-US" sz="4000" b="1" dirty="0">
                  <a:latin typeface="Cambria" panose="02040503050406030204" pitchFamily="18" charset="0"/>
                </a:rPr>
                <a:t> </a:t>
              </a:r>
              <a:r>
                <a:rPr lang="en-US" sz="4000" b="1" dirty="0" err="1">
                  <a:latin typeface="Cambria" panose="02040503050406030204" pitchFamily="18" charset="0"/>
                </a:rPr>
                <a:t>yên</a:t>
              </a:r>
              <a:r>
                <a:rPr lang="en-US" sz="4000" b="1" dirty="0">
                  <a:latin typeface="Cambria" panose="02040503050406030204" pitchFamily="18" charset="0"/>
                </a:rPr>
                <a:t> </a:t>
              </a:r>
              <a:r>
                <a:rPr lang="en-US" sz="4000" b="1" dirty="0" err="1">
                  <a:latin typeface="Cambria" panose="02040503050406030204" pitchFamily="18" charset="0"/>
                </a:rPr>
                <a:t>cún</a:t>
              </a:r>
              <a:r>
                <a:rPr lang="en-US" sz="4000" b="1" dirty="0">
                  <a:latin typeface="Cambria" panose="02040503050406030204" pitchFamily="18" charset="0"/>
                </a:rPr>
                <a:t> </a:t>
              </a:r>
              <a:r>
                <a:rPr lang="en-US" sz="4000" b="1" dirty="0" err="1">
                  <a:latin typeface="Cambria" panose="02040503050406030204" pitchFamily="18" charset="0"/>
                </a:rPr>
                <a:t>bỗng</a:t>
              </a:r>
              <a:r>
                <a:rPr lang="en-US" sz="4000" b="1" dirty="0">
                  <a:latin typeface="Cambria" panose="02040503050406030204" pitchFamily="18" charset="0"/>
                </a:rPr>
                <a:t> </a:t>
              </a:r>
              <a:r>
                <a:rPr lang="en-US" sz="4000" b="1" dirty="0" err="1">
                  <a:latin typeface="Cambria" panose="02040503050406030204" pitchFamily="18" charset="0"/>
                </a:rPr>
                <a:t>ngẩng</a:t>
              </a:r>
              <a:r>
                <a:rPr lang="en-US" sz="4000" b="1" dirty="0">
                  <a:latin typeface="Cambria" panose="02040503050406030204" pitchFamily="18" charset="0"/>
                </a:rPr>
                <a:t> </a:t>
              </a:r>
              <a:r>
                <a:rPr lang="en-US" sz="4000" b="1" dirty="0" err="1">
                  <a:latin typeface="Cambria" panose="02040503050406030204" pitchFamily="18" charset="0"/>
                </a:rPr>
                <a:t>cổ</a:t>
              </a:r>
              <a:r>
                <a:rPr lang="en-US" sz="4000" b="1" dirty="0">
                  <a:latin typeface="Cambria" panose="02040503050406030204" pitchFamily="18" charset="0"/>
                </a:rPr>
                <a:t> </a:t>
              </a:r>
              <a:r>
                <a:rPr lang="en-US" sz="4000" b="1" dirty="0" err="1">
                  <a:latin typeface="Cambria" panose="02040503050406030204" pitchFamily="18" charset="0"/>
                </a:rPr>
                <a:t>lên</a:t>
              </a:r>
              <a:r>
                <a:rPr lang="en-US" sz="4000" b="1" dirty="0">
                  <a:latin typeface="Cambria" panose="02040503050406030204" pitchFamily="18" charset="0"/>
                </a:rPr>
                <a:t> </a:t>
              </a:r>
              <a:r>
                <a:rPr lang="en-US" sz="4000" b="1" dirty="0" err="1">
                  <a:latin typeface="Cambria" panose="02040503050406030204" pitchFamily="18" charset="0"/>
                </a:rPr>
                <a:t>sủa</a:t>
              </a:r>
              <a:r>
                <a:rPr lang="en-US" sz="4000" b="1" dirty="0">
                  <a:latin typeface="Cambria" panose="02040503050406030204" pitchFamily="18" charset="0"/>
                </a:rPr>
                <a:t>: </a:t>
              </a:r>
              <a:r>
                <a:rPr lang="en-US" sz="4000" b="1" dirty="0" err="1">
                  <a:latin typeface="Cambria" panose="02040503050406030204" pitchFamily="18" charset="0"/>
                </a:rPr>
                <a:t>Ắng</a:t>
              </a:r>
              <a:r>
                <a:rPr lang="en-US" sz="4000" b="1" dirty="0">
                  <a:latin typeface="Cambria" panose="02040503050406030204" pitchFamily="18" charset="0"/>
                </a:rPr>
                <a:t>! </a:t>
              </a:r>
              <a:r>
                <a:rPr lang="en-US" sz="4000" b="1" dirty="0" err="1">
                  <a:latin typeface="Cambria" panose="02040503050406030204" pitchFamily="18" charset="0"/>
                </a:rPr>
                <a:t>Ắng</a:t>
              </a:r>
              <a:r>
                <a:rPr lang="en-US" sz="4000" b="1" dirty="0">
                  <a:latin typeface="Cambria" panose="02040503050406030204" pitchFamily="18" charset="0"/>
                </a:rPr>
                <a:t>!... </a:t>
              </a:r>
            </a:p>
          </p:txBody>
        </p:sp>
      </p:grpSp>
      <p:pic>
        <p:nvPicPr>
          <p:cNvPr id="4" name="Picture 3">
            <a:extLst>
              <a:ext uri="{FF2B5EF4-FFF2-40B4-BE49-F238E27FC236}">
                <a16:creationId xmlns:a16="http://schemas.microsoft.com/office/drawing/2014/main" id="{B9D3BD58-D89F-22CA-B707-599814CFD16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230" t="-2042" r="42053" b="52042"/>
          <a:stretch/>
        </p:blipFill>
        <p:spPr>
          <a:xfrm>
            <a:off x="777451" y="0"/>
            <a:ext cx="1227258" cy="2094850"/>
          </a:xfrm>
          <a:prstGeom prst="rect">
            <a:avLst/>
          </a:prstGeom>
        </p:spPr>
      </p:pic>
    </p:spTree>
    <p:extLst>
      <p:ext uri="{BB962C8B-B14F-4D97-AF65-F5344CB8AC3E}">
        <p14:creationId xmlns:p14="http://schemas.microsoft.com/office/powerpoint/2010/main" val="14795233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04739B-0483-0BFF-14AE-13F1C57FCA40}"/>
              </a:ext>
            </a:extLst>
          </p:cNvPr>
          <p:cNvPicPr>
            <a:picLocks noChangeAspect="1"/>
          </p:cNvPicPr>
          <p:nvPr/>
        </p:nvPicPr>
        <p:blipFill>
          <a:blip r:embed="rId2"/>
          <a:stretch>
            <a:fillRect/>
          </a:stretch>
        </p:blipFill>
        <p:spPr>
          <a:xfrm>
            <a:off x="7921549" y="5591175"/>
            <a:ext cx="4079951" cy="1266825"/>
          </a:xfrm>
          <a:prstGeom prst="rect">
            <a:avLst/>
          </a:prstGeom>
        </p:spPr>
      </p:pic>
      <p:grpSp>
        <p:nvGrpSpPr>
          <p:cNvPr id="9" name="Group 8">
            <a:extLst>
              <a:ext uri="{FF2B5EF4-FFF2-40B4-BE49-F238E27FC236}">
                <a16:creationId xmlns:a16="http://schemas.microsoft.com/office/drawing/2014/main" id="{DD02DC56-9F38-9894-4C2E-7171478FEA97}"/>
              </a:ext>
            </a:extLst>
          </p:cNvPr>
          <p:cNvGrpSpPr/>
          <p:nvPr/>
        </p:nvGrpSpPr>
        <p:grpSpPr>
          <a:xfrm>
            <a:off x="673238" y="1338274"/>
            <a:ext cx="11043140" cy="4592097"/>
            <a:chOff x="673238" y="1338274"/>
            <a:chExt cx="11043140" cy="4592097"/>
          </a:xfrm>
        </p:grpSpPr>
        <p:sp>
          <p:nvSpPr>
            <p:cNvPr id="5" name="Rectangle: Rounded Corners 4">
              <a:extLst>
                <a:ext uri="{FF2B5EF4-FFF2-40B4-BE49-F238E27FC236}">
                  <a16:creationId xmlns:a16="http://schemas.microsoft.com/office/drawing/2014/main" id="{51ADB17F-773A-2ED3-267D-B5F814C53A2C}"/>
                </a:ext>
              </a:extLst>
            </p:cNvPr>
            <p:cNvSpPr/>
            <p:nvPr/>
          </p:nvSpPr>
          <p:spPr>
            <a:xfrm>
              <a:off x="673238" y="1338274"/>
              <a:ext cx="11043140" cy="4592097"/>
            </a:xfrm>
            <a:prstGeom prst="roundRect">
              <a:avLst>
                <a:gd name="adj" fmla="val 10145"/>
              </a:avLst>
            </a:prstGeom>
            <a:solidFill>
              <a:schemeClr val="bg1"/>
            </a:solidFill>
            <a:ln w="38100">
              <a:solidFill>
                <a:srgbClr val="6DB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DC55D2-3E38-543F-8D01-31F4251DA45D}"/>
                </a:ext>
              </a:extLst>
            </p:cNvPr>
            <p:cNvSpPr txBox="1"/>
            <p:nvPr/>
          </p:nvSpPr>
          <p:spPr>
            <a:xfrm>
              <a:off x="1114614" y="1730923"/>
              <a:ext cx="9962771" cy="3970318"/>
            </a:xfrm>
            <a:prstGeom prst="rect">
              <a:avLst/>
            </a:prstGeom>
            <a:noFill/>
          </p:spPr>
          <p:txBody>
            <a:bodyPr wrap="square" rtlCol="0">
              <a:spAutoFit/>
            </a:bodyPr>
            <a:lstStyle/>
            <a:p>
              <a:r>
                <a:rPr lang="en-US" sz="3600" dirty="0">
                  <a:latin typeface="Cambria" panose="02040503050406030204" pitchFamily="18" charset="0"/>
                </a:rPr>
                <a:t>- </a:t>
              </a:r>
              <a:r>
                <a:rPr lang="en-US" sz="3600" dirty="0" err="1">
                  <a:latin typeface="Cambria" panose="02040503050406030204" pitchFamily="18" charset="0"/>
                </a:rPr>
                <a:t>Đọc</a:t>
              </a:r>
              <a:r>
                <a:rPr lang="en-US" sz="3600" dirty="0">
                  <a:latin typeface="Cambria" panose="02040503050406030204" pitchFamily="18" charset="0"/>
                </a:rPr>
                <a:t> </a:t>
              </a:r>
              <a:r>
                <a:rPr lang="en-US" sz="3600" dirty="0" err="1">
                  <a:latin typeface="Cambria" panose="02040503050406030204" pitchFamily="18" charset="0"/>
                </a:rPr>
                <a:t>đúng</a:t>
              </a:r>
              <a:r>
                <a:rPr lang="en-US" sz="3600" dirty="0">
                  <a:latin typeface="Cambria" panose="02040503050406030204" pitchFamily="18" charset="0"/>
                </a:rPr>
                <a:t> </a:t>
              </a:r>
              <a:r>
                <a:rPr lang="en-US" sz="3600" dirty="0" err="1">
                  <a:latin typeface="Cambria" panose="02040503050406030204" pitchFamily="18" charset="0"/>
                </a:rPr>
                <a:t>từ</a:t>
              </a:r>
              <a:r>
                <a:rPr lang="en-US" sz="3600" dirty="0">
                  <a:latin typeface="Cambria" panose="02040503050406030204" pitchFamily="18" charset="0"/>
                </a:rPr>
                <a:t> </a:t>
              </a:r>
              <a:r>
                <a:rPr lang="en-US" sz="3600" dirty="0" err="1">
                  <a:latin typeface="Cambria" panose="02040503050406030204" pitchFamily="18" charset="0"/>
                </a:rPr>
                <a:t>ngữ</a:t>
              </a:r>
              <a:r>
                <a:rPr lang="en-US" sz="3600" dirty="0">
                  <a:latin typeface="Cambria" panose="02040503050406030204" pitchFamily="18" charset="0"/>
                </a:rPr>
                <a:t>, </a:t>
              </a:r>
              <a:r>
                <a:rPr lang="en-US" sz="3600" dirty="0" err="1">
                  <a:latin typeface="Cambria" panose="02040503050406030204" pitchFamily="18" charset="0"/>
                </a:rPr>
                <a:t>câu</a:t>
              </a:r>
              <a:r>
                <a:rPr lang="en-US" sz="3600" dirty="0">
                  <a:latin typeface="Cambria" panose="02040503050406030204" pitchFamily="18" charset="0"/>
                </a:rPr>
                <a:t>, </a:t>
              </a:r>
              <a:r>
                <a:rPr lang="en-US" sz="3600" dirty="0" err="1">
                  <a:latin typeface="Cambria" panose="02040503050406030204" pitchFamily="18" charset="0"/>
                </a:rPr>
                <a:t>đoạn</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toàn</a:t>
              </a:r>
              <a:r>
                <a:rPr lang="en-US" sz="3600" dirty="0">
                  <a:latin typeface="Cambria" panose="02040503050406030204" pitchFamily="18" charset="0"/>
                </a:rPr>
                <a:t> </a:t>
              </a:r>
              <a:r>
                <a:rPr lang="en-US" sz="3600" dirty="0" err="1">
                  <a:latin typeface="Cambria" panose="02040503050406030204" pitchFamily="18" charset="0"/>
                </a:rPr>
                <a:t>bộ</a:t>
              </a:r>
              <a:r>
                <a:rPr lang="en-US" sz="3600" dirty="0">
                  <a:latin typeface="Cambria" panose="02040503050406030204" pitchFamily="18" charset="0"/>
                </a:rPr>
                <a:t> </a:t>
              </a:r>
              <a:r>
                <a:rPr lang="en-US" sz="3600" dirty="0" err="1">
                  <a:latin typeface="Cambria" panose="02040503050406030204" pitchFamily="18" charset="0"/>
                </a:rPr>
                <a:t>câu</a:t>
              </a:r>
              <a:r>
                <a:rPr lang="en-US" sz="3600" dirty="0">
                  <a:latin typeface="Cambria" panose="02040503050406030204" pitchFamily="18" charset="0"/>
                </a:rPr>
                <a:t> </a:t>
              </a:r>
              <a:r>
                <a:rPr lang="en-US" sz="3600" dirty="0" err="1">
                  <a:latin typeface="Cambria" panose="02040503050406030204" pitchFamily="18" charset="0"/>
                </a:rPr>
                <a:t>chuyện</a:t>
              </a:r>
              <a:r>
                <a:rPr lang="en-US" sz="3600" dirty="0">
                  <a:latin typeface="Cambria" panose="02040503050406030204" pitchFamily="18" charset="0"/>
                </a:rPr>
                <a:t>. </a:t>
              </a:r>
              <a:r>
                <a:rPr lang="en-US" sz="3600" dirty="0" err="1">
                  <a:latin typeface="Cambria" panose="02040503050406030204" pitchFamily="18" charset="0"/>
                </a:rPr>
                <a:t>Biết</a:t>
              </a:r>
              <a:r>
                <a:rPr lang="en-US" sz="3600" dirty="0">
                  <a:latin typeface="Cambria" panose="02040503050406030204" pitchFamily="18" charset="0"/>
                </a:rPr>
                <a:t> </a:t>
              </a:r>
              <a:r>
                <a:rPr lang="en-US" sz="3600" dirty="0" err="1">
                  <a:latin typeface="Cambria" panose="02040503050406030204" pitchFamily="18" charset="0"/>
                </a:rPr>
                <a:t>đọc</a:t>
              </a:r>
              <a:r>
                <a:rPr lang="en-US" sz="3600" dirty="0">
                  <a:latin typeface="Cambria" panose="02040503050406030204" pitchFamily="18" charset="0"/>
                </a:rPr>
                <a:t> </a:t>
              </a:r>
              <a:r>
                <a:rPr lang="en-US" sz="3600" dirty="0" err="1">
                  <a:latin typeface="Cambria" panose="02040503050406030204" pitchFamily="18" charset="0"/>
                </a:rPr>
                <a:t>diễn</a:t>
              </a:r>
              <a:r>
                <a:rPr lang="en-US" sz="3600" dirty="0">
                  <a:latin typeface="Cambria" panose="02040503050406030204" pitchFamily="18" charset="0"/>
                </a:rPr>
                <a:t> </a:t>
              </a:r>
              <a:r>
                <a:rPr lang="en-US" sz="3600" dirty="0" err="1">
                  <a:latin typeface="Cambria" panose="02040503050406030204" pitchFamily="18" charset="0"/>
                </a:rPr>
                <a:t>cảm</a:t>
              </a:r>
              <a:r>
                <a:rPr lang="en-US" sz="3600" dirty="0">
                  <a:latin typeface="Cambria" panose="02040503050406030204" pitchFamily="18" charset="0"/>
                </a:rPr>
                <a:t> </a:t>
              </a:r>
              <a:r>
                <a:rPr lang="en-US" sz="3600" dirty="0" err="1">
                  <a:latin typeface="Cambria" panose="02040503050406030204" pitchFamily="18" charset="0"/>
                </a:rPr>
                <a:t>phù</a:t>
              </a:r>
              <a:r>
                <a:rPr lang="en-US" sz="3600" dirty="0">
                  <a:latin typeface="Cambria" panose="02040503050406030204" pitchFamily="18" charset="0"/>
                </a:rPr>
                <a:t> </a:t>
              </a:r>
              <a:r>
                <a:rPr lang="en-US" sz="3600" dirty="0" err="1">
                  <a:latin typeface="Cambria" panose="02040503050406030204" pitchFamily="18" charset="0"/>
                </a:rPr>
                <a:t>hợp</a:t>
              </a:r>
              <a:r>
                <a:rPr lang="en-US" sz="3600" dirty="0">
                  <a:latin typeface="Cambria" panose="02040503050406030204" pitchFamily="18" charset="0"/>
                </a:rPr>
                <a:t> </a:t>
              </a:r>
              <a:r>
                <a:rPr lang="en-US" sz="3600" dirty="0" err="1">
                  <a:latin typeface="Cambria" panose="02040503050406030204" pitchFamily="18" charset="0"/>
                </a:rPr>
                <a:t>với</a:t>
              </a:r>
              <a:r>
                <a:rPr lang="en-US" sz="3600" dirty="0">
                  <a:latin typeface="Cambria" panose="02040503050406030204" pitchFamily="18" charset="0"/>
                </a:rPr>
                <a:t> </a:t>
              </a:r>
              <a:r>
                <a:rPr lang="en-US" sz="3600" dirty="0" err="1">
                  <a:latin typeface="Cambria" panose="02040503050406030204" pitchFamily="18" charset="0"/>
                </a:rPr>
                <a:t>lời</a:t>
              </a:r>
              <a:r>
                <a:rPr lang="en-US" sz="3600" dirty="0">
                  <a:latin typeface="Cambria" panose="02040503050406030204" pitchFamily="18" charset="0"/>
                </a:rPr>
                <a:t> </a:t>
              </a:r>
              <a:r>
                <a:rPr lang="en-US" sz="3600" dirty="0" err="1">
                  <a:latin typeface="Cambria" panose="02040503050406030204" pitchFamily="18" charset="0"/>
                </a:rPr>
                <a:t>kể</a:t>
              </a:r>
              <a:r>
                <a:rPr lang="en-US" sz="3600" dirty="0">
                  <a:latin typeface="Cambria" panose="02040503050406030204" pitchFamily="18" charset="0"/>
                </a:rPr>
                <a:t>, </a:t>
              </a:r>
              <a:r>
                <a:rPr lang="en-US" sz="3600" dirty="0" err="1">
                  <a:latin typeface="Cambria" panose="02040503050406030204" pitchFamily="18" charset="0"/>
                </a:rPr>
                <a:t>tả</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bài</a:t>
              </a:r>
              <a:r>
                <a:rPr lang="en-US" sz="3600" dirty="0">
                  <a:latin typeface="Cambria" panose="02040503050406030204" pitchFamily="18" charset="0"/>
                </a:rPr>
                <a:t>.</a:t>
              </a:r>
            </a:p>
            <a:p>
              <a:r>
                <a:rPr lang="en-US" sz="3600" dirty="0">
                  <a:latin typeface="Cambria" panose="02040503050406030204" pitchFamily="18" charset="0"/>
                </a:rPr>
                <a:t>- </a:t>
              </a:r>
              <a:r>
                <a:rPr lang="en-US" sz="3600" dirty="0" err="1">
                  <a:latin typeface="Cambria" panose="02040503050406030204" pitchFamily="18" charset="0"/>
                </a:rPr>
                <a:t>Nhận</a:t>
              </a:r>
              <a:r>
                <a:rPr lang="en-US" sz="3600" dirty="0">
                  <a:latin typeface="Cambria" panose="02040503050406030204" pitchFamily="18" charset="0"/>
                </a:rPr>
                <a:t> </a:t>
              </a:r>
              <a:r>
                <a:rPr lang="en-US" sz="3600" dirty="0" err="1">
                  <a:latin typeface="Cambria" panose="02040503050406030204" pitchFamily="18" charset="0"/>
                </a:rPr>
                <a:t>biết</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sự</a:t>
              </a:r>
              <a:r>
                <a:rPr lang="en-US" sz="3600" dirty="0">
                  <a:latin typeface="Cambria" panose="02040503050406030204" pitchFamily="18" charset="0"/>
                </a:rPr>
                <a:t> </a:t>
              </a:r>
              <a:r>
                <a:rPr lang="en-US" sz="3600" dirty="0" err="1">
                  <a:latin typeface="Cambria" panose="02040503050406030204" pitchFamily="18" charset="0"/>
                </a:rPr>
                <a:t>việc</a:t>
              </a:r>
              <a:r>
                <a:rPr lang="en-US" sz="3600" dirty="0">
                  <a:latin typeface="Cambria" panose="02040503050406030204" pitchFamily="18" charset="0"/>
                </a:rPr>
                <a:t> </a:t>
              </a:r>
              <a:r>
                <a:rPr lang="en-US" sz="3600" dirty="0" err="1">
                  <a:latin typeface="Cambria" panose="02040503050406030204" pitchFamily="18" charset="0"/>
                </a:rPr>
                <a:t>xảy</a:t>
              </a:r>
              <a:r>
                <a:rPr lang="en-US" sz="3600" dirty="0">
                  <a:latin typeface="Cambria" panose="02040503050406030204" pitchFamily="18" charset="0"/>
                </a:rPr>
                <a:t> </a:t>
              </a:r>
              <a:r>
                <a:rPr lang="en-US" sz="3600" dirty="0" err="1">
                  <a:latin typeface="Cambria" panose="02040503050406030204" pitchFamily="18" charset="0"/>
                </a:rPr>
                <a:t>ra</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câu</a:t>
              </a:r>
              <a:r>
                <a:rPr lang="en-US" sz="3600" dirty="0">
                  <a:latin typeface="Cambria" panose="02040503050406030204" pitchFamily="18" charset="0"/>
                </a:rPr>
                <a:t> </a:t>
              </a:r>
              <a:r>
                <a:rPr lang="en-US" sz="3600" dirty="0" err="1">
                  <a:latin typeface="Cambria" panose="02040503050406030204" pitchFamily="18" charset="0"/>
                </a:rPr>
                <a:t>chuyện</a:t>
              </a:r>
              <a:r>
                <a:rPr lang="en-US" sz="3600" dirty="0">
                  <a:latin typeface="Cambria" panose="02040503050406030204" pitchFamily="18" charset="0"/>
                </a:rPr>
                <a:t>. </a:t>
              </a:r>
              <a:r>
                <a:rPr lang="en-US" sz="3600" dirty="0" err="1">
                  <a:latin typeface="Cambria" panose="02040503050406030204" pitchFamily="18" charset="0"/>
                </a:rPr>
                <a:t>Hiểu</a:t>
              </a:r>
              <a:r>
                <a:rPr lang="en-US" sz="3600" dirty="0">
                  <a:latin typeface="Cambria" panose="02040503050406030204" pitchFamily="18" charset="0"/>
                </a:rPr>
                <a:t> </a:t>
              </a:r>
              <a:r>
                <a:rPr lang="en-US" sz="3600" dirty="0" err="1">
                  <a:latin typeface="Cambria" panose="02040503050406030204" pitchFamily="18" charset="0"/>
                </a:rPr>
                <a:t>suy</a:t>
              </a:r>
              <a:r>
                <a:rPr lang="en-US" sz="3600" dirty="0">
                  <a:latin typeface="Cambria" panose="02040503050406030204" pitchFamily="18" charset="0"/>
                </a:rPr>
                <a:t> </a:t>
              </a:r>
              <a:r>
                <a:rPr lang="en-US" sz="3600" dirty="0" err="1">
                  <a:latin typeface="Cambria" panose="02040503050406030204" pitchFamily="18" charset="0"/>
                </a:rPr>
                <a:t>nghĩ</a:t>
              </a:r>
              <a:r>
                <a:rPr lang="en-US" sz="3600" dirty="0">
                  <a:latin typeface="Cambria" panose="02040503050406030204" pitchFamily="18" charset="0"/>
                </a:rPr>
                <a:t>, </a:t>
              </a:r>
              <a:r>
                <a:rPr lang="en-US" sz="3600" dirty="0" err="1">
                  <a:latin typeface="Cambria" panose="02040503050406030204" pitchFamily="18" charset="0"/>
                </a:rPr>
                <a:t>cảm</a:t>
              </a:r>
              <a:r>
                <a:rPr lang="en-US" sz="3600" dirty="0">
                  <a:latin typeface="Cambria" panose="02040503050406030204" pitchFamily="18" charset="0"/>
                </a:rPr>
                <a:t> </a:t>
              </a:r>
              <a:r>
                <a:rPr lang="en-US" sz="3600" dirty="0" err="1">
                  <a:latin typeface="Cambria" panose="02040503050406030204" pitchFamily="18" charset="0"/>
                </a:rPr>
                <a:t>xúc</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nhân</a:t>
              </a:r>
              <a:r>
                <a:rPr lang="en-US" sz="3600" dirty="0">
                  <a:latin typeface="Cambria" panose="02040503050406030204" pitchFamily="18" charset="0"/>
                </a:rPr>
                <a:t> </a:t>
              </a:r>
              <a:r>
                <a:rPr lang="en-US" sz="3600" dirty="0" err="1">
                  <a:latin typeface="Cambria" panose="02040503050406030204" pitchFamily="18" charset="0"/>
                </a:rPr>
                <a:t>vật</a:t>
              </a:r>
              <a:r>
                <a:rPr lang="en-US" sz="3600" dirty="0">
                  <a:latin typeface="Cambria" panose="02040503050406030204" pitchFamily="18" charset="0"/>
                </a:rPr>
                <a:t> </a:t>
              </a:r>
              <a:r>
                <a:rPr lang="en-US" sz="3600" dirty="0" err="1">
                  <a:latin typeface="Cambria" panose="02040503050406030204" pitchFamily="18" charset="0"/>
                </a:rPr>
                <a:t>dựa</a:t>
              </a:r>
              <a:r>
                <a:rPr lang="en-US" sz="3600" dirty="0">
                  <a:latin typeface="Cambria" panose="02040503050406030204" pitchFamily="18" charset="0"/>
                </a:rPr>
                <a:t> </a:t>
              </a:r>
              <a:r>
                <a:rPr lang="en-US" sz="3600" dirty="0" err="1">
                  <a:latin typeface="Cambria" panose="02040503050406030204" pitchFamily="18" charset="0"/>
                </a:rPr>
                <a:t>vào</a:t>
              </a:r>
              <a:r>
                <a:rPr lang="en-US" sz="3600" dirty="0">
                  <a:latin typeface="Cambria" panose="02040503050406030204" pitchFamily="18" charset="0"/>
                </a:rPr>
                <a:t> </a:t>
              </a:r>
              <a:r>
                <a:rPr lang="en-US" sz="3600" dirty="0" err="1">
                  <a:latin typeface="Cambria" panose="02040503050406030204" pitchFamily="18" charset="0"/>
                </a:rPr>
                <a:t>hành</a:t>
              </a:r>
              <a:r>
                <a:rPr lang="en-US" sz="3600" dirty="0">
                  <a:latin typeface="Cambria" panose="02040503050406030204" pitchFamily="18" charset="0"/>
                </a:rPr>
                <a:t> </a:t>
              </a:r>
              <a:r>
                <a:rPr lang="en-US" sz="3600" dirty="0" err="1">
                  <a:latin typeface="Cambria" panose="02040503050406030204" pitchFamily="18" charset="0"/>
                </a:rPr>
                <a:t>động</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suy</a:t>
              </a:r>
              <a:r>
                <a:rPr lang="en-US" sz="3600" dirty="0">
                  <a:latin typeface="Cambria" panose="02040503050406030204" pitchFamily="18" charset="0"/>
                </a:rPr>
                <a:t> </a:t>
              </a:r>
              <a:r>
                <a:rPr lang="en-US" sz="3600" dirty="0" err="1">
                  <a:latin typeface="Cambria" panose="02040503050406030204" pitchFamily="18" charset="0"/>
                </a:rPr>
                <a:t>nghĩ</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nhân</a:t>
              </a:r>
              <a:r>
                <a:rPr lang="en-US" sz="3600" dirty="0">
                  <a:latin typeface="Cambria" panose="02040503050406030204" pitchFamily="18" charset="0"/>
                </a:rPr>
                <a:t> </a:t>
              </a:r>
              <a:r>
                <a:rPr lang="en-US" sz="3600" dirty="0" err="1">
                  <a:latin typeface="Cambria" panose="02040503050406030204" pitchFamily="18" charset="0"/>
                </a:rPr>
                <a:t>vật</a:t>
              </a:r>
              <a:r>
                <a:rPr lang="en-US" sz="3600" dirty="0">
                  <a:latin typeface="Cambria" panose="02040503050406030204" pitchFamily="18" charset="0"/>
                </a:rPr>
                <a:t>.</a:t>
              </a:r>
            </a:p>
            <a:p>
              <a:r>
                <a:rPr lang="en-US" sz="3600" dirty="0">
                  <a:latin typeface="Cambria" panose="02040503050406030204" pitchFamily="18" charset="0"/>
                </a:rPr>
                <a:t>- </a:t>
              </a:r>
              <a:r>
                <a:rPr lang="en-US" sz="3600" dirty="0" err="1">
                  <a:latin typeface="Cambria" panose="02040503050406030204" pitchFamily="18" charset="0"/>
                </a:rPr>
                <a:t>Hiểu</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điều</a:t>
              </a:r>
              <a:r>
                <a:rPr lang="en-US" sz="3600" dirty="0">
                  <a:latin typeface="Cambria" panose="02040503050406030204" pitchFamily="18" charset="0"/>
                </a:rPr>
                <a:t> </a:t>
              </a:r>
              <a:r>
                <a:rPr lang="en-US" sz="3600" dirty="0" err="1">
                  <a:latin typeface="Cambria" panose="02040503050406030204" pitchFamily="18" charset="0"/>
                </a:rPr>
                <a:t>tác</a:t>
              </a:r>
              <a:r>
                <a:rPr lang="en-US" sz="3600" dirty="0">
                  <a:latin typeface="Cambria" panose="02040503050406030204" pitchFamily="18" charset="0"/>
                </a:rPr>
                <a:t> </a:t>
              </a:r>
              <a:r>
                <a:rPr lang="en-US" sz="3600" dirty="0" err="1">
                  <a:latin typeface="Cambria" panose="02040503050406030204" pitchFamily="18" charset="0"/>
                </a:rPr>
                <a:t>giả</a:t>
              </a:r>
              <a:r>
                <a:rPr lang="en-US" sz="3600" dirty="0">
                  <a:latin typeface="Cambria" panose="02040503050406030204" pitchFamily="18" charset="0"/>
                </a:rPr>
                <a:t> </a:t>
              </a:r>
              <a:r>
                <a:rPr lang="en-US" sz="3600" dirty="0" err="1">
                  <a:latin typeface="Cambria" panose="02040503050406030204" pitchFamily="18" charset="0"/>
                </a:rPr>
                <a:t>muốn</a:t>
              </a:r>
              <a:r>
                <a:rPr lang="en-US" sz="3600" dirty="0">
                  <a:latin typeface="Cambria" panose="02040503050406030204" pitchFamily="18" charset="0"/>
                </a:rPr>
                <a:t> </a:t>
              </a:r>
              <a:r>
                <a:rPr lang="en-US" sz="3600" dirty="0" err="1">
                  <a:latin typeface="Cambria" panose="02040503050406030204" pitchFamily="18" charset="0"/>
                </a:rPr>
                <a:t>nói</a:t>
              </a:r>
              <a:r>
                <a:rPr lang="en-US" sz="3600" dirty="0">
                  <a:latin typeface="Cambria" panose="02040503050406030204" pitchFamily="18" charset="0"/>
                </a:rPr>
                <a:t> qua </a:t>
              </a:r>
              <a:r>
                <a:rPr lang="en-US" sz="3600" dirty="0" err="1">
                  <a:latin typeface="Cambria" panose="02040503050406030204" pitchFamily="18" charset="0"/>
                </a:rPr>
                <a:t>câu</a:t>
              </a:r>
              <a:r>
                <a:rPr lang="en-US" sz="3600" dirty="0">
                  <a:latin typeface="Cambria" panose="02040503050406030204" pitchFamily="18" charset="0"/>
                </a:rPr>
                <a:t> </a:t>
              </a:r>
              <a:r>
                <a:rPr lang="en-US" sz="3600" dirty="0" err="1">
                  <a:latin typeface="Cambria" panose="02040503050406030204" pitchFamily="18" charset="0"/>
                </a:rPr>
                <a:t>chuyện</a:t>
              </a:r>
              <a:r>
                <a:rPr lang="en-US" sz="3600" dirty="0">
                  <a:latin typeface="Cambria" panose="02040503050406030204" pitchFamily="18" charset="0"/>
                </a:rPr>
                <a:t>.</a:t>
              </a:r>
            </a:p>
          </p:txBody>
        </p:sp>
      </p:grpSp>
      <p:pic>
        <p:nvPicPr>
          <p:cNvPr id="8" name="Picture 7">
            <a:extLst>
              <a:ext uri="{FF2B5EF4-FFF2-40B4-BE49-F238E27FC236}">
                <a16:creationId xmlns:a16="http://schemas.microsoft.com/office/drawing/2014/main" id="{05FA130A-A1EB-74EB-829C-0A5D34C17211}"/>
              </a:ext>
            </a:extLst>
          </p:cNvPr>
          <p:cNvPicPr>
            <a:picLocks noChangeAspect="1"/>
          </p:cNvPicPr>
          <p:nvPr/>
        </p:nvPicPr>
        <p:blipFill>
          <a:blip r:embed="rId3"/>
          <a:stretch>
            <a:fillRect/>
          </a:stretch>
        </p:blipFill>
        <p:spPr>
          <a:xfrm>
            <a:off x="2965383" y="587852"/>
            <a:ext cx="5620999" cy="1322947"/>
          </a:xfrm>
          <a:prstGeom prst="rect">
            <a:avLst/>
          </a:prstGeom>
        </p:spPr>
      </p:pic>
    </p:spTree>
    <p:extLst>
      <p:ext uri="{BB962C8B-B14F-4D97-AF65-F5344CB8AC3E}">
        <p14:creationId xmlns:p14="http://schemas.microsoft.com/office/powerpoint/2010/main" val="40086462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E3B6E9-0EA1-7A2B-3179-5F71B1A67CDE}"/>
              </a:ext>
            </a:extLst>
          </p:cNvPr>
          <p:cNvSpPr txBox="1"/>
          <p:nvPr/>
        </p:nvSpPr>
        <p:spPr>
          <a:xfrm>
            <a:off x="1075154" y="297883"/>
            <a:ext cx="11116846" cy="1323439"/>
          </a:xfrm>
          <a:prstGeom prst="rect">
            <a:avLst/>
          </a:prstGeom>
          <a:noFill/>
        </p:spPr>
        <p:txBody>
          <a:bodyPr wrap="square" rtlCol="0">
            <a:spAutoFit/>
          </a:bodyPr>
          <a:lstStyle/>
          <a:p>
            <a:pPr algn="ctr"/>
            <a:r>
              <a:rPr lang="vi-VN" sz="4000" b="1" dirty="0">
                <a:solidFill>
                  <a:srgbClr val="29A3D3"/>
                </a:solidFill>
                <a:latin typeface="Cambria" panose="02040503050406030204" pitchFamily="18" charset="0"/>
              </a:rPr>
              <a:t>Khi có dịp chạy hết dãy phố, những cảnh vật hiện ra trước mắt đã giúp cún nhận ra điều gì? </a:t>
            </a:r>
            <a:endParaRPr lang="en-US" sz="4000" b="1" dirty="0">
              <a:solidFill>
                <a:srgbClr val="29A3D3"/>
              </a:solidFill>
              <a:latin typeface="Cambria" panose="02040503050406030204" pitchFamily="18" charset="0"/>
            </a:endParaRPr>
          </a:p>
        </p:txBody>
      </p:sp>
      <p:grpSp>
        <p:nvGrpSpPr>
          <p:cNvPr id="6" name="Group 5">
            <a:extLst>
              <a:ext uri="{FF2B5EF4-FFF2-40B4-BE49-F238E27FC236}">
                <a16:creationId xmlns:a16="http://schemas.microsoft.com/office/drawing/2014/main" id="{CB31D014-B560-46DF-69A6-198DDFF7630A}"/>
              </a:ext>
            </a:extLst>
          </p:cNvPr>
          <p:cNvGrpSpPr/>
          <p:nvPr/>
        </p:nvGrpSpPr>
        <p:grpSpPr>
          <a:xfrm>
            <a:off x="273385" y="1838217"/>
            <a:ext cx="11645900" cy="4067283"/>
            <a:chOff x="272715" y="2439124"/>
            <a:chExt cx="11645900" cy="4067283"/>
          </a:xfrm>
        </p:grpSpPr>
        <p:sp>
          <p:nvSpPr>
            <p:cNvPr id="5" name="Rectangle: Rounded Corners 4">
              <a:extLst>
                <a:ext uri="{FF2B5EF4-FFF2-40B4-BE49-F238E27FC236}">
                  <a16:creationId xmlns:a16="http://schemas.microsoft.com/office/drawing/2014/main" id="{D9D93B20-89A1-0118-BAFB-3EA9315E1A0D}"/>
                </a:ext>
              </a:extLst>
            </p:cNvPr>
            <p:cNvSpPr/>
            <p:nvPr/>
          </p:nvSpPr>
          <p:spPr>
            <a:xfrm>
              <a:off x="272715" y="2439124"/>
              <a:ext cx="11645900" cy="4067283"/>
            </a:xfrm>
            <a:prstGeom prst="roundRect">
              <a:avLst/>
            </a:prstGeom>
            <a:solidFill>
              <a:srgbClr val="C0EE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273B05-354A-7A42-2500-9E0528AE9FB9}"/>
                </a:ext>
              </a:extLst>
            </p:cNvPr>
            <p:cNvSpPr txBox="1"/>
            <p:nvPr/>
          </p:nvSpPr>
          <p:spPr>
            <a:xfrm>
              <a:off x="448927" y="2579939"/>
              <a:ext cx="11293475" cy="3785652"/>
            </a:xfrm>
            <a:prstGeom prst="rect">
              <a:avLst/>
            </a:prstGeom>
            <a:noFill/>
          </p:spPr>
          <p:txBody>
            <a:bodyPr wrap="square" rtlCol="0">
              <a:spAutoFit/>
            </a:bodyPr>
            <a:lstStyle/>
            <a:p>
              <a:pPr algn="just"/>
              <a:r>
                <a:rPr lang="en-US" sz="4000" dirty="0">
                  <a:latin typeface="Cambria" panose="02040503050406030204" pitchFamily="18" charset="0"/>
                </a:rPr>
                <a:t>	</a:t>
              </a:r>
              <a:r>
                <a:rPr lang="vi-VN" sz="4000" dirty="0">
                  <a:latin typeface="Cambria" panose="02040503050406030204" pitchFamily="18" charset="0"/>
                </a:rPr>
                <a:t>Khi có dịp chạy hết dãy phố, những cảnh vật hiện ra trước mắt đã giúp cún nhận ra bao nhiêu điều mới lạ mở òa ra trước mắt. Phố tiếp phố. Làng tiếp làng. Bến sông này nối dài tới bến sống khác,... cuối con phố của cún là những chân trời mở ra vô tận. </a:t>
              </a:r>
              <a:endParaRPr lang="en-US" sz="4000" dirty="0">
                <a:latin typeface="Cambria" panose="02040503050406030204" pitchFamily="18" charset="0"/>
              </a:endParaRPr>
            </a:p>
          </p:txBody>
        </p:sp>
      </p:grpSp>
      <p:pic>
        <p:nvPicPr>
          <p:cNvPr id="4" name="Picture 3">
            <a:extLst>
              <a:ext uri="{FF2B5EF4-FFF2-40B4-BE49-F238E27FC236}">
                <a16:creationId xmlns:a16="http://schemas.microsoft.com/office/drawing/2014/main" id="{CAEE408D-5202-3C7E-0206-C9F56D07D8B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2000" r="20315" b="50000"/>
          <a:stretch/>
        </p:blipFill>
        <p:spPr>
          <a:xfrm>
            <a:off x="273385" y="80988"/>
            <a:ext cx="1225059" cy="2094850"/>
          </a:xfrm>
          <a:prstGeom prst="rect">
            <a:avLst/>
          </a:prstGeom>
        </p:spPr>
      </p:pic>
    </p:spTree>
    <p:extLst>
      <p:ext uri="{BB962C8B-B14F-4D97-AF65-F5344CB8AC3E}">
        <p14:creationId xmlns:p14="http://schemas.microsoft.com/office/powerpoint/2010/main" val="28991235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7947DE-6F6B-FD78-D1AE-422CC736335F}"/>
              </a:ext>
            </a:extLst>
          </p:cNvPr>
          <p:cNvSpPr txBox="1"/>
          <p:nvPr/>
        </p:nvSpPr>
        <p:spPr>
          <a:xfrm>
            <a:off x="1377000" y="250179"/>
            <a:ext cx="10186069" cy="1323439"/>
          </a:xfrm>
          <a:prstGeom prst="rect">
            <a:avLst/>
          </a:prstGeom>
          <a:noFill/>
        </p:spPr>
        <p:txBody>
          <a:bodyPr wrap="square" rtlCol="0">
            <a:spAutoFit/>
          </a:bodyPr>
          <a:lstStyle/>
          <a:p>
            <a:pPr algn="ctr"/>
            <a:r>
              <a:rPr lang="en-US" sz="4000" b="1" dirty="0" err="1">
                <a:solidFill>
                  <a:srgbClr val="57B552"/>
                </a:solidFill>
                <a:latin typeface="Cambria" panose="02040503050406030204" pitchFamily="18" charset="0"/>
              </a:rPr>
              <a:t>Tìm</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những</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từ</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ngữ</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chỉ</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cảm</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xúc</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của</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cún</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và</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giải</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thích</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vì</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sao</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cún</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có</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những</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cảm</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xúc</a:t>
            </a:r>
            <a:r>
              <a:rPr lang="en-US" sz="4000" b="1" dirty="0">
                <a:solidFill>
                  <a:srgbClr val="57B552"/>
                </a:solidFill>
                <a:latin typeface="Cambria" panose="02040503050406030204" pitchFamily="18" charset="0"/>
              </a:rPr>
              <a:t> </a:t>
            </a:r>
            <a:r>
              <a:rPr lang="en-US" sz="4000" b="1" dirty="0" err="1">
                <a:solidFill>
                  <a:srgbClr val="57B552"/>
                </a:solidFill>
                <a:latin typeface="Cambria" panose="02040503050406030204" pitchFamily="18" charset="0"/>
              </a:rPr>
              <a:t>đó</a:t>
            </a:r>
            <a:r>
              <a:rPr lang="en-US" sz="4000" b="1" dirty="0">
                <a:solidFill>
                  <a:srgbClr val="57B552"/>
                </a:solidFill>
                <a:latin typeface="Cambria" panose="02040503050406030204" pitchFamily="18" charset="0"/>
              </a:rPr>
              <a:t>. </a:t>
            </a:r>
          </a:p>
        </p:txBody>
      </p:sp>
      <p:grpSp>
        <p:nvGrpSpPr>
          <p:cNvPr id="6" name="Group 5">
            <a:extLst>
              <a:ext uri="{FF2B5EF4-FFF2-40B4-BE49-F238E27FC236}">
                <a16:creationId xmlns:a16="http://schemas.microsoft.com/office/drawing/2014/main" id="{F3B77CE9-D74B-E372-982A-7A55AE60D751}"/>
              </a:ext>
            </a:extLst>
          </p:cNvPr>
          <p:cNvGrpSpPr/>
          <p:nvPr/>
        </p:nvGrpSpPr>
        <p:grpSpPr>
          <a:xfrm>
            <a:off x="722636" y="1879156"/>
            <a:ext cx="11076369" cy="3836119"/>
            <a:chOff x="962525" y="1773330"/>
            <a:chExt cx="11076369" cy="3836119"/>
          </a:xfrm>
        </p:grpSpPr>
        <p:sp>
          <p:nvSpPr>
            <p:cNvPr id="5" name="Rectangle: Rounded Corners 4">
              <a:extLst>
                <a:ext uri="{FF2B5EF4-FFF2-40B4-BE49-F238E27FC236}">
                  <a16:creationId xmlns:a16="http://schemas.microsoft.com/office/drawing/2014/main" id="{B2E38C93-59E5-9C61-8E8A-5585BD60F1AE}"/>
                </a:ext>
              </a:extLst>
            </p:cNvPr>
            <p:cNvSpPr/>
            <p:nvPr/>
          </p:nvSpPr>
          <p:spPr>
            <a:xfrm>
              <a:off x="962525" y="1773330"/>
              <a:ext cx="11076369" cy="3836119"/>
            </a:xfrm>
            <a:prstGeom prst="roundRect">
              <a:avLst/>
            </a:prstGeom>
            <a:solidFill>
              <a:srgbClr val="C9F0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5E5FC2F-CE74-0C08-FDB3-E9151FBFA5BC}"/>
                </a:ext>
              </a:extLst>
            </p:cNvPr>
            <p:cNvSpPr txBox="1"/>
            <p:nvPr/>
          </p:nvSpPr>
          <p:spPr>
            <a:xfrm>
              <a:off x="1173186" y="1823797"/>
              <a:ext cx="10389883" cy="3785652"/>
            </a:xfrm>
            <a:prstGeom prst="rect">
              <a:avLst/>
            </a:prstGeom>
            <a:noFill/>
          </p:spPr>
          <p:txBody>
            <a:bodyPr wrap="square" rtlCol="0">
              <a:spAutoFit/>
            </a:bodyPr>
            <a:lstStyle/>
            <a:p>
              <a:pPr algn="just"/>
              <a:r>
                <a:rPr lang="vi-VN" sz="4000" dirty="0">
                  <a:latin typeface="Cambria" panose="02040503050406030204" pitchFamily="18" charset="0"/>
                </a:rPr>
                <a:t>- Những từ ngữ chỉ cảm xúc của cún là: tò mò, bực mình, mừng rỡ</a:t>
              </a:r>
            </a:p>
            <a:p>
              <a:pPr algn="just"/>
              <a:r>
                <a:rPr lang="vi-VN" sz="4000" dirty="0">
                  <a:latin typeface="Cambria" panose="02040503050406030204" pitchFamily="18" charset="0"/>
                </a:rPr>
                <a:t>- Cún có những cảm xúc như vậy là </a:t>
              </a:r>
              <a:r>
                <a:rPr lang="vi-VN" sz="4000" i="1" dirty="0">
                  <a:latin typeface="Cambria" panose="02040503050406030204" pitchFamily="18" charset="0"/>
                </a:rPr>
                <a:t>do</a:t>
              </a:r>
              <a:r>
                <a:rPr lang="vi-VN" sz="4000" dirty="0">
                  <a:latin typeface="Cambria" panose="02040503050406030204" pitchFamily="18" charset="0"/>
                </a:rPr>
                <a:t> cún tò mò về cuộc sống không chỉ ở cuối phố mà còn ở nhiều nơi khác. Cún vui mừng khi được khám phá chân trời mới. </a:t>
              </a:r>
              <a:r>
                <a:rPr lang="en-US" sz="4000" dirty="0">
                  <a:latin typeface="Cambria" panose="02040503050406030204" pitchFamily="18" charset="0"/>
                </a:rPr>
                <a:t> </a:t>
              </a:r>
            </a:p>
          </p:txBody>
        </p:sp>
      </p:grpSp>
      <p:pic>
        <p:nvPicPr>
          <p:cNvPr id="4" name="Picture 3">
            <a:extLst>
              <a:ext uri="{FF2B5EF4-FFF2-40B4-BE49-F238E27FC236}">
                <a16:creationId xmlns:a16="http://schemas.microsoft.com/office/drawing/2014/main" id="{D86E1CF0-FB6F-6AF6-9F0A-04D54F8EEB5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1916" r="399" b="50000"/>
          <a:stretch/>
        </p:blipFill>
        <p:spPr>
          <a:xfrm>
            <a:off x="392995" y="0"/>
            <a:ext cx="1098922" cy="1879156"/>
          </a:xfrm>
          <a:prstGeom prst="rect">
            <a:avLst/>
          </a:prstGeom>
        </p:spPr>
      </p:pic>
    </p:spTree>
    <p:extLst>
      <p:ext uri="{BB962C8B-B14F-4D97-AF65-F5344CB8AC3E}">
        <p14:creationId xmlns:p14="http://schemas.microsoft.com/office/powerpoint/2010/main" val="29521213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9299FC-C0F3-7088-2329-97500ED5F80D}"/>
              </a:ext>
            </a:extLst>
          </p:cNvPr>
          <p:cNvSpPr txBox="1"/>
          <p:nvPr/>
        </p:nvSpPr>
        <p:spPr>
          <a:xfrm>
            <a:off x="1169550" y="464609"/>
            <a:ext cx="10832451" cy="1323439"/>
          </a:xfrm>
          <a:prstGeom prst="rect">
            <a:avLst/>
          </a:prstGeom>
          <a:noFill/>
        </p:spPr>
        <p:txBody>
          <a:bodyPr wrap="square" rtlCol="0">
            <a:spAutoFit/>
          </a:bodyPr>
          <a:lstStyle/>
          <a:p>
            <a:pPr algn="ctr"/>
            <a:r>
              <a:rPr lang="vi-VN" sz="4000" b="1" dirty="0">
                <a:solidFill>
                  <a:srgbClr val="DD452C"/>
                </a:solidFill>
                <a:latin typeface="Cambria" panose="02040503050406030204" pitchFamily="18" charset="0"/>
              </a:rPr>
              <a:t>Hãy tưởng tượng em cùng cún đi trên </a:t>
            </a:r>
            <a:endParaRPr lang="en-US" sz="4000" b="1" dirty="0">
              <a:solidFill>
                <a:srgbClr val="DD452C"/>
              </a:solidFill>
              <a:latin typeface="Cambria" panose="02040503050406030204" pitchFamily="18" charset="0"/>
            </a:endParaRPr>
          </a:p>
          <a:p>
            <a:pPr algn="ctr"/>
            <a:r>
              <a:rPr lang="vi-VN" sz="4000" b="1" dirty="0">
                <a:solidFill>
                  <a:srgbClr val="DD452C"/>
                </a:solidFill>
                <a:latin typeface="Cambria" panose="02040503050406030204" pitchFamily="18" charset="0"/>
              </a:rPr>
              <a:t>dãy phố trong bài đọc, em sẽ thấy những gì? </a:t>
            </a:r>
            <a:endParaRPr lang="en-US" sz="4000" b="1" dirty="0">
              <a:solidFill>
                <a:srgbClr val="DD452C"/>
              </a:solidFill>
              <a:latin typeface="Cambria" panose="02040503050406030204" pitchFamily="18" charset="0"/>
            </a:endParaRPr>
          </a:p>
        </p:txBody>
      </p:sp>
      <p:sp>
        <p:nvSpPr>
          <p:cNvPr id="3" name="TextBox 2">
            <a:extLst>
              <a:ext uri="{FF2B5EF4-FFF2-40B4-BE49-F238E27FC236}">
                <a16:creationId xmlns:a16="http://schemas.microsoft.com/office/drawing/2014/main" id="{6C37BFB6-123A-BA2A-9D69-73EF98AB9253}"/>
              </a:ext>
            </a:extLst>
          </p:cNvPr>
          <p:cNvSpPr txBox="1"/>
          <p:nvPr/>
        </p:nvSpPr>
        <p:spPr>
          <a:xfrm>
            <a:off x="546100" y="2238375"/>
            <a:ext cx="11112500" cy="3539430"/>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 Nhìn: Con đường trước nhà khô ráo sau trận gió đêm. Con đường dốc dần lên cao. </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 Nghe: Tiếng gió thổi mát rượi bất chợt ùa đến.</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 Ngửi: Mùi bùn khô từ những bến sông với con đò đang trôi xa bờ, từ dọc bờ sông bên kia thổi vào.</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 Cảm xúc: em cảm thấy vui vẻ như chú cún bởi vì đã được cùng cún khám phá và hiểu ra những chân trời mới.</a:t>
            </a:r>
          </a:p>
        </p:txBody>
      </p:sp>
      <p:pic>
        <p:nvPicPr>
          <p:cNvPr id="4" name="Picture 3">
            <a:extLst>
              <a:ext uri="{FF2B5EF4-FFF2-40B4-BE49-F238E27FC236}">
                <a16:creationId xmlns:a16="http://schemas.microsoft.com/office/drawing/2014/main" id="{0E262428-5A53-69F8-EFE3-484B4D7E849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6" t="54978" r="81190"/>
          <a:stretch/>
        </p:blipFill>
        <p:spPr>
          <a:xfrm>
            <a:off x="256674" y="183178"/>
            <a:ext cx="1323511" cy="1886303"/>
          </a:xfrm>
          <a:prstGeom prst="rect">
            <a:avLst/>
          </a:prstGeom>
        </p:spPr>
      </p:pic>
    </p:spTree>
    <p:extLst>
      <p:ext uri="{BB962C8B-B14F-4D97-AF65-F5344CB8AC3E}">
        <p14:creationId xmlns:p14="http://schemas.microsoft.com/office/powerpoint/2010/main" val="35831360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BD4F8B0-CBFD-DBBD-79F9-8A6BA11A073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022176" y="2800350"/>
            <a:ext cx="2873923" cy="4057650"/>
          </a:xfrm>
          <a:prstGeom prst="rect">
            <a:avLst/>
          </a:prstGeom>
        </p:spPr>
      </p:pic>
      <p:pic>
        <p:nvPicPr>
          <p:cNvPr id="6" name="Picture 5">
            <a:extLst>
              <a:ext uri="{FF2B5EF4-FFF2-40B4-BE49-F238E27FC236}">
                <a16:creationId xmlns:a16="http://schemas.microsoft.com/office/drawing/2014/main" id="{3BCD5FE5-1F12-C863-B6BF-2C81A730A3AB}"/>
              </a:ext>
            </a:extLst>
          </p:cNvPr>
          <p:cNvPicPr>
            <a:picLocks noChangeAspect="1"/>
          </p:cNvPicPr>
          <p:nvPr/>
        </p:nvPicPr>
        <p:blipFill>
          <a:blip r:embed="rId4"/>
          <a:stretch>
            <a:fillRect/>
          </a:stretch>
        </p:blipFill>
        <p:spPr>
          <a:xfrm>
            <a:off x="3383178" y="833995"/>
            <a:ext cx="8913124" cy="2170364"/>
          </a:xfrm>
          <a:prstGeom prst="rect">
            <a:avLst/>
          </a:prstGeom>
        </p:spPr>
      </p:pic>
    </p:spTree>
    <p:extLst>
      <p:ext uri="{BB962C8B-B14F-4D97-AF65-F5344CB8AC3E}">
        <p14:creationId xmlns:p14="http://schemas.microsoft.com/office/powerpoint/2010/main" val="1816986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273050" y="797510"/>
            <a:ext cx="1164590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a:t>
            </a: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còn</a:t>
            </a:r>
            <a:r>
              <a:rPr kumimoji="0" 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lầy</a:t>
            </a: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Ắng! 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Người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lớn tưởng có khách, nhìn ra sân. Sân vắng hoe. Chỉ có chiếc lá mít vừa rụng, quay quay trước mũi cún.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EC0ABFDD-8E33-3EFD-FA27-273E26D0EF19}"/>
              </a:ext>
            </a:extLst>
          </p:cNvPr>
          <p:cNvPicPr>
            <a:picLocks noChangeAspect="1"/>
          </p:cNvPicPr>
          <p:nvPr/>
        </p:nvPicPr>
        <p:blipFill>
          <a:blip r:embed="rId2"/>
          <a:stretch>
            <a:fillRect/>
          </a:stretch>
        </p:blipFill>
        <p:spPr>
          <a:xfrm>
            <a:off x="3763925" y="0"/>
            <a:ext cx="5385962" cy="943974"/>
          </a:xfrm>
          <a:prstGeom prst="rect">
            <a:avLst/>
          </a:prstGeom>
        </p:spPr>
      </p:pic>
    </p:spTree>
    <p:extLst>
      <p:ext uri="{BB962C8B-B14F-4D97-AF65-F5344CB8AC3E}">
        <p14:creationId xmlns:p14="http://schemas.microsoft.com/office/powerpoint/2010/main" val="35576093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53B112-B750-FF8F-85AF-EF257F7DA0E4}"/>
              </a:ext>
            </a:extLst>
          </p:cNvPr>
          <p:cNvSpPr txBox="1"/>
          <p:nvPr/>
        </p:nvSpPr>
        <p:spPr>
          <a:xfrm>
            <a:off x="339725" y="406985"/>
            <a:ext cx="8023225"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Bao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Cuối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Cún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đứng một mình trên đường, hết nhìn trước mặt lại ngó sang trái, sang phải</a:t>
            </a: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p:cNvPicPr>
            <a:picLocks noChangeAspect="1"/>
          </p:cNvPicPr>
          <p:nvPr/>
        </p:nvPicPr>
        <p:blipFill>
          <a:blip r:embed="rId2"/>
          <a:stretch>
            <a:fillRect/>
          </a:stretch>
        </p:blipFill>
        <p:spPr>
          <a:xfrm>
            <a:off x="8362951" y="473177"/>
            <a:ext cx="3543300" cy="2984398"/>
          </a:xfrm>
          <a:prstGeom prst="rect">
            <a:avLst/>
          </a:prstGeom>
        </p:spPr>
      </p:pic>
      <p:sp>
        <p:nvSpPr>
          <p:cNvPr id="4" name="Rectangle 3"/>
          <p:cNvSpPr/>
          <p:nvPr/>
        </p:nvSpPr>
        <p:spPr>
          <a:xfrm>
            <a:off x="339725" y="3515528"/>
            <a:ext cx="11566526"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Giờ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thì cún hiểu. Phố tiếp phố. Làng tiếp làng. Bến sông này nối dài tới bến sông khác... Cuối con phố của cún là những chân trời mở ra vô tận.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Những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Trần Đức Tiến)</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9749561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1ADB17F-773A-2ED3-267D-B5F814C53A2C}"/>
              </a:ext>
            </a:extLst>
          </p:cNvPr>
          <p:cNvSpPr/>
          <p:nvPr/>
        </p:nvSpPr>
        <p:spPr>
          <a:xfrm>
            <a:off x="333061" y="641444"/>
            <a:ext cx="11525878" cy="4949731"/>
          </a:xfrm>
          <a:prstGeom prst="roundRect">
            <a:avLst>
              <a:gd name="adj" fmla="val 10145"/>
            </a:avLst>
          </a:prstGeom>
          <a:solidFill>
            <a:schemeClr val="bg1"/>
          </a:solidFill>
          <a:ln w="38100">
            <a:solidFill>
              <a:srgbClr val="6DB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604739B-0483-0BFF-14AE-13F1C57FCA40}"/>
              </a:ext>
            </a:extLst>
          </p:cNvPr>
          <p:cNvPicPr>
            <a:picLocks noChangeAspect="1"/>
          </p:cNvPicPr>
          <p:nvPr/>
        </p:nvPicPr>
        <p:blipFill>
          <a:blip r:embed="rId2"/>
          <a:stretch>
            <a:fillRect/>
          </a:stretch>
        </p:blipFill>
        <p:spPr>
          <a:xfrm>
            <a:off x="7921549" y="5591175"/>
            <a:ext cx="4079951" cy="1266825"/>
          </a:xfrm>
          <a:prstGeom prst="rect">
            <a:avLst/>
          </a:prstGeom>
        </p:spPr>
      </p:pic>
      <p:sp>
        <p:nvSpPr>
          <p:cNvPr id="7" name="TextBox 6">
            <a:extLst>
              <a:ext uri="{FF2B5EF4-FFF2-40B4-BE49-F238E27FC236}">
                <a16:creationId xmlns:a16="http://schemas.microsoft.com/office/drawing/2014/main" id="{D6DC55D2-3E38-543F-8D01-31F4251DA45D}"/>
              </a:ext>
            </a:extLst>
          </p:cNvPr>
          <p:cNvSpPr txBox="1"/>
          <p:nvPr/>
        </p:nvSpPr>
        <p:spPr>
          <a:xfrm>
            <a:off x="574430" y="1982166"/>
            <a:ext cx="11043140"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Cuộc</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sống</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xung</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quanh</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chúng</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ta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điều</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mà</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chúng</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ta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chưa</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giống</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như</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chân</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trời</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mở</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vô</a:t>
            </a:r>
            <a:r>
              <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3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tận</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Chỉ</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cần</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chúng</a:t>
            </a:r>
            <a:r>
              <a:rPr lang="en-US" sz="4300" dirty="0">
                <a:solidFill>
                  <a:prstClr val="black"/>
                </a:solidFill>
                <a:latin typeface="Cambria" panose="02040503050406030204" pitchFamily="18" charset="0"/>
              </a:rPr>
              <a:t> ta </a:t>
            </a:r>
            <a:r>
              <a:rPr lang="en-US" sz="4300" dirty="0" err="1">
                <a:solidFill>
                  <a:prstClr val="black"/>
                </a:solidFill>
                <a:latin typeface="Cambria" panose="02040503050406030204" pitchFamily="18" charset="0"/>
              </a:rPr>
              <a:t>có</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khát</a:t>
            </a:r>
            <a:r>
              <a:rPr lang="en-US" sz="4300" dirty="0">
                <a:solidFill>
                  <a:prstClr val="black"/>
                </a:solidFill>
                <a:latin typeface="Cambria" panose="02040503050406030204" pitchFamily="18" charset="0"/>
              </a:rPr>
              <a:t> khao </a:t>
            </a:r>
            <a:r>
              <a:rPr lang="en-US" sz="4300" dirty="0" err="1">
                <a:solidFill>
                  <a:prstClr val="black"/>
                </a:solidFill>
                <a:latin typeface="Cambria" panose="02040503050406030204" pitchFamily="18" charset="0"/>
              </a:rPr>
              <a:t>khám</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phá</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chúng</a:t>
            </a:r>
            <a:r>
              <a:rPr lang="en-US" sz="4300" dirty="0">
                <a:solidFill>
                  <a:prstClr val="black"/>
                </a:solidFill>
                <a:latin typeface="Cambria" panose="02040503050406030204" pitchFamily="18" charset="0"/>
              </a:rPr>
              <a:t> ta </a:t>
            </a:r>
            <a:r>
              <a:rPr lang="en-US" sz="4300" dirty="0" err="1">
                <a:solidFill>
                  <a:prstClr val="black"/>
                </a:solidFill>
                <a:latin typeface="Cambria" panose="02040503050406030204" pitchFamily="18" charset="0"/>
              </a:rPr>
              <a:t>sẽ</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được</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trải</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nghiệm</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rất</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nhiều</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điều</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thú</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vị</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quanh</a:t>
            </a:r>
            <a:r>
              <a:rPr lang="en-US" sz="4300" dirty="0">
                <a:solidFill>
                  <a:prstClr val="black"/>
                </a:solidFill>
                <a:latin typeface="Cambria" panose="02040503050406030204" pitchFamily="18" charset="0"/>
              </a:rPr>
              <a:t> </a:t>
            </a:r>
            <a:r>
              <a:rPr lang="en-US" sz="4300" dirty="0" err="1">
                <a:solidFill>
                  <a:prstClr val="black"/>
                </a:solidFill>
                <a:latin typeface="Cambria" panose="02040503050406030204" pitchFamily="18" charset="0"/>
              </a:rPr>
              <a:t>mình</a:t>
            </a:r>
            <a:r>
              <a:rPr lang="en-US" sz="4300" dirty="0">
                <a:solidFill>
                  <a:prstClr val="black"/>
                </a:solidFill>
                <a:latin typeface="Cambria" panose="02040503050406030204" pitchFamily="18" charset="0"/>
              </a:rPr>
              <a:t>.</a:t>
            </a:r>
            <a:endParaRPr kumimoji="0" lang="en-US" sz="4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id="{04092BE2-5D3D-53A8-5560-4D51E603278A}"/>
              </a:ext>
            </a:extLst>
          </p:cNvPr>
          <p:cNvPicPr>
            <a:picLocks noChangeAspect="1"/>
          </p:cNvPicPr>
          <p:nvPr/>
        </p:nvPicPr>
        <p:blipFill>
          <a:blip r:embed="rId3"/>
          <a:stretch>
            <a:fillRect/>
          </a:stretch>
        </p:blipFill>
        <p:spPr>
          <a:xfrm>
            <a:off x="1912836" y="929727"/>
            <a:ext cx="8919221" cy="1255885"/>
          </a:xfrm>
          <a:prstGeom prst="rect">
            <a:avLst/>
          </a:prstGeom>
        </p:spPr>
      </p:pic>
    </p:spTree>
    <p:extLst>
      <p:ext uri="{BB962C8B-B14F-4D97-AF65-F5344CB8AC3E}">
        <p14:creationId xmlns:p14="http://schemas.microsoft.com/office/powerpoint/2010/main" val="14225023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BD4F8B0-CBFD-DBBD-79F9-8A6BA11A073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022176" y="2800350"/>
            <a:ext cx="2873923" cy="4057650"/>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4"/>
          <a:stretch>
            <a:fillRect/>
          </a:stretch>
        </p:blipFill>
        <p:spPr>
          <a:xfrm>
            <a:off x="4022176" y="874555"/>
            <a:ext cx="7974259" cy="2554445"/>
          </a:xfrm>
          <a:prstGeom prst="rect">
            <a:avLst/>
          </a:prstGeom>
        </p:spPr>
      </p:pic>
    </p:spTree>
    <p:extLst>
      <p:ext uri="{BB962C8B-B14F-4D97-AF65-F5344CB8AC3E}">
        <p14:creationId xmlns:p14="http://schemas.microsoft.com/office/powerpoint/2010/main" val="3036443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C6668-8634-96D0-3A79-056792673D7E}"/>
              </a:ext>
            </a:extLst>
          </p:cNvPr>
          <p:cNvSpPr txBox="1"/>
          <p:nvPr/>
        </p:nvSpPr>
        <p:spPr>
          <a:xfrm>
            <a:off x="200527" y="244337"/>
            <a:ext cx="11790946" cy="1200329"/>
          </a:xfrm>
          <a:prstGeom prst="rect">
            <a:avLst/>
          </a:prstGeom>
          <a:noFill/>
        </p:spPr>
        <p:txBody>
          <a:bodyPr wrap="square" rtlCol="0">
            <a:spAutoFit/>
          </a:bodyPr>
          <a:lstStyle/>
          <a:p>
            <a:pPr algn="ctr"/>
            <a:r>
              <a:rPr lang="en-US" sz="3600" b="1" dirty="0" err="1">
                <a:solidFill>
                  <a:srgbClr val="686C8F"/>
                </a:solidFill>
                <a:latin typeface="Cambria" panose="02040503050406030204" pitchFamily="18" charset="0"/>
              </a:rPr>
              <a:t>Câu</a:t>
            </a:r>
            <a:r>
              <a:rPr lang="en-US" sz="3600" b="1" dirty="0">
                <a:solidFill>
                  <a:srgbClr val="686C8F"/>
                </a:solidFill>
                <a:latin typeface="Cambria" panose="02040503050406030204" pitchFamily="18" charset="0"/>
              </a:rPr>
              <a:t> 1: </a:t>
            </a:r>
            <a:r>
              <a:rPr lang="en-US" sz="3600" b="1" dirty="0" err="1">
                <a:solidFill>
                  <a:srgbClr val="686C8F"/>
                </a:solidFill>
                <a:latin typeface="Cambria" panose="02040503050406030204" pitchFamily="18" charset="0"/>
              </a:rPr>
              <a:t>Tìm</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các</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câu</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văn</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có</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sử</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dụng</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dấu</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hai</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chấm</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trong</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bài</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đọc</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và</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cho</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biết</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công</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dụng</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của</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các</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dấu</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hai</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chấm</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đó</a:t>
            </a:r>
            <a:r>
              <a:rPr lang="en-US" sz="3600" b="1" dirty="0">
                <a:solidFill>
                  <a:srgbClr val="686C8F"/>
                </a:solidFill>
                <a:latin typeface="Cambria" panose="02040503050406030204" pitchFamily="18" charset="0"/>
              </a:rPr>
              <a:t>. </a:t>
            </a:r>
          </a:p>
        </p:txBody>
      </p:sp>
      <p:graphicFrame>
        <p:nvGraphicFramePr>
          <p:cNvPr id="2" name="Table 3">
            <a:extLst>
              <a:ext uri="{FF2B5EF4-FFF2-40B4-BE49-F238E27FC236}">
                <a16:creationId xmlns:a16="http://schemas.microsoft.com/office/drawing/2014/main" id="{2F6AE3D1-CDEA-086C-0458-49A4DC5BE60F}"/>
              </a:ext>
            </a:extLst>
          </p:cNvPr>
          <p:cNvGraphicFramePr>
            <a:graphicFrameLocks noGrp="1"/>
          </p:cNvGraphicFramePr>
          <p:nvPr>
            <p:extLst>
              <p:ext uri="{D42A27DB-BD31-4B8C-83A1-F6EECF244321}">
                <p14:modId xmlns:p14="http://schemas.microsoft.com/office/powerpoint/2010/main" val="1920403143"/>
              </p:ext>
            </p:extLst>
          </p:nvPr>
        </p:nvGraphicFramePr>
        <p:xfrm>
          <a:off x="374316" y="1701340"/>
          <a:ext cx="11443368" cy="3889530"/>
        </p:xfrm>
        <a:graphic>
          <a:graphicData uri="http://schemas.openxmlformats.org/drawingml/2006/table">
            <a:tbl>
              <a:tblPr firstRow="1" bandRow="1">
                <a:tableStyleId>{5C22544A-7EE6-4342-B048-85BDC9FD1C3A}</a:tableStyleId>
              </a:tblPr>
              <a:tblGrid>
                <a:gridCol w="5721684">
                  <a:extLst>
                    <a:ext uri="{9D8B030D-6E8A-4147-A177-3AD203B41FA5}">
                      <a16:colId xmlns:a16="http://schemas.microsoft.com/office/drawing/2014/main" val="985571418"/>
                    </a:ext>
                  </a:extLst>
                </a:gridCol>
                <a:gridCol w="5721684">
                  <a:extLst>
                    <a:ext uri="{9D8B030D-6E8A-4147-A177-3AD203B41FA5}">
                      <a16:colId xmlns:a16="http://schemas.microsoft.com/office/drawing/2014/main" val="704792038"/>
                    </a:ext>
                  </a:extLst>
                </a:gridCol>
              </a:tblGrid>
              <a:tr h="780570">
                <a:tc>
                  <a:txBody>
                    <a:bodyPr/>
                    <a:lstStyle/>
                    <a:p>
                      <a:pPr algn="ct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dấu</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chấm</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6C9"/>
                    </a:solidFill>
                  </a:tcPr>
                </a:tc>
                <a:tc>
                  <a:txBody>
                    <a:bodyPr/>
                    <a:lstStyle/>
                    <a:p>
                      <a:pPr algn="ct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dấu</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chấm</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6C9"/>
                    </a:solidFill>
                  </a:tcPr>
                </a:tc>
                <a:extLst>
                  <a:ext uri="{0D108BD9-81ED-4DB2-BD59-A6C34878D82A}">
                    <a16:rowId xmlns:a16="http://schemas.microsoft.com/office/drawing/2014/main" val="3227723602"/>
                  </a:ext>
                </a:extLst>
              </a:tr>
              <a:tr h="780570">
                <a:tc>
                  <a:txBody>
                    <a:bodyPr/>
                    <a:lstStyle/>
                    <a:p>
                      <a:pPr algn="just"/>
                      <a:r>
                        <a:rPr lang="vi-VN" sz="3200" b="0" dirty="0">
                          <a:solidFill>
                            <a:schemeClr val="tx1">
                              <a:lumMod val="95000"/>
                              <a:lumOff val="5000"/>
                            </a:schemeClr>
                          </a:solidFill>
                          <a:latin typeface="Times New Roman" panose="02020603050405020304" pitchFamily="18" charset="0"/>
                          <a:cs typeface="Times New Roman" panose="02020603050405020304" pitchFamily="18" charset="0"/>
                        </a:rPr>
                        <a:t>Mỗi lần chú định ra cổng là người lớn trong nhà lại nhắc: “Cún, vào nhà!".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3F4"/>
                    </a:solidFill>
                  </a:tcPr>
                </a:tc>
                <a:tc>
                  <a:txBody>
                    <a:bodyPr/>
                    <a:lstStyle/>
                    <a:p>
                      <a:pPr algn="ct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3F4"/>
                    </a:solidFill>
                  </a:tcPr>
                </a:tc>
                <a:extLst>
                  <a:ext uri="{0D108BD9-81ED-4DB2-BD59-A6C34878D82A}">
                    <a16:rowId xmlns:a16="http://schemas.microsoft.com/office/drawing/2014/main" val="1067854966"/>
                  </a:ext>
                </a:extLst>
              </a:tr>
              <a:tr h="780570">
                <a:tc>
                  <a:txBody>
                    <a:bodyPr/>
                    <a:lstStyle/>
                    <a:p>
                      <a:pPr algn="just"/>
                      <a:r>
                        <a:rPr lang="vi-VN" sz="3200" b="0" dirty="0">
                          <a:solidFill>
                            <a:schemeClr val="tx1">
                              <a:lumMod val="95000"/>
                              <a:lumOff val="5000"/>
                            </a:schemeClr>
                          </a:solidFill>
                          <a:latin typeface="Times New Roman" panose="02020603050405020304" pitchFamily="18" charset="0"/>
                          <a:cs typeface="Times New Roman" panose="02020603050405020304" pitchFamily="18" charset="0"/>
                        </a:rPr>
                        <a:t>Nằm cuộn tròn trên chiếc chổi rơm đầu hè, cún nghĩ: “Ở cuối dãy phố có gì nhỉ?". </a:t>
                      </a:r>
                      <a:endParaRPr lang="en-US" sz="3200" b="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3F4"/>
                    </a:solidFill>
                  </a:tcPr>
                </a:tc>
                <a:tc>
                  <a:txBody>
                    <a:bodyPr/>
                    <a:lstStyle/>
                    <a:p>
                      <a:pPr algn="ct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3F4"/>
                    </a:solidFill>
                  </a:tcPr>
                </a:tc>
                <a:extLst>
                  <a:ext uri="{0D108BD9-81ED-4DB2-BD59-A6C34878D82A}">
                    <a16:rowId xmlns:a16="http://schemas.microsoft.com/office/drawing/2014/main" val="4167368605"/>
                  </a:ext>
                </a:extLst>
              </a:tr>
            </a:tbl>
          </a:graphicData>
        </a:graphic>
      </p:graphicFrame>
      <p:sp>
        <p:nvSpPr>
          <p:cNvPr id="4" name="TextBox 3">
            <a:extLst>
              <a:ext uri="{FF2B5EF4-FFF2-40B4-BE49-F238E27FC236}">
                <a16:creationId xmlns:a16="http://schemas.microsoft.com/office/drawing/2014/main" id="{3E2F31FD-C60E-6275-6051-C6D5995F73F9}"/>
              </a:ext>
            </a:extLst>
          </p:cNvPr>
          <p:cNvSpPr txBox="1"/>
          <p:nvPr/>
        </p:nvSpPr>
        <p:spPr>
          <a:xfrm>
            <a:off x="6315243" y="2485345"/>
            <a:ext cx="5325978" cy="1200329"/>
          </a:xfrm>
          <a:prstGeom prst="rect">
            <a:avLst/>
          </a:prstGeom>
          <a:noFill/>
        </p:spPr>
        <p:txBody>
          <a:bodyPr wrap="square" rtlCol="0">
            <a:spAutoFit/>
          </a:bodyPr>
          <a:lstStyle/>
          <a:p>
            <a:pPr algn="ctr"/>
            <a:r>
              <a:rPr lang="en-US" sz="3600" b="1" dirty="0" err="1">
                <a:solidFill>
                  <a:srgbClr val="686C8F"/>
                </a:solidFill>
                <a:latin typeface="Cambria" panose="02040503050406030204" pitchFamily="18" charset="0"/>
              </a:rPr>
              <a:t>Đánh</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dấu</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lời</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nói</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của</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nhân</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vật</a:t>
            </a:r>
            <a:endParaRPr lang="en-US" sz="3600" b="1" dirty="0">
              <a:solidFill>
                <a:srgbClr val="686C8F"/>
              </a:solidFill>
              <a:latin typeface="Cambria" panose="02040503050406030204" pitchFamily="18" charset="0"/>
            </a:endParaRPr>
          </a:p>
        </p:txBody>
      </p:sp>
      <p:sp>
        <p:nvSpPr>
          <p:cNvPr id="5" name="TextBox 4">
            <a:extLst>
              <a:ext uri="{FF2B5EF4-FFF2-40B4-BE49-F238E27FC236}">
                <a16:creationId xmlns:a16="http://schemas.microsoft.com/office/drawing/2014/main" id="{38E1D7C0-22D8-BD9D-E781-BA391E88C220}"/>
              </a:ext>
            </a:extLst>
          </p:cNvPr>
          <p:cNvSpPr txBox="1"/>
          <p:nvPr/>
        </p:nvSpPr>
        <p:spPr>
          <a:xfrm>
            <a:off x="6189578" y="4038107"/>
            <a:ext cx="5325978" cy="1200329"/>
          </a:xfrm>
          <a:prstGeom prst="rect">
            <a:avLst/>
          </a:prstGeom>
          <a:noFill/>
        </p:spPr>
        <p:txBody>
          <a:bodyPr wrap="square" rtlCol="0">
            <a:spAutoFit/>
          </a:bodyPr>
          <a:lstStyle/>
          <a:p>
            <a:pPr algn="ctr"/>
            <a:r>
              <a:rPr lang="en-US" sz="3600" b="1" dirty="0" err="1">
                <a:solidFill>
                  <a:srgbClr val="686C8F"/>
                </a:solidFill>
                <a:latin typeface="Cambria" panose="02040503050406030204" pitchFamily="18" charset="0"/>
              </a:rPr>
              <a:t>Đánh</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dấu</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lời</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nói</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của</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nhân</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vật</a:t>
            </a:r>
            <a:endParaRPr lang="en-US" sz="3600" b="1" dirty="0">
              <a:solidFill>
                <a:srgbClr val="686C8F"/>
              </a:solidFill>
              <a:latin typeface="Cambria" panose="02040503050406030204" pitchFamily="18" charset="0"/>
            </a:endParaRPr>
          </a:p>
        </p:txBody>
      </p:sp>
    </p:spTree>
    <p:extLst>
      <p:ext uri="{BB962C8B-B14F-4D97-AF65-F5344CB8AC3E}">
        <p14:creationId xmlns:p14="http://schemas.microsoft.com/office/powerpoint/2010/main" val="3407508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C6668-8634-96D0-3A79-056792673D7E}"/>
              </a:ext>
            </a:extLst>
          </p:cNvPr>
          <p:cNvSpPr txBox="1"/>
          <p:nvPr/>
        </p:nvSpPr>
        <p:spPr>
          <a:xfrm>
            <a:off x="200527" y="244337"/>
            <a:ext cx="11790946" cy="1200329"/>
          </a:xfrm>
          <a:prstGeom prst="rect">
            <a:avLst/>
          </a:prstGeom>
          <a:noFill/>
        </p:spPr>
        <p:txBody>
          <a:bodyPr wrap="square" rtlCol="0">
            <a:spAutoFit/>
          </a:bodyPr>
          <a:lstStyle/>
          <a:p>
            <a:pPr algn="ctr"/>
            <a:r>
              <a:rPr lang="en-US" sz="3600" b="1" dirty="0" err="1">
                <a:solidFill>
                  <a:srgbClr val="686C8F"/>
                </a:solidFill>
                <a:latin typeface="Cambria" panose="02040503050406030204" pitchFamily="18" charset="0"/>
              </a:rPr>
              <a:t>Câu</a:t>
            </a:r>
            <a:r>
              <a:rPr lang="en-US" sz="3600" b="1" dirty="0">
                <a:solidFill>
                  <a:srgbClr val="686C8F"/>
                </a:solidFill>
                <a:latin typeface="Cambria" panose="02040503050406030204" pitchFamily="18" charset="0"/>
              </a:rPr>
              <a:t> 1: </a:t>
            </a:r>
            <a:r>
              <a:rPr lang="en-US" sz="3600" b="1" dirty="0" err="1">
                <a:solidFill>
                  <a:srgbClr val="686C8F"/>
                </a:solidFill>
                <a:latin typeface="Cambria" panose="02040503050406030204" pitchFamily="18" charset="0"/>
              </a:rPr>
              <a:t>Tìm</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các</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câu</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văn</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có</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sử</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dụng</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dấu</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hai</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chấm</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trong</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bài</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đọc</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và</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cho</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biết</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công</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dụng</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của</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các</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dấu</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hai</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chấm</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đó</a:t>
            </a:r>
            <a:r>
              <a:rPr lang="en-US" sz="3600" b="1" dirty="0">
                <a:solidFill>
                  <a:srgbClr val="686C8F"/>
                </a:solidFill>
                <a:latin typeface="Cambria" panose="02040503050406030204" pitchFamily="18" charset="0"/>
              </a:rPr>
              <a:t>. </a:t>
            </a:r>
          </a:p>
        </p:txBody>
      </p:sp>
      <p:graphicFrame>
        <p:nvGraphicFramePr>
          <p:cNvPr id="2" name="Table 3">
            <a:extLst>
              <a:ext uri="{FF2B5EF4-FFF2-40B4-BE49-F238E27FC236}">
                <a16:creationId xmlns:a16="http://schemas.microsoft.com/office/drawing/2014/main" id="{2F6AE3D1-CDEA-086C-0458-49A4DC5BE60F}"/>
              </a:ext>
            </a:extLst>
          </p:cNvPr>
          <p:cNvGraphicFramePr>
            <a:graphicFrameLocks noGrp="1"/>
          </p:cNvGraphicFramePr>
          <p:nvPr>
            <p:extLst>
              <p:ext uri="{D42A27DB-BD31-4B8C-83A1-F6EECF244321}">
                <p14:modId xmlns:p14="http://schemas.microsoft.com/office/powerpoint/2010/main" val="3226438390"/>
              </p:ext>
            </p:extLst>
          </p:nvPr>
        </p:nvGraphicFramePr>
        <p:xfrm>
          <a:off x="374315" y="1701339"/>
          <a:ext cx="11617158" cy="4091093"/>
        </p:xfrm>
        <a:graphic>
          <a:graphicData uri="http://schemas.openxmlformats.org/drawingml/2006/table">
            <a:tbl>
              <a:tblPr firstRow="1" bandRow="1">
                <a:tableStyleId>{5C22544A-7EE6-4342-B048-85BDC9FD1C3A}</a:tableStyleId>
              </a:tblPr>
              <a:tblGrid>
                <a:gridCol w="5808579">
                  <a:extLst>
                    <a:ext uri="{9D8B030D-6E8A-4147-A177-3AD203B41FA5}">
                      <a16:colId xmlns:a16="http://schemas.microsoft.com/office/drawing/2014/main" val="985571418"/>
                    </a:ext>
                  </a:extLst>
                </a:gridCol>
                <a:gridCol w="5808579">
                  <a:extLst>
                    <a:ext uri="{9D8B030D-6E8A-4147-A177-3AD203B41FA5}">
                      <a16:colId xmlns:a16="http://schemas.microsoft.com/office/drawing/2014/main" val="704792038"/>
                    </a:ext>
                  </a:extLst>
                </a:gridCol>
              </a:tblGrid>
              <a:tr h="821021">
                <a:tc>
                  <a:txBody>
                    <a:bodyPr/>
                    <a:lstStyle/>
                    <a:p>
                      <a:pPr algn="ct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dấu</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chấm</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6C9"/>
                    </a:solidFill>
                  </a:tcPr>
                </a:tc>
                <a:tc>
                  <a:txBody>
                    <a:bodyPr/>
                    <a:lstStyle/>
                    <a:p>
                      <a:pPr algn="ct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dấu</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chấm</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6C9"/>
                    </a:solidFill>
                  </a:tcPr>
                </a:tc>
                <a:extLst>
                  <a:ext uri="{0D108BD9-81ED-4DB2-BD59-A6C34878D82A}">
                    <a16:rowId xmlns:a16="http://schemas.microsoft.com/office/drawing/2014/main" val="3227723602"/>
                  </a:ext>
                </a:extLst>
              </a:tr>
              <a:tr h="1635036">
                <a:tc>
                  <a:txBody>
                    <a:bodyPr/>
                    <a:lstStyle/>
                    <a:p>
                      <a:pPr algn="just"/>
                      <a:r>
                        <a:rPr lang="vi-VN" sz="3200" b="0" dirty="0">
                          <a:solidFill>
                            <a:schemeClr val="tx1">
                              <a:lumMod val="95000"/>
                              <a:lumOff val="5000"/>
                            </a:schemeClr>
                          </a:solidFill>
                          <a:latin typeface="Times New Roman" panose="02020603050405020304" pitchFamily="18" charset="0"/>
                          <a:cs typeface="Times New Roman" panose="02020603050405020304" pitchFamily="18" charset="0"/>
                        </a:rPr>
                        <a:t>Bực đến nỗi, đang nằm yên cún bỗng ngẩng cổ lên sủa:</a:t>
                      </a:r>
                    </a:p>
                    <a:p>
                      <a:pPr algn="just"/>
                      <a:r>
                        <a:rPr lang="vi-VN" sz="3200" b="0" dirty="0">
                          <a:solidFill>
                            <a:schemeClr val="tx1">
                              <a:lumMod val="95000"/>
                              <a:lumOff val="5000"/>
                            </a:schemeClr>
                          </a:solidFill>
                          <a:latin typeface="Times New Roman" panose="02020603050405020304" pitchFamily="18" charset="0"/>
                          <a:cs typeface="Times New Roman" panose="02020603050405020304" pitchFamily="18" charset="0"/>
                        </a:rPr>
                        <a:t>- Ắng! Ắng!...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3F4"/>
                    </a:solidFill>
                  </a:tcPr>
                </a:tc>
                <a:tc>
                  <a:txBody>
                    <a:bodyPr/>
                    <a:lstStyle/>
                    <a:p>
                      <a:pPr algn="ct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3F4"/>
                    </a:solidFill>
                  </a:tcPr>
                </a:tc>
                <a:extLst>
                  <a:ext uri="{0D108BD9-81ED-4DB2-BD59-A6C34878D82A}">
                    <a16:rowId xmlns:a16="http://schemas.microsoft.com/office/drawing/2014/main" val="1067854966"/>
                  </a:ext>
                </a:extLst>
              </a:tr>
              <a:tr h="1635036">
                <a:tc>
                  <a:txBody>
                    <a:bodyPr/>
                    <a:lstStyle/>
                    <a:p>
                      <a:pPr algn="just"/>
                      <a:r>
                        <a:rPr lang="vi-VN" sz="3200" b="0" dirty="0">
                          <a:solidFill>
                            <a:schemeClr val="tx1">
                              <a:lumMod val="95000"/>
                              <a:lumOff val="5000"/>
                            </a:schemeClr>
                          </a:solidFill>
                          <a:latin typeface="Times New Roman" panose="02020603050405020304" pitchFamily="18" charset="0"/>
                          <a:cs typeface="Times New Roman" panose="02020603050405020304" pitchFamily="18" charset="0"/>
                        </a:rPr>
                        <a:t>Trước mặt, dọc bờ sông bên kia: làng quê với những bãi bờ, cây cối, nhà cửa.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3F4"/>
                    </a:solidFill>
                  </a:tcPr>
                </a:tc>
                <a:tc>
                  <a:txBody>
                    <a:bodyPr/>
                    <a:lstStyle/>
                    <a:p>
                      <a:pPr algn="ct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3F4"/>
                    </a:solidFill>
                  </a:tcPr>
                </a:tc>
                <a:extLst>
                  <a:ext uri="{0D108BD9-81ED-4DB2-BD59-A6C34878D82A}">
                    <a16:rowId xmlns:a16="http://schemas.microsoft.com/office/drawing/2014/main" val="4167368605"/>
                  </a:ext>
                </a:extLst>
              </a:tr>
            </a:tbl>
          </a:graphicData>
        </a:graphic>
      </p:graphicFrame>
      <p:sp>
        <p:nvSpPr>
          <p:cNvPr id="4" name="TextBox 3">
            <a:extLst>
              <a:ext uri="{FF2B5EF4-FFF2-40B4-BE49-F238E27FC236}">
                <a16:creationId xmlns:a16="http://schemas.microsoft.com/office/drawing/2014/main" id="{3E2F31FD-C60E-6275-6051-C6D5995F73F9}"/>
              </a:ext>
            </a:extLst>
          </p:cNvPr>
          <p:cNvSpPr txBox="1"/>
          <p:nvPr/>
        </p:nvSpPr>
        <p:spPr>
          <a:xfrm>
            <a:off x="6315243" y="2485345"/>
            <a:ext cx="5325978" cy="1200329"/>
          </a:xfrm>
          <a:prstGeom prst="rect">
            <a:avLst/>
          </a:prstGeom>
          <a:noFill/>
        </p:spPr>
        <p:txBody>
          <a:bodyPr wrap="square" rtlCol="0">
            <a:spAutoFit/>
          </a:bodyPr>
          <a:lstStyle/>
          <a:p>
            <a:pPr algn="ctr"/>
            <a:r>
              <a:rPr lang="en-US" sz="3600" b="1" dirty="0" err="1">
                <a:solidFill>
                  <a:srgbClr val="686C8F"/>
                </a:solidFill>
                <a:latin typeface="Cambria" panose="02040503050406030204" pitchFamily="18" charset="0"/>
              </a:rPr>
              <a:t>Đánh</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dấu</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lời</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nói</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của</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nhân</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vật</a:t>
            </a:r>
            <a:endParaRPr lang="en-US" sz="3600" b="1" dirty="0">
              <a:solidFill>
                <a:srgbClr val="686C8F"/>
              </a:solidFill>
              <a:latin typeface="Cambria" panose="02040503050406030204" pitchFamily="18" charset="0"/>
            </a:endParaRPr>
          </a:p>
        </p:txBody>
      </p:sp>
      <p:sp>
        <p:nvSpPr>
          <p:cNvPr id="5" name="TextBox 4">
            <a:extLst>
              <a:ext uri="{FF2B5EF4-FFF2-40B4-BE49-F238E27FC236}">
                <a16:creationId xmlns:a16="http://schemas.microsoft.com/office/drawing/2014/main" id="{38E1D7C0-22D8-BD9D-E781-BA391E88C220}"/>
              </a:ext>
            </a:extLst>
          </p:cNvPr>
          <p:cNvSpPr txBox="1"/>
          <p:nvPr/>
        </p:nvSpPr>
        <p:spPr>
          <a:xfrm>
            <a:off x="6189578" y="4038107"/>
            <a:ext cx="5325978" cy="1754326"/>
          </a:xfrm>
          <a:prstGeom prst="rect">
            <a:avLst/>
          </a:prstGeom>
          <a:noFill/>
        </p:spPr>
        <p:txBody>
          <a:bodyPr wrap="square" rtlCol="0">
            <a:spAutoFit/>
          </a:bodyPr>
          <a:lstStyle/>
          <a:p>
            <a:pPr algn="ctr"/>
            <a:r>
              <a:rPr lang="en-US" sz="3600" b="1" dirty="0" err="1">
                <a:solidFill>
                  <a:srgbClr val="686C8F"/>
                </a:solidFill>
                <a:latin typeface="Cambria" panose="02040503050406030204" pitchFamily="18" charset="0"/>
              </a:rPr>
              <a:t>Đánh</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dấu</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phần</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giải</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thích</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thuyết</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minh</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cho</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phần</a:t>
            </a:r>
            <a:r>
              <a:rPr lang="en-US" sz="3600" b="1" dirty="0">
                <a:solidFill>
                  <a:srgbClr val="686C8F"/>
                </a:solidFill>
                <a:latin typeface="Cambria" panose="02040503050406030204" pitchFamily="18" charset="0"/>
              </a:rPr>
              <a:t> </a:t>
            </a:r>
            <a:r>
              <a:rPr lang="en-US" sz="3600" b="1" dirty="0" err="1">
                <a:solidFill>
                  <a:srgbClr val="686C8F"/>
                </a:solidFill>
                <a:latin typeface="Cambria" panose="02040503050406030204" pitchFamily="18" charset="0"/>
              </a:rPr>
              <a:t>trước</a:t>
            </a:r>
            <a:endParaRPr lang="en-US" sz="3600" b="1" dirty="0">
              <a:solidFill>
                <a:srgbClr val="686C8F"/>
              </a:solidFill>
              <a:latin typeface="Cambria" panose="02040503050406030204" pitchFamily="18" charset="0"/>
            </a:endParaRPr>
          </a:p>
        </p:txBody>
      </p:sp>
    </p:spTree>
    <p:extLst>
      <p:ext uri="{BB962C8B-B14F-4D97-AF65-F5344CB8AC3E}">
        <p14:creationId xmlns:p14="http://schemas.microsoft.com/office/powerpoint/2010/main" val="13495520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BD4F8B0-CBFD-DBBD-79F9-8A6BA11A073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022176" y="2800350"/>
            <a:ext cx="2873923" cy="4057650"/>
          </a:xfrm>
          <a:prstGeom prst="rect">
            <a:avLst/>
          </a:prstGeom>
        </p:spPr>
      </p:pic>
      <p:pic>
        <p:nvPicPr>
          <p:cNvPr id="6" name="Picture 5">
            <a:extLst>
              <a:ext uri="{FF2B5EF4-FFF2-40B4-BE49-F238E27FC236}">
                <a16:creationId xmlns:a16="http://schemas.microsoft.com/office/drawing/2014/main" id="{48D3361C-45F8-0197-9B51-840D82E088C1}"/>
              </a:ext>
            </a:extLst>
          </p:cNvPr>
          <p:cNvPicPr>
            <a:picLocks noChangeAspect="1"/>
          </p:cNvPicPr>
          <p:nvPr/>
        </p:nvPicPr>
        <p:blipFill>
          <a:blip r:embed="rId4"/>
          <a:stretch>
            <a:fillRect/>
          </a:stretch>
        </p:blipFill>
        <p:spPr>
          <a:xfrm>
            <a:off x="4317394" y="955125"/>
            <a:ext cx="7980356" cy="2395936"/>
          </a:xfrm>
          <a:prstGeom prst="rect">
            <a:avLst/>
          </a:prstGeom>
        </p:spPr>
      </p:pic>
    </p:spTree>
    <p:extLst>
      <p:ext uri="{BB962C8B-B14F-4D97-AF65-F5344CB8AC3E}">
        <p14:creationId xmlns:p14="http://schemas.microsoft.com/office/powerpoint/2010/main" val="246809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05F66C-46A0-6095-CAA6-BECF8E104482}"/>
              </a:ext>
            </a:extLst>
          </p:cNvPr>
          <p:cNvSpPr txBox="1"/>
          <p:nvPr/>
        </p:nvSpPr>
        <p:spPr>
          <a:xfrm>
            <a:off x="930443" y="155403"/>
            <a:ext cx="10892588" cy="1446550"/>
          </a:xfrm>
          <a:prstGeom prst="rect">
            <a:avLst/>
          </a:prstGeom>
          <a:noFill/>
        </p:spPr>
        <p:txBody>
          <a:bodyPr wrap="square">
            <a:spAutoFit/>
          </a:bodyPr>
          <a:lstStyle/>
          <a:p>
            <a:pPr algn="ctr"/>
            <a:r>
              <a:rPr lang="en-US" sz="4400" b="1" i="0" dirty="0">
                <a:solidFill>
                  <a:srgbClr val="686C8F"/>
                </a:solidFill>
                <a:effectLst/>
                <a:latin typeface="Cambria" panose="02040503050406030204" pitchFamily="18" charset="0"/>
              </a:rPr>
              <a:t>2. </a:t>
            </a:r>
            <a:r>
              <a:rPr lang="en-US" sz="4400" b="1" i="0" dirty="0" err="1">
                <a:solidFill>
                  <a:srgbClr val="686C8F"/>
                </a:solidFill>
                <a:effectLst/>
                <a:latin typeface="Cambria" panose="02040503050406030204" pitchFamily="18" charset="0"/>
              </a:rPr>
              <a:t>Tìm</a:t>
            </a:r>
            <a:r>
              <a:rPr lang="en-US" sz="4400" b="1" i="0" dirty="0">
                <a:solidFill>
                  <a:srgbClr val="686C8F"/>
                </a:solidFill>
                <a:effectLst/>
                <a:latin typeface="Cambria" panose="02040503050406030204" pitchFamily="18" charset="0"/>
              </a:rPr>
              <a:t> </a:t>
            </a:r>
            <a:r>
              <a:rPr lang="en-US" sz="4400" b="1" i="0" dirty="0" err="1">
                <a:solidFill>
                  <a:srgbClr val="686C8F"/>
                </a:solidFill>
                <a:effectLst/>
                <a:latin typeface="Cambria" panose="02040503050406030204" pitchFamily="18" charset="0"/>
              </a:rPr>
              <a:t>từ</a:t>
            </a:r>
            <a:r>
              <a:rPr lang="en-US" sz="4400" b="1" i="0" dirty="0">
                <a:solidFill>
                  <a:srgbClr val="686C8F"/>
                </a:solidFill>
                <a:effectLst/>
                <a:latin typeface="Cambria" panose="02040503050406030204" pitchFamily="18" charset="0"/>
              </a:rPr>
              <a:t> </a:t>
            </a:r>
            <a:r>
              <a:rPr lang="en-US" sz="4400" b="1" i="0" dirty="0" err="1">
                <a:solidFill>
                  <a:srgbClr val="686C8F"/>
                </a:solidFill>
                <a:effectLst/>
                <a:latin typeface="Cambria" panose="02040503050406030204" pitchFamily="18" charset="0"/>
              </a:rPr>
              <a:t>ngữ</a:t>
            </a:r>
            <a:r>
              <a:rPr lang="en-US" sz="4400" b="1" i="0" dirty="0">
                <a:solidFill>
                  <a:srgbClr val="686C8F"/>
                </a:solidFill>
                <a:effectLst/>
                <a:latin typeface="Cambria" panose="02040503050406030204" pitchFamily="18" charset="0"/>
              </a:rPr>
              <a:t> </a:t>
            </a:r>
            <a:r>
              <a:rPr lang="en-US" sz="4400" b="1" i="0" dirty="0" err="1">
                <a:solidFill>
                  <a:srgbClr val="686C8F"/>
                </a:solidFill>
                <a:effectLst/>
                <a:latin typeface="Cambria" panose="02040503050406030204" pitchFamily="18" charset="0"/>
              </a:rPr>
              <a:t>có</a:t>
            </a:r>
            <a:r>
              <a:rPr lang="en-US" sz="4400" b="1" i="0" dirty="0">
                <a:solidFill>
                  <a:srgbClr val="686C8F"/>
                </a:solidFill>
                <a:effectLst/>
                <a:latin typeface="Cambria" panose="02040503050406030204" pitchFamily="18" charset="0"/>
              </a:rPr>
              <a:t> </a:t>
            </a:r>
            <a:r>
              <a:rPr lang="en-US" sz="4400" b="1" i="0" dirty="0" err="1">
                <a:solidFill>
                  <a:srgbClr val="686C8F"/>
                </a:solidFill>
                <a:effectLst/>
                <a:latin typeface="Cambria" panose="02040503050406030204" pitchFamily="18" charset="0"/>
              </a:rPr>
              <a:t>thể</a:t>
            </a:r>
            <a:r>
              <a:rPr lang="en-US" sz="4400" b="1" i="0" dirty="0">
                <a:solidFill>
                  <a:srgbClr val="686C8F"/>
                </a:solidFill>
                <a:effectLst/>
                <a:latin typeface="Cambria" panose="02040503050406030204" pitchFamily="18" charset="0"/>
              </a:rPr>
              <a:t> </a:t>
            </a:r>
            <a:r>
              <a:rPr lang="en-US" sz="4400" b="1" i="0" dirty="0" err="1">
                <a:solidFill>
                  <a:srgbClr val="686C8F"/>
                </a:solidFill>
                <a:effectLst/>
                <a:latin typeface="Cambria" panose="02040503050406030204" pitchFamily="18" charset="0"/>
              </a:rPr>
              <a:t>thay</a:t>
            </a:r>
            <a:r>
              <a:rPr lang="en-US" sz="4400" b="1" i="0" dirty="0">
                <a:solidFill>
                  <a:srgbClr val="686C8F"/>
                </a:solidFill>
                <a:effectLst/>
                <a:latin typeface="Cambria" panose="02040503050406030204" pitchFamily="18" charset="0"/>
              </a:rPr>
              <a:t> </a:t>
            </a:r>
            <a:r>
              <a:rPr lang="en-US" sz="4400" b="1" i="0" dirty="0" err="1">
                <a:solidFill>
                  <a:srgbClr val="686C8F"/>
                </a:solidFill>
                <a:effectLst/>
                <a:latin typeface="Cambria" panose="02040503050406030204" pitchFamily="18" charset="0"/>
              </a:rPr>
              <a:t>thế</a:t>
            </a:r>
            <a:r>
              <a:rPr lang="en-US" sz="4400" b="1" i="0" dirty="0">
                <a:solidFill>
                  <a:srgbClr val="686C8F"/>
                </a:solidFill>
                <a:effectLst/>
                <a:latin typeface="Cambria" panose="02040503050406030204" pitchFamily="18" charset="0"/>
              </a:rPr>
              <a:t> </a:t>
            </a:r>
            <a:r>
              <a:rPr lang="en-US" sz="4400" b="1" i="0" dirty="0" err="1">
                <a:solidFill>
                  <a:srgbClr val="686C8F"/>
                </a:solidFill>
                <a:effectLst/>
                <a:latin typeface="Cambria" panose="02040503050406030204" pitchFamily="18" charset="0"/>
              </a:rPr>
              <a:t>cho</a:t>
            </a:r>
            <a:r>
              <a:rPr lang="en-US" sz="4400" b="1" i="0" dirty="0">
                <a:solidFill>
                  <a:srgbClr val="686C8F"/>
                </a:solidFill>
                <a:effectLst/>
                <a:latin typeface="Cambria" panose="02040503050406030204" pitchFamily="18" charset="0"/>
              </a:rPr>
              <a:t> </a:t>
            </a:r>
            <a:r>
              <a:rPr lang="en-US" sz="4400" b="1" i="0" dirty="0" err="1">
                <a:solidFill>
                  <a:srgbClr val="686C8F"/>
                </a:solidFill>
                <a:effectLst/>
                <a:latin typeface="Cambria" panose="02040503050406030204" pitchFamily="18" charset="0"/>
              </a:rPr>
              <a:t>các</a:t>
            </a:r>
            <a:r>
              <a:rPr lang="en-US" sz="4400" b="1" i="0" dirty="0">
                <a:solidFill>
                  <a:srgbClr val="686C8F"/>
                </a:solidFill>
                <a:effectLst/>
                <a:latin typeface="Cambria" panose="02040503050406030204" pitchFamily="18" charset="0"/>
              </a:rPr>
              <a:t> </a:t>
            </a:r>
            <a:r>
              <a:rPr lang="en-US" sz="4400" b="1" i="0" dirty="0" err="1">
                <a:solidFill>
                  <a:srgbClr val="686C8F"/>
                </a:solidFill>
                <a:effectLst/>
                <a:latin typeface="Cambria" panose="02040503050406030204" pitchFamily="18" charset="0"/>
              </a:rPr>
              <a:t>từ</a:t>
            </a:r>
            <a:r>
              <a:rPr lang="en-US" sz="4400" b="1" i="0" dirty="0">
                <a:solidFill>
                  <a:srgbClr val="686C8F"/>
                </a:solidFill>
                <a:effectLst/>
                <a:latin typeface="Cambria" panose="02040503050406030204" pitchFamily="18" charset="0"/>
              </a:rPr>
              <a:t> </a:t>
            </a:r>
          </a:p>
          <a:p>
            <a:pPr algn="ctr"/>
            <a:r>
              <a:rPr lang="en-US" sz="4400" b="1" i="1" dirty="0" err="1">
                <a:solidFill>
                  <a:srgbClr val="686C8F"/>
                </a:solidFill>
                <a:effectLst/>
                <a:latin typeface="Cambria" panose="02040503050406030204" pitchFamily="18" charset="0"/>
              </a:rPr>
              <a:t>mừng</a:t>
            </a:r>
            <a:r>
              <a:rPr lang="en-US" sz="4400" b="1" i="1" dirty="0">
                <a:solidFill>
                  <a:srgbClr val="686C8F"/>
                </a:solidFill>
                <a:effectLst/>
                <a:latin typeface="Cambria" panose="02040503050406030204" pitchFamily="18" charset="0"/>
              </a:rPr>
              <a:t> </a:t>
            </a:r>
            <a:r>
              <a:rPr lang="en-US" sz="4400" b="1" i="1" dirty="0" err="1">
                <a:solidFill>
                  <a:srgbClr val="686C8F"/>
                </a:solidFill>
                <a:effectLst/>
                <a:latin typeface="Cambria" panose="02040503050406030204" pitchFamily="18" charset="0"/>
              </a:rPr>
              <a:t>rỡ</a:t>
            </a:r>
            <a:r>
              <a:rPr lang="en-US" sz="4400" b="1" i="1" dirty="0">
                <a:solidFill>
                  <a:srgbClr val="686C8F"/>
                </a:solidFill>
                <a:effectLst/>
                <a:latin typeface="Cambria" panose="02040503050406030204" pitchFamily="18" charset="0"/>
              </a:rPr>
              <a:t>, </a:t>
            </a:r>
            <a:r>
              <a:rPr lang="en-US" sz="4400" b="1" i="1" dirty="0" err="1">
                <a:solidFill>
                  <a:srgbClr val="686C8F"/>
                </a:solidFill>
                <a:effectLst/>
                <a:latin typeface="Cambria" panose="02040503050406030204" pitchFamily="18" charset="0"/>
              </a:rPr>
              <a:t>yên</a:t>
            </a:r>
            <a:r>
              <a:rPr lang="en-US" sz="4400" b="1" i="1" dirty="0">
                <a:solidFill>
                  <a:srgbClr val="686C8F"/>
                </a:solidFill>
                <a:effectLst/>
                <a:latin typeface="Cambria" panose="02040503050406030204" pitchFamily="18" charset="0"/>
              </a:rPr>
              <a:t> </a:t>
            </a:r>
            <a:r>
              <a:rPr lang="en-US" sz="4400" b="1" i="1" dirty="0" err="1">
                <a:solidFill>
                  <a:srgbClr val="686C8F"/>
                </a:solidFill>
                <a:effectLst/>
                <a:latin typeface="Cambria" panose="02040503050406030204" pitchFamily="18" charset="0"/>
              </a:rPr>
              <a:t>ắng</a:t>
            </a:r>
            <a:r>
              <a:rPr lang="en-US" sz="4400" b="1" i="0" dirty="0">
                <a:solidFill>
                  <a:srgbClr val="686C8F"/>
                </a:solidFill>
                <a:effectLst/>
                <a:latin typeface="Cambria" panose="02040503050406030204" pitchFamily="18" charset="0"/>
              </a:rPr>
              <a:t>. </a:t>
            </a:r>
            <a:endParaRPr lang="en-US" sz="4400" b="1" dirty="0">
              <a:solidFill>
                <a:srgbClr val="686C8F"/>
              </a:solidFill>
              <a:latin typeface="Cambria" panose="02040503050406030204" pitchFamily="18" charset="0"/>
            </a:endParaRPr>
          </a:p>
        </p:txBody>
      </p:sp>
      <p:graphicFrame>
        <p:nvGraphicFramePr>
          <p:cNvPr id="2" name="Table 1">
            <a:extLst>
              <a:ext uri="{FF2B5EF4-FFF2-40B4-BE49-F238E27FC236}">
                <a16:creationId xmlns:a16="http://schemas.microsoft.com/office/drawing/2014/main" id="{2699E4E4-E16F-7109-0599-5AD089CAE6CB}"/>
              </a:ext>
            </a:extLst>
          </p:cNvPr>
          <p:cNvGraphicFramePr>
            <a:graphicFrameLocks noGrp="1"/>
          </p:cNvGraphicFramePr>
          <p:nvPr>
            <p:extLst>
              <p:ext uri="{D42A27DB-BD31-4B8C-83A1-F6EECF244321}">
                <p14:modId xmlns:p14="http://schemas.microsoft.com/office/powerpoint/2010/main" val="3184204257"/>
              </p:ext>
            </p:extLst>
          </p:nvPr>
        </p:nvGraphicFramePr>
        <p:xfrm>
          <a:off x="287421" y="1986046"/>
          <a:ext cx="11617158" cy="2945676"/>
        </p:xfrm>
        <a:graphic>
          <a:graphicData uri="http://schemas.openxmlformats.org/drawingml/2006/table">
            <a:tbl>
              <a:tblPr firstRow="1" bandRow="1">
                <a:tableStyleId>{5C22544A-7EE6-4342-B048-85BDC9FD1C3A}</a:tableStyleId>
              </a:tblPr>
              <a:tblGrid>
                <a:gridCol w="5808579">
                  <a:extLst>
                    <a:ext uri="{9D8B030D-6E8A-4147-A177-3AD203B41FA5}">
                      <a16:colId xmlns:a16="http://schemas.microsoft.com/office/drawing/2014/main" val="1800071039"/>
                    </a:ext>
                  </a:extLst>
                </a:gridCol>
                <a:gridCol w="5808579">
                  <a:extLst>
                    <a:ext uri="{9D8B030D-6E8A-4147-A177-3AD203B41FA5}">
                      <a16:colId xmlns:a16="http://schemas.microsoft.com/office/drawing/2014/main" val="1194883187"/>
                    </a:ext>
                  </a:extLst>
                </a:gridCol>
              </a:tblGrid>
              <a:tr h="821021">
                <a:tc>
                  <a:txBody>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thay</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mừng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rỡ</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6C9"/>
                    </a:solidFill>
                  </a:tcPr>
                </a:tc>
                <a:tc>
                  <a:txBody>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thay</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yên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ắng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6C9"/>
                    </a:solidFill>
                  </a:tcPr>
                </a:tc>
                <a:extLst>
                  <a:ext uri="{0D108BD9-81ED-4DB2-BD59-A6C34878D82A}">
                    <a16:rowId xmlns:a16="http://schemas.microsoft.com/office/drawing/2014/main" val="3405607322"/>
                  </a:ext>
                </a:extLst>
              </a:tr>
              <a:tr h="1635036">
                <a:tc>
                  <a:txBody>
                    <a:bodyPr/>
                    <a:lstStyle/>
                    <a:p>
                      <a:pPr algn="just"/>
                      <a:endParaRPr lang="vi-VN" sz="3200" b="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3F4"/>
                    </a:solidFill>
                  </a:tcPr>
                </a:tc>
                <a:tc>
                  <a:txBody>
                    <a:bodyPr/>
                    <a:lstStyle/>
                    <a:p>
                      <a:pPr algn="ct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3F4"/>
                    </a:solidFill>
                  </a:tcPr>
                </a:tc>
                <a:extLst>
                  <a:ext uri="{0D108BD9-81ED-4DB2-BD59-A6C34878D82A}">
                    <a16:rowId xmlns:a16="http://schemas.microsoft.com/office/drawing/2014/main" val="3172037313"/>
                  </a:ext>
                </a:extLst>
              </a:tr>
            </a:tbl>
          </a:graphicData>
        </a:graphic>
      </p:graphicFrame>
      <p:sp>
        <p:nvSpPr>
          <p:cNvPr id="5" name="TextBox 4">
            <a:extLst>
              <a:ext uri="{FF2B5EF4-FFF2-40B4-BE49-F238E27FC236}">
                <a16:creationId xmlns:a16="http://schemas.microsoft.com/office/drawing/2014/main" id="{F74DB11F-7269-D582-B867-6A1B1A4AB332}"/>
              </a:ext>
            </a:extLst>
          </p:cNvPr>
          <p:cNvSpPr txBox="1"/>
          <p:nvPr/>
        </p:nvSpPr>
        <p:spPr>
          <a:xfrm>
            <a:off x="418433" y="3458884"/>
            <a:ext cx="5181600" cy="1323439"/>
          </a:xfrm>
          <a:prstGeom prst="rect">
            <a:avLst/>
          </a:prstGeom>
          <a:noFill/>
        </p:spPr>
        <p:txBody>
          <a:bodyPr wrap="square" rtlCol="0">
            <a:spAutoFit/>
          </a:bodyPr>
          <a:lstStyle/>
          <a:p>
            <a:pPr algn="ctr"/>
            <a:r>
              <a:rPr lang="en-US" sz="4000" b="1" dirty="0" err="1">
                <a:solidFill>
                  <a:srgbClr val="686C8F"/>
                </a:solidFill>
                <a:latin typeface="Cambria" panose="02040503050406030204" pitchFamily="18" charset="0"/>
              </a:rPr>
              <a:t>vui</a:t>
            </a:r>
            <a:r>
              <a:rPr lang="en-US" sz="4000" b="1" dirty="0">
                <a:solidFill>
                  <a:srgbClr val="686C8F"/>
                </a:solidFill>
                <a:latin typeface="Cambria" panose="02040503050406030204" pitchFamily="18" charset="0"/>
              </a:rPr>
              <a:t> </a:t>
            </a:r>
            <a:r>
              <a:rPr lang="en-US" sz="4000" b="1" dirty="0" err="1">
                <a:solidFill>
                  <a:srgbClr val="686C8F"/>
                </a:solidFill>
                <a:latin typeface="Cambria" panose="02040503050406030204" pitchFamily="18" charset="0"/>
              </a:rPr>
              <a:t>mừng</a:t>
            </a:r>
            <a:r>
              <a:rPr lang="en-US" sz="4000" b="1" dirty="0">
                <a:solidFill>
                  <a:srgbClr val="686C8F"/>
                </a:solidFill>
                <a:latin typeface="Cambria" panose="02040503050406030204" pitchFamily="18" charset="0"/>
              </a:rPr>
              <a:t>, </a:t>
            </a:r>
            <a:r>
              <a:rPr lang="en-US" sz="4000" b="1" dirty="0" err="1">
                <a:solidFill>
                  <a:srgbClr val="686C8F"/>
                </a:solidFill>
                <a:latin typeface="Cambria" panose="02040503050406030204" pitchFamily="18" charset="0"/>
              </a:rPr>
              <a:t>mừng</a:t>
            </a:r>
            <a:r>
              <a:rPr lang="en-US" sz="4000" b="1" dirty="0">
                <a:solidFill>
                  <a:srgbClr val="686C8F"/>
                </a:solidFill>
                <a:latin typeface="Cambria" panose="02040503050406030204" pitchFamily="18" charset="0"/>
              </a:rPr>
              <a:t> </a:t>
            </a:r>
            <a:r>
              <a:rPr lang="en-US" sz="4000" b="1" dirty="0" err="1">
                <a:solidFill>
                  <a:srgbClr val="686C8F"/>
                </a:solidFill>
                <a:latin typeface="Cambria" panose="02040503050406030204" pitchFamily="18" charset="0"/>
              </a:rPr>
              <a:t>vui</a:t>
            </a:r>
            <a:r>
              <a:rPr lang="en-US" sz="4000" b="1" dirty="0">
                <a:solidFill>
                  <a:srgbClr val="686C8F"/>
                </a:solidFill>
                <a:latin typeface="Cambria" panose="02040503050406030204" pitchFamily="18" charset="0"/>
              </a:rPr>
              <a:t>, </a:t>
            </a:r>
            <a:r>
              <a:rPr lang="en-US" sz="4000" b="1" dirty="0" err="1">
                <a:solidFill>
                  <a:srgbClr val="686C8F"/>
                </a:solidFill>
                <a:latin typeface="Cambria" panose="02040503050406030204" pitchFamily="18" charset="0"/>
              </a:rPr>
              <a:t>vui</a:t>
            </a:r>
            <a:r>
              <a:rPr lang="en-US" sz="4000" b="1" dirty="0">
                <a:solidFill>
                  <a:srgbClr val="686C8F"/>
                </a:solidFill>
                <a:latin typeface="Cambria" panose="02040503050406030204" pitchFamily="18" charset="0"/>
              </a:rPr>
              <a:t> </a:t>
            </a:r>
            <a:r>
              <a:rPr lang="en-US" sz="4000" b="1" dirty="0" err="1">
                <a:solidFill>
                  <a:srgbClr val="686C8F"/>
                </a:solidFill>
                <a:latin typeface="Cambria" panose="02040503050406030204" pitchFamily="18" charset="0"/>
              </a:rPr>
              <a:t>vẻ</a:t>
            </a:r>
            <a:r>
              <a:rPr lang="en-US" sz="4000" b="1" dirty="0">
                <a:solidFill>
                  <a:srgbClr val="686C8F"/>
                </a:solidFill>
                <a:latin typeface="Cambria" panose="02040503050406030204" pitchFamily="18" charset="0"/>
              </a:rPr>
              <a:t>,...</a:t>
            </a:r>
          </a:p>
        </p:txBody>
      </p:sp>
      <p:sp>
        <p:nvSpPr>
          <p:cNvPr id="6" name="TextBox 5">
            <a:extLst>
              <a:ext uri="{FF2B5EF4-FFF2-40B4-BE49-F238E27FC236}">
                <a16:creationId xmlns:a16="http://schemas.microsoft.com/office/drawing/2014/main" id="{0A7A277E-13A3-BBAF-9DD9-AA2510E4AEED}"/>
              </a:ext>
            </a:extLst>
          </p:cNvPr>
          <p:cNvSpPr txBox="1"/>
          <p:nvPr/>
        </p:nvSpPr>
        <p:spPr>
          <a:xfrm>
            <a:off x="6591969" y="3385469"/>
            <a:ext cx="4828674" cy="1323439"/>
          </a:xfrm>
          <a:prstGeom prst="rect">
            <a:avLst/>
          </a:prstGeom>
          <a:noFill/>
        </p:spPr>
        <p:txBody>
          <a:bodyPr wrap="square" rtlCol="0">
            <a:spAutoFit/>
          </a:bodyPr>
          <a:lstStyle/>
          <a:p>
            <a:pPr algn="ctr"/>
            <a:r>
              <a:rPr lang="en-US" sz="4000" b="1" dirty="0" err="1">
                <a:solidFill>
                  <a:srgbClr val="686C8F"/>
                </a:solidFill>
                <a:latin typeface="Cambria" panose="02040503050406030204" pitchFamily="18" charset="0"/>
              </a:rPr>
              <a:t>yên</a:t>
            </a:r>
            <a:r>
              <a:rPr lang="en-US" sz="4000" b="1" dirty="0">
                <a:solidFill>
                  <a:srgbClr val="686C8F"/>
                </a:solidFill>
                <a:latin typeface="Cambria" panose="02040503050406030204" pitchFamily="18" charset="0"/>
              </a:rPr>
              <a:t> </a:t>
            </a:r>
            <a:r>
              <a:rPr lang="en-US" sz="4000" b="1" dirty="0" err="1">
                <a:solidFill>
                  <a:srgbClr val="686C8F"/>
                </a:solidFill>
                <a:latin typeface="Cambria" panose="02040503050406030204" pitchFamily="18" charset="0"/>
              </a:rPr>
              <a:t>tĩnh</a:t>
            </a:r>
            <a:r>
              <a:rPr lang="en-US" sz="4000" b="1" dirty="0">
                <a:solidFill>
                  <a:srgbClr val="686C8F"/>
                </a:solidFill>
                <a:latin typeface="Cambria" panose="02040503050406030204" pitchFamily="18" charset="0"/>
              </a:rPr>
              <a:t>, </a:t>
            </a:r>
            <a:r>
              <a:rPr lang="en-US" sz="4000" b="1" dirty="0" err="1">
                <a:solidFill>
                  <a:srgbClr val="686C8F"/>
                </a:solidFill>
                <a:latin typeface="Cambria" panose="02040503050406030204" pitchFamily="18" charset="0"/>
              </a:rPr>
              <a:t>yên</a:t>
            </a:r>
            <a:r>
              <a:rPr lang="en-US" sz="4000" b="1" dirty="0">
                <a:solidFill>
                  <a:srgbClr val="686C8F"/>
                </a:solidFill>
                <a:latin typeface="Cambria" panose="02040503050406030204" pitchFamily="18" charset="0"/>
              </a:rPr>
              <a:t> </a:t>
            </a:r>
            <a:r>
              <a:rPr lang="en-US" sz="4000" b="1" dirty="0" err="1">
                <a:solidFill>
                  <a:srgbClr val="686C8F"/>
                </a:solidFill>
                <a:latin typeface="Cambria" panose="02040503050406030204" pitchFamily="18" charset="0"/>
              </a:rPr>
              <a:t>lặng</a:t>
            </a:r>
            <a:r>
              <a:rPr lang="en-US" sz="4000" b="1" dirty="0">
                <a:solidFill>
                  <a:srgbClr val="686C8F"/>
                </a:solidFill>
                <a:latin typeface="Cambria" panose="02040503050406030204" pitchFamily="18" charset="0"/>
              </a:rPr>
              <a:t>, </a:t>
            </a:r>
            <a:r>
              <a:rPr lang="en-US" sz="4000" b="1" dirty="0" err="1">
                <a:solidFill>
                  <a:srgbClr val="686C8F"/>
                </a:solidFill>
                <a:latin typeface="Cambria" panose="02040503050406030204" pitchFamily="18" charset="0"/>
              </a:rPr>
              <a:t>im</a:t>
            </a:r>
            <a:r>
              <a:rPr lang="en-US" sz="4000" b="1" dirty="0">
                <a:solidFill>
                  <a:srgbClr val="686C8F"/>
                </a:solidFill>
                <a:latin typeface="Cambria" panose="02040503050406030204" pitchFamily="18" charset="0"/>
              </a:rPr>
              <a:t> </a:t>
            </a:r>
            <a:r>
              <a:rPr lang="en-US" sz="4000" b="1" dirty="0" err="1">
                <a:solidFill>
                  <a:srgbClr val="686C8F"/>
                </a:solidFill>
                <a:latin typeface="Cambria" panose="02040503050406030204" pitchFamily="18" charset="0"/>
              </a:rPr>
              <a:t>lặng</a:t>
            </a:r>
            <a:r>
              <a:rPr lang="en-US" sz="4000" b="1" dirty="0">
                <a:solidFill>
                  <a:srgbClr val="686C8F"/>
                </a:solidFill>
                <a:latin typeface="Cambria" panose="02040503050406030204" pitchFamily="18" charset="0"/>
              </a:rPr>
              <a:t>, </a:t>
            </a:r>
            <a:r>
              <a:rPr lang="en-US" sz="4000" b="1" dirty="0" err="1">
                <a:solidFill>
                  <a:srgbClr val="686C8F"/>
                </a:solidFill>
                <a:latin typeface="Cambria" panose="02040503050406030204" pitchFamily="18" charset="0"/>
              </a:rPr>
              <a:t>lặng</a:t>
            </a:r>
            <a:r>
              <a:rPr lang="en-US" sz="4000" b="1" dirty="0">
                <a:solidFill>
                  <a:srgbClr val="686C8F"/>
                </a:solidFill>
                <a:latin typeface="Cambria" panose="02040503050406030204" pitchFamily="18" charset="0"/>
              </a:rPr>
              <a:t> </a:t>
            </a:r>
            <a:r>
              <a:rPr lang="en-US" sz="4000" b="1" dirty="0" err="1">
                <a:solidFill>
                  <a:srgbClr val="686C8F"/>
                </a:solidFill>
                <a:latin typeface="Cambria" panose="02040503050406030204" pitchFamily="18" charset="0"/>
              </a:rPr>
              <a:t>yên</a:t>
            </a:r>
            <a:r>
              <a:rPr lang="en-US" sz="4000" b="1" dirty="0">
                <a:solidFill>
                  <a:srgbClr val="686C8F"/>
                </a:solidFill>
                <a:latin typeface="Cambria" panose="02040503050406030204" pitchFamily="18" charset="0"/>
              </a:rPr>
              <a:t>,...</a:t>
            </a:r>
          </a:p>
        </p:txBody>
      </p:sp>
    </p:spTree>
    <p:extLst>
      <p:ext uri="{BB962C8B-B14F-4D97-AF65-F5344CB8AC3E}">
        <p14:creationId xmlns:p14="http://schemas.microsoft.com/office/powerpoint/2010/main" val="13641352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D4295ED-8F58-D847-1873-8F929A9A7AEA}"/>
              </a:ext>
            </a:extLst>
          </p:cNvPr>
          <p:cNvGrpSpPr/>
          <p:nvPr/>
        </p:nvGrpSpPr>
        <p:grpSpPr>
          <a:xfrm>
            <a:off x="2775252" y="1883073"/>
            <a:ext cx="7315231" cy="1000158"/>
            <a:chOff x="4376735" y="2021344"/>
            <a:chExt cx="6869021" cy="1000158"/>
          </a:xfrm>
        </p:grpSpPr>
        <p:sp>
          <p:nvSpPr>
            <p:cNvPr id="7" name="Rectangle: Rounded Corners 6">
              <a:extLst>
                <a:ext uri="{FF2B5EF4-FFF2-40B4-BE49-F238E27FC236}">
                  <a16:creationId xmlns:a16="http://schemas.microsoft.com/office/drawing/2014/main" id="{408F6929-5BF6-F196-A8F7-2714F2E29A41}"/>
                </a:ext>
              </a:extLst>
            </p:cNvPr>
            <p:cNvSpPr/>
            <p:nvPr/>
          </p:nvSpPr>
          <p:spPr>
            <a:xfrm>
              <a:off x="4376735" y="2021344"/>
              <a:ext cx="6869019"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D81A624-AA8E-F1D7-7543-7CBFDC95E2FB}"/>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a:latin typeface="Cambria" panose="02040503050406030204" pitchFamily="18" charset="0"/>
                </a:rPr>
                <a:t>Chia </a:t>
              </a:r>
              <a:r>
                <a:rPr lang="en-US" sz="4000" b="1" dirty="0" err="1">
                  <a:latin typeface="Cambria" panose="02040503050406030204" pitchFamily="18" charset="0"/>
                </a:rPr>
                <a:t>sẻ</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học</a:t>
              </a:r>
              <a:r>
                <a:rPr lang="en-US" sz="4000" b="1" dirty="0">
                  <a:latin typeface="Cambria" panose="02040503050406030204" pitchFamily="18" charset="0"/>
                </a:rPr>
                <a:t> </a:t>
              </a:r>
              <a:r>
                <a:rPr lang="en-US" sz="4000" b="1" dirty="0" err="1">
                  <a:latin typeface="Cambria" panose="02040503050406030204" pitchFamily="18" charset="0"/>
                </a:rPr>
                <a:t>với</a:t>
              </a:r>
              <a:r>
                <a:rPr lang="en-US" sz="4000" b="1" dirty="0">
                  <a:latin typeface="Cambria" panose="02040503050406030204" pitchFamily="18" charset="0"/>
                </a:rPr>
                <a:t> </a:t>
              </a:r>
              <a:r>
                <a:rPr lang="en-US" sz="4000" b="1" dirty="0" err="1">
                  <a:latin typeface="Cambria" panose="02040503050406030204" pitchFamily="18" charset="0"/>
                </a:rPr>
                <a:t>người</a:t>
              </a:r>
              <a:r>
                <a:rPr lang="en-US" sz="4000" b="1" dirty="0">
                  <a:latin typeface="Cambria" panose="02040503050406030204" pitchFamily="18" charset="0"/>
                </a:rPr>
                <a:t> </a:t>
              </a:r>
              <a:r>
                <a:rPr lang="en-US" sz="4000" b="1" dirty="0" err="1">
                  <a:latin typeface="Cambria" panose="02040503050406030204" pitchFamily="18" charset="0"/>
                </a:rPr>
                <a:t>thân</a:t>
              </a:r>
              <a:r>
                <a:rPr lang="en-US" sz="4000" b="1" dirty="0">
                  <a:latin typeface="Cambria" panose="02040503050406030204" pitchFamily="18" charset="0"/>
                </a:rPr>
                <a:t>.</a:t>
              </a:r>
            </a:p>
          </p:txBody>
        </p:sp>
      </p:grpSp>
      <p:grpSp>
        <p:nvGrpSpPr>
          <p:cNvPr id="9" name="Group 8">
            <a:extLst>
              <a:ext uri="{FF2B5EF4-FFF2-40B4-BE49-F238E27FC236}">
                <a16:creationId xmlns:a16="http://schemas.microsoft.com/office/drawing/2014/main" id="{F8EE2F60-5F3D-AE85-F161-F0A07C14F875}"/>
              </a:ext>
            </a:extLst>
          </p:cNvPr>
          <p:cNvGrpSpPr/>
          <p:nvPr/>
        </p:nvGrpSpPr>
        <p:grpSpPr>
          <a:xfrm>
            <a:off x="5163552" y="3029367"/>
            <a:ext cx="6362364" cy="1000158"/>
            <a:chOff x="4376735" y="2021344"/>
            <a:chExt cx="6869021" cy="1000158"/>
          </a:xfrm>
        </p:grpSpPr>
        <p:sp>
          <p:nvSpPr>
            <p:cNvPr id="10" name="Rectangle: Rounded Corners 9">
              <a:extLst>
                <a:ext uri="{FF2B5EF4-FFF2-40B4-BE49-F238E27FC236}">
                  <a16:creationId xmlns:a16="http://schemas.microsoft.com/office/drawing/2014/main" id="{A4FFA364-91FE-8AC8-E482-157284529CA1}"/>
                </a:ext>
              </a:extLst>
            </p:cNvPr>
            <p:cNvSpPr/>
            <p:nvPr/>
          </p:nvSpPr>
          <p:spPr>
            <a:xfrm>
              <a:off x="4376735" y="2021344"/>
              <a:ext cx="6869019"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B9E7162-778A-84CD-CB74-D72E4B1804CF}"/>
                </a:ext>
              </a:extLst>
            </p:cNvPr>
            <p:cNvSpPr txBox="1"/>
            <p:nvPr/>
          </p:nvSpPr>
          <p:spPr>
            <a:xfrm>
              <a:off x="4376737" y="2167480"/>
              <a:ext cx="6869019" cy="707886"/>
            </a:xfrm>
            <a:prstGeom prst="rect">
              <a:avLst/>
            </a:prstGeom>
            <a:noFill/>
          </p:spPr>
          <p:txBody>
            <a:bodyPr wrap="square" rtlCol="0">
              <a:spAutoFit/>
            </a:bodyPr>
            <a:lstStyle/>
            <a:p>
              <a:pPr algn="ctr"/>
              <a:r>
                <a:rPr lang="en-US" sz="4000" b="1" dirty="0" err="1">
                  <a:latin typeface="Cambria" panose="02040503050406030204" pitchFamily="18" charset="0"/>
                </a:rPr>
                <a:t>Chuẩn</a:t>
              </a:r>
              <a:r>
                <a:rPr lang="en-US" sz="4000" b="1" dirty="0">
                  <a:latin typeface="Cambria" panose="02040503050406030204" pitchFamily="18" charset="0"/>
                </a:rPr>
                <a:t> </a:t>
              </a:r>
              <a:r>
                <a:rPr lang="en-US" sz="4000" b="1" dirty="0" err="1">
                  <a:latin typeface="Cambria" panose="02040503050406030204" pitchFamily="18" charset="0"/>
                </a:rPr>
                <a:t>bị</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mới</a:t>
              </a:r>
              <a:endParaRPr lang="en-US" sz="4000" b="1" dirty="0">
                <a:latin typeface="Cambria" panose="02040503050406030204" pitchFamily="18" charset="0"/>
              </a:endParaRPr>
            </a:p>
          </p:txBody>
        </p:sp>
      </p:grpSp>
      <p:pic>
        <p:nvPicPr>
          <p:cNvPr id="2" name="Graphic 1">
            <a:extLst>
              <a:ext uri="{FF2B5EF4-FFF2-40B4-BE49-F238E27FC236}">
                <a16:creationId xmlns:a16="http://schemas.microsoft.com/office/drawing/2014/main" id="{7BD4F8B0-CBFD-DBBD-79F9-8A6BA11A073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289629" y="2737095"/>
            <a:ext cx="2873923" cy="4057650"/>
          </a:xfrm>
          <a:prstGeom prst="rect">
            <a:avLst/>
          </a:prstGeom>
        </p:spPr>
      </p:pic>
      <p:pic>
        <p:nvPicPr>
          <p:cNvPr id="12" name="Picture 11">
            <a:extLst>
              <a:ext uri="{FF2B5EF4-FFF2-40B4-BE49-F238E27FC236}">
                <a16:creationId xmlns:a16="http://schemas.microsoft.com/office/drawing/2014/main" id="{C5F8444E-4943-21DE-7440-F731CD8468B8}"/>
              </a:ext>
            </a:extLst>
          </p:cNvPr>
          <p:cNvPicPr>
            <a:picLocks noChangeAspect="1"/>
          </p:cNvPicPr>
          <p:nvPr/>
        </p:nvPicPr>
        <p:blipFill>
          <a:blip r:embed="rId4"/>
          <a:stretch>
            <a:fillRect/>
          </a:stretch>
        </p:blipFill>
        <p:spPr>
          <a:xfrm>
            <a:off x="6730408" y="375383"/>
            <a:ext cx="4465895" cy="1730270"/>
          </a:xfrm>
          <a:prstGeom prst="rect">
            <a:avLst/>
          </a:prstGeom>
        </p:spPr>
      </p:pic>
    </p:spTree>
    <p:extLst>
      <p:ext uri="{BB962C8B-B14F-4D97-AF65-F5344CB8AC3E}">
        <p14:creationId xmlns:p14="http://schemas.microsoft.com/office/powerpoint/2010/main" val="9253507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D0DEF4-BB6D-724D-A072-18DE01C41C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121058" y="2778819"/>
            <a:ext cx="3439581" cy="3900631"/>
          </a:xfrm>
          <a:prstGeom prst="rect">
            <a:avLst/>
          </a:prstGeom>
        </p:spPr>
      </p:pic>
      <p:pic>
        <p:nvPicPr>
          <p:cNvPr id="15" name="Picture 14">
            <a:extLst>
              <a:ext uri="{FF2B5EF4-FFF2-40B4-BE49-F238E27FC236}">
                <a16:creationId xmlns:a16="http://schemas.microsoft.com/office/drawing/2014/main" id="{2AF29157-6830-564A-6703-66811672D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858"/>
            <a:ext cx="1773643" cy="1773643"/>
          </a:xfrm>
          <a:prstGeom prst="rect">
            <a:avLst/>
          </a:prstGeom>
        </p:spPr>
      </p:pic>
      <p:pic>
        <p:nvPicPr>
          <p:cNvPr id="11" name="Picture 10">
            <a:extLst>
              <a:ext uri="{FF2B5EF4-FFF2-40B4-BE49-F238E27FC236}">
                <a16:creationId xmlns:a16="http://schemas.microsoft.com/office/drawing/2014/main" id="{AF09FAD4-99D6-BB10-B8FE-D7BD0FA96E5F}"/>
              </a:ext>
            </a:extLst>
          </p:cNvPr>
          <p:cNvPicPr>
            <a:picLocks noChangeAspect="1"/>
          </p:cNvPicPr>
          <p:nvPr/>
        </p:nvPicPr>
        <p:blipFill>
          <a:blip r:embed="rId5"/>
          <a:stretch>
            <a:fillRect/>
          </a:stretch>
        </p:blipFill>
        <p:spPr>
          <a:xfrm>
            <a:off x="4621332" y="514881"/>
            <a:ext cx="7570668" cy="3409307"/>
          </a:xfrm>
          <a:prstGeom prst="rect">
            <a:avLst/>
          </a:prstGeom>
        </p:spPr>
      </p:pic>
    </p:spTree>
    <p:extLst>
      <p:ext uri="{BB962C8B-B14F-4D97-AF65-F5344CB8AC3E}">
        <p14:creationId xmlns:p14="http://schemas.microsoft.com/office/powerpoint/2010/main" val="12852745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07481A-6C8A-BC8D-7FB2-15F54032731E}"/>
              </a:ext>
            </a:extLst>
          </p:cNvPr>
          <p:cNvGrpSpPr/>
          <p:nvPr/>
        </p:nvGrpSpPr>
        <p:grpSpPr>
          <a:xfrm>
            <a:off x="896606" y="382136"/>
            <a:ext cx="11195310" cy="1228300"/>
            <a:chOff x="1367050" y="504966"/>
            <a:chExt cx="10133415" cy="1228300"/>
          </a:xfrm>
        </p:grpSpPr>
        <p:sp>
          <p:nvSpPr>
            <p:cNvPr id="2" name="Speech Bubble: Rectangle with Corners Rounded 1">
              <a:extLst>
                <a:ext uri="{FF2B5EF4-FFF2-40B4-BE49-F238E27FC236}">
                  <a16:creationId xmlns:a16="http://schemas.microsoft.com/office/drawing/2014/main" id="{478D7732-8A6F-E618-D69B-3B22D020D2AD}"/>
                </a:ext>
              </a:extLst>
            </p:cNvPr>
            <p:cNvSpPr/>
            <p:nvPr/>
          </p:nvSpPr>
          <p:spPr>
            <a:xfrm>
              <a:off x="1367050" y="504966"/>
              <a:ext cx="9837762" cy="1228300"/>
            </a:xfrm>
            <a:prstGeom prst="wedgeRoundRectCallout">
              <a:avLst>
                <a:gd name="adj1" fmla="val -53012"/>
                <a:gd name="adj2" fmla="val 27500"/>
                <a:gd name="adj3" fmla="val 16667"/>
              </a:avLst>
            </a:prstGeom>
            <a:solidFill>
              <a:srgbClr val="FFEBEC"/>
            </a:solidFill>
            <a:ln w="28575">
              <a:solidFill>
                <a:srgbClr val="FF43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C74A8C-0463-ED23-67C9-E2346C1400A2}"/>
                </a:ext>
              </a:extLst>
            </p:cNvPr>
            <p:cNvSpPr txBox="1"/>
            <p:nvPr/>
          </p:nvSpPr>
          <p:spPr>
            <a:xfrm>
              <a:off x="1537694" y="504966"/>
              <a:ext cx="9962771" cy="1077218"/>
            </a:xfrm>
            <a:prstGeom prst="rect">
              <a:avLst/>
            </a:prstGeom>
            <a:noFill/>
          </p:spPr>
          <p:txBody>
            <a:bodyPr wrap="square" rtlCol="0">
              <a:spAutoFit/>
            </a:bodyPr>
            <a:lstStyle/>
            <a:p>
              <a:r>
                <a:rPr lang="en-US" sz="3200" dirty="0" err="1">
                  <a:latin typeface="Cambria" panose="02040503050406030204" pitchFamily="18" charset="0"/>
                </a:rPr>
                <a:t>Nói</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lần</a:t>
              </a:r>
              <a:r>
                <a:rPr lang="en-US" sz="3200" dirty="0">
                  <a:latin typeface="Cambria" panose="02040503050406030204" pitchFamily="18" charset="0"/>
                </a:rPr>
                <a:t> </a:t>
              </a:r>
              <a:r>
                <a:rPr lang="en-US" sz="3200" dirty="0" err="1">
                  <a:latin typeface="Cambria" panose="02040503050406030204" pitchFamily="18" charset="0"/>
                </a:rPr>
                <a:t>đầu</a:t>
              </a:r>
              <a:r>
                <a:rPr lang="en-US" sz="3200" dirty="0">
                  <a:latin typeface="Cambria" panose="02040503050406030204" pitchFamily="18" charset="0"/>
                </a:rPr>
                <a:t> </a:t>
              </a:r>
              <a:r>
                <a:rPr lang="en-US" sz="3200" dirty="0" err="1">
                  <a:latin typeface="Cambria" panose="02040503050406030204" pitchFamily="18" charset="0"/>
                </a:rPr>
                <a:t>tiên</a:t>
              </a:r>
              <a:r>
                <a:rPr lang="en-US" sz="3200" dirty="0">
                  <a:latin typeface="Cambria" panose="02040503050406030204" pitchFamily="18" charset="0"/>
                </a:rPr>
                <a:t> </a:t>
              </a:r>
              <a:r>
                <a:rPr lang="en-US" sz="3200" dirty="0" err="1">
                  <a:latin typeface="Cambria" panose="02040503050406030204" pitchFamily="18" charset="0"/>
                </a:rPr>
                <a:t>em</a:t>
              </a:r>
              <a:r>
                <a:rPr lang="en-US" sz="3200" dirty="0">
                  <a:latin typeface="Cambria" panose="02040503050406030204" pitchFamily="18" charset="0"/>
                </a:rPr>
                <a:t> </a:t>
              </a:r>
              <a:r>
                <a:rPr lang="en-US" sz="3200" dirty="0" err="1">
                  <a:latin typeface="Cambria" panose="02040503050406030204" pitchFamily="18" charset="0"/>
                </a:rPr>
                <a:t>được</a:t>
              </a:r>
              <a:r>
                <a:rPr lang="en-US" sz="3200" dirty="0">
                  <a:latin typeface="Cambria" panose="02040503050406030204" pitchFamily="18" charset="0"/>
                </a:rPr>
                <a:t> </a:t>
              </a:r>
              <a:r>
                <a:rPr lang="en-US" sz="3200" dirty="0" err="1">
                  <a:latin typeface="Cambria" panose="02040503050406030204" pitchFamily="18" charset="0"/>
                </a:rPr>
                <a:t>đến</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nơi</a:t>
              </a:r>
              <a:r>
                <a:rPr lang="en-US" sz="3200" dirty="0">
                  <a:latin typeface="Cambria" panose="02040503050406030204" pitchFamily="18" charset="0"/>
                </a:rPr>
                <a:t> </a:t>
              </a:r>
              <a:r>
                <a:rPr lang="en-US" sz="3200" dirty="0" err="1">
                  <a:latin typeface="Cambria" panose="02040503050406030204" pitchFamily="18" charset="0"/>
                </a:rPr>
                <a:t>nào</a:t>
              </a:r>
              <a:r>
                <a:rPr lang="en-US" sz="3200" dirty="0">
                  <a:latin typeface="Cambria" panose="02040503050406030204" pitchFamily="18" charset="0"/>
                </a:rPr>
                <a:t> </a:t>
              </a:r>
              <a:r>
                <a:rPr lang="en-US" sz="3200" dirty="0" err="1">
                  <a:latin typeface="Cambria" panose="02040503050406030204" pitchFamily="18" charset="0"/>
                </a:rPr>
                <a:t>đó</a:t>
              </a:r>
              <a:r>
                <a:rPr lang="en-US" sz="3200" dirty="0">
                  <a:latin typeface="Cambria" panose="02040503050406030204" pitchFamily="18" charset="0"/>
                </a:rPr>
                <a:t> (</a:t>
              </a:r>
              <a:r>
                <a:rPr lang="en-US" sz="3200" dirty="0" err="1">
                  <a:latin typeface="Cambria" panose="02040503050406030204" pitchFamily="18" charset="0"/>
                </a:rPr>
                <a:t>lần</a:t>
              </a:r>
              <a:r>
                <a:rPr lang="en-US" sz="3200" dirty="0">
                  <a:latin typeface="Cambria" panose="02040503050406030204" pitchFamily="18" charset="0"/>
                </a:rPr>
                <a:t> </a:t>
              </a:r>
              <a:r>
                <a:rPr lang="en-US" sz="3200" dirty="0" err="1">
                  <a:latin typeface="Cambria" panose="02040503050406030204" pitchFamily="18" charset="0"/>
                </a:rPr>
                <a:t>đầu</a:t>
              </a:r>
              <a:r>
                <a:rPr lang="en-US" sz="3200" dirty="0">
                  <a:latin typeface="Cambria" panose="02040503050406030204" pitchFamily="18" charset="0"/>
                </a:rPr>
                <a:t> </a:t>
              </a:r>
              <a:r>
                <a:rPr lang="en-US" sz="3200" dirty="0" err="1">
                  <a:latin typeface="Cambria" panose="02040503050406030204" pitchFamily="18" charset="0"/>
                </a:rPr>
                <a:t>ra</a:t>
              </a:r>
              <a:r>
                <a:rPr lang="en-US" sz="3200" dirty="0">
                  <a:latin typeface="Cambria" panose="02040503050406030204" pitchFamily="18" charset="0"/>
                </a:rPr>
                <a:t> </a:t>
              </a:r>
              <a:r>
                <a:rPr lang="en-US" sz="3200" dirty="0" err="1">
                  <a:latin typeface="Cambria" panose="02040503050406030204" pitchFamily="18" charset="0"/>
                </a:rPr>
                <a:t>biển</a:t>
              </a:r>
              <a:r>
                <a:rPr lang="en-US" sz="3200" dirty="0">
                  <a:latin typeface="Cambria" panose="02040503050406030204" pitchFamily="18" charset="0"/>
                </a:rPr>
                <a:t>, </a:t>
              </a:r>
              <a:r>
                <a:rPr lang="en-US" sz="3200" dirty="0" err="1">
                  <a:latin typeface="Cambria" panose="02040503050406030204" pitchFamily="18" charset="0"/>
                </a:rPr>
                <a:t>lần</a:t>
              </a:r>
              <a:r>
                <a:rPr lang="en-US" sz="3200" dirty="0">
                  <a:latin typeface="Cambria" panose="02040503050406030204" pitchFamily="18" charset="0"/>
                </a:rPr>
                <a:t> </a:t>
              </a:r>
              <a:r>
                <a:rPr lang="en-US" sz="3200" dirty="0" err="1">
                  <a:latin typeface="Cambria" panose="02040503050406030204" pitchFamily="18" charset="0"/>
                </a:rPr>
                <a:t>đầu</a:t>
              </a:r>
              <a:r>
                <a:rPr lang="en-US" sz="3200" dirty="0">
                  <a:latin typeface="Cambria" panose="02040503050406030204" pitchFamily="18" charset="0"/>
                </a:rPr>
                <a:t> </a:t>
              </a:r>
              <a:r>
                <a:rPr lang="en-US" sz="3200" dirty="0" err="1">
                  <a:latin typeface="Cambria" panose="02040503050406030204" pitchFamily="18" charset="0"/>
                </a:rPr>
                <a:t>đến</a:t>
              </a:r>
              <a:r>
                <a:rPr lang="en-US" sz="3200" dirty="0">
                  <a:latin typeface="Cambria" panose="02040503050406030204" pitchFamily="18" charset="0"/>
                </a:rPr>
                <a:t> </a:t>
              </a:r>
              <a:r>
                <a:rPr lang="en-US" sz="3200" dirty="0" err="1">
                  <a:latin typeface="Cambria" panose="02040503050406030204" pitchFamily="18" charset="0"/>
                </a:rPr>
                <a:t>thư</a:t>
              </a:r>
              <a:r>
                <a:rPr lang="en-US" sz="3200" dirty="0">
                  <a:latin typeface="Cambria" panose="02040503050406030204" pitchFamily="18" charset="0"/>
                </a:rPr>
                <a:t> </a:t>
              </a:r>
              <a:r>
                <a:rPr lang="en-US" sz="3200" dirty="0" err="1">
                  <a:latin typeface="Cambria" panose="02040503050406030204" pitchFamily="18" charset="0"/>
                </a:rPr>
                <a:t>viện</a:t>
              </a:r>
              <a:r>
                <a:rPr lang="en-US" sz="3200" dirty="0">
                  <a:latin typeface="Cambria" panose="02040503050406030204" pitchFamily="18" charset="0"/>
                </a:rPr>
                <a:t>, </a:t>
              </a:r>
              <a:r>
                <a:rPr lang="en-US" sz="3200" dirty="0" err="1">
                  <a:latin typeface="Cambria" panose="02040503050406030204" pitchFamily="18" charset="0"/>
                </a:rPr>
                <a:t>lần</a:t>
              </a:r>
              <a:r>
                <a:rPr lang="en-US" sz="3200" dirty="0">
                  <a:latin typeface="Cambria" panose="02040503050406030204" pitchFamily="18" charset="0"/>
                </a:rPr>
                <a:t> </a:t>
              </a:r>
              <a:r>
                <a:rPr lang="en-US" sz="3200" dirty="0" err="1">
                  <a:latin typeface="Cambria" panose="02040503050406030204" pitchFamily="18" charset="0"/>
                </a:rPr>
                <a:t>đầu</a:t>
              </a:r>
              <a:r>
                <a:rPr lang="en-US" sz="3200" dirty="0">
                  <a:latin typeface="Cambria" panose="02040503050406030204" pitchFamily="18" charset="0"/>
                </a:rPr>
                <a:t> </a:t>
              </a:r>
              <a:r>
                <a:rPr lang="en-US" sz="3200" dirty="0" err="1">
                  <a:latin typeface="Cambria" panose="02040503050406030204" pitchFamily="18" charset="0"/>
                </a:rPr>
                <a:t>ra</a:t>
              </a:r>
              <a:r>
                <a:rPr lang="en-US" sz="3200" dirty="0">
                  <a:latin typeface="Cambria" panose="02040503050406030204" pitchFamily="18" charset="0"/>
                </a:rPr>
                <a:t> </a:t>
              </a:r>
              <a:r>
                <a:rPr lang="en-US" sz="3200" dirty="0" err="1">
                  <a:latin typeface="Cambria" panose="02040503050406030204" pitchFamily="18" charset="0"/>
                </a:rPr>
                <a:t>chợ</a:t>
              </a:r>
              <a:r>
                <a:rPr lang="en-US" sz="3200" dirty="0">
                  <a:latin typeface="Cambria" panose="02040503050406030204" pitchFamily="18" charset="0"/>
                </a:rPr>
                <a:t> </a:t>
              </a:r>
              <a:r>
                <a:rPr lang="en-US" sz="3200" dirty="0" err="1">
                  <a:latin typeface="Cambria" panose="02040503050406030204" pitchFamily="18" charset="0"/>
                </a:rPr>
                <a:t>chùng</a:t>
              </a:r>
              <a:r>
                <a:rPr lang="en-US" sz="3200" dirty="0">
                  <a:latin typeface="Cambria" panose="02040503050406030204" pitchFamily="18" charset="0"/>
                </a:rPr>
                <a:t> </a:t>
              </a:r>
              <a:r>
                <a:rPr lang="en-US" sz="3200" dirty="0" err="1">
                  <a:latin typeface="Cambria" panose="02040503050406030204" pitchFamily="18" charset="0"/>
                </a:rPr>
                <a:t>mẹ</a:t>
              </a:r>
              <a:r>
                <a:rPr lang="en-US" sz="3200" dirty="0">
                  <a:latin typeface="Cambria" panose="02040503050406030204" pitchFamily="18" charset="0"/>
                </a:rPr>
                <a:t>,....)</a:t>
              </a:r>
            </a:p>
          </p:txBody>
        </p:sp>
      </p:grpSp>
      <p:pic>
        <p:nvPicPr>
          <p:cNvPr id="6" name="Picture 5">
            <a:extLst>
              <a:ext uri="{FF2B5EF4-FFF2-40B4-BE49-F238E27FC236}">
                <a16:creationId xmlns:a16="http://schemas.microsoft.com/office/drawing/2014/main" id="{FAE77294-18A3-5FBB-F194-EBE952BEA4F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17190" y="2148918"/>
            <a:ext cx="4559870" cy="4065853"/>
          </a:xfrm>
          <a:prstGeom prst="rect">
            <a:avLst/>
          </a:prstGeom>
        </p:spPr>
      </p:pic>
      <p:grpSp>
        <p:nvGrpSpPr>
          <p:cNvPr id="7" name="Group 6">
            <a:extLst>
              <a:ext uri="{FF2B5EF4-FFF2-40B4-BE49-F238E27FC236}">
                <a16:creationId xmlns:a16="http://schemas.microsoft.com/office/drawing/2014/main" id="{F7C7D8C3-6120-B4ED-4136-4D0669093AF9}"/>
              </a:ext>
            </a:extLst>
          </p:cNvPr>
          <p:cNvGrpSpPr/>
          <p:nvPr/>
        </p:nvGrpSpPr>
        <p:grpSpPr>
          <a:xfrm>
            <a:off x="8175009" y="1789346"/>
            <a:ext cx="3768858" cy="2550642"/>
            <a:chOff x="1492058" y="191069"/>
            <a:chExt cx="9999711" cy="1542197"/>
          </a:xfrm>
        </p:grpSpPr>
        <p:sp>
          <p:nvSpPr>
            <p:cNvPr id="8" name="Speech Bubble: Rectangle with Corners Rounded 7">
              <a:extLst>
                <a:ext uri="{FF2B5EF4-FFF2-40B4-BE49-F238E27FC236}">
                  <a16:creationId xmlns:a16="http://schemas.microsoft.com/office/drawing/2014/main" id="{1A3D55E7-4708-2792-D5AF-D9DDE641F658}"/>
                </a:ext>
              </a:extLst>
            </p:cNvPr>
            <p:cNvSpPr/>
            <p:nvPr/>
          </p:nvSpPr>
          <p:spPr>
            <a:xfrm>
              <a:off x="1492058" y="191069"/>
              <a:ext cx="9962768" cy="1542197"/>
            </a:xfrm>
            <a:prstGeom prst="wedgeRoundRectCallout">
              <a:avLst>
                <a:gd name="adj1" fmla="val -53012"/>
                <a:gd name="adj2" fmla="val 27500"/>
                <a:gd name="adj3" fmla="val 16667"/>
              </a:avLst>
            </a:prstGeom>
            <a:solidFill>
              <a:srgbClr val="E8F7F8"/>
            </a:solidFill>
            <a:ln w="28575">
              <a:solidFill>
                <a:srgbClr val="65CC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1600"/>
            </a:p>
          </p:txBody>
        </p:sp>
        <p:sp>
          <p:nvSpPr>
            <p:cNvPr id="9" name="TextBox 8">
              <a:extLst>
                <a:ext uri="{FF2B5EF4-FFF2-40B4-BE49-F238E27FC236}">
                  <a16:creationId xmlns:a16="http://schemas.microsoft.com/office/drawing/2014/main" id="{0D782650-E421-D788-A5D0-A0515A975BA7}"/>
                </a:ext>
              </a:extLst>
            </p:cNvPr>
            <p:cNvSpPr txBox="1"/>
            <p:nvPr/>
          </p:nvSpPr>
          <p:spPr>
            <a:xfrm>
              <a:off x="1528999" y="269669"/>
              <a:ext cx="9962770" cy="1284474"/>
            </a:xfrm>
            <a:prstGeom prst="rect">
              <a:avLst/>
            </a:prstGeom>
            <a:noFill/>
          </p:spPr>
          <p:txBody>
            <a:bodyPr wrap="square" rtlCol="0">
              <a:spAutoFit/>
            </a:bodyPr>
            <a:lstStyle/>
            <a:p>
              <a:pPr algn="just"/>
              <a:r>
                <a:rPr lang="en-US" sz="2800" dirty="0" err="1">
                  <a:latin typeface="Cambria" panose="02040503050406030204" pitchFamily="18" charset="0"/>
                </a:rPr>
                <a:t>Lần</a:t>
              </a:r>
              <a:r>
                <a:rPr lang="en-US" sz="2800" dirty="0">
                  <a:latin typeface="Cambria" panose="02040503050406030204" pitchFamily="18" charset="0"/>
                </a:rPr>
                <a:t> </a:t>
              </a:r>
              <a:r>
                <a:rPr lang="en-US" sz="2800" dirty="0" err="1">
                  <a:latin typeface="Cambria" panose="02040503050406030204" pitchFamily="18" charset="0"/>
                </a:rPr>
                <a:t>đầu</a:t>
              </a:r>
              <a:r>
                <a:rPr lang="en-US" sz="2800" dirty="0">
                  <a:latin typeface="Cambria" panose="02040503050406030204" pitchFamily="18" charset="0"/>
                </a:rPr>
                <a:t> </a:t>
              </a:r>
              <a:r>
                <a:rPr lang="en-US" sz="2800" dirty="0" err="1">
                  <a:latin typeface="Cambria" panose="02040503050406030204" pitchFamily="18" charset="0"/>
                </a:rPr>
                <a:t>mình</a:t>
              </a:r>
              <a:r>
                <a:rPr lang="en-US" sz="2800" dirty="0">
                  <a:latin typeface="Cambria" panose="02040503050406030204" pitchFamily="18" charset="0"/>
                </a:rPr>
                <a:t> </a:t>
              </a:r>
              <a:r>
                <a:rPr lang="en-US" sz="2800" dirty="0" err="1">
                  <a:latin typeface="Cambria" panose="02040503050406030204" pitchFamily="18" charset="0"/>
                </a:rPr>
                <a:t>được</a:t>
              </a:r>
              <a:r>
                <a:rPr lang="en-US" sz="2800" dirty="0">
                  <a:latin typeface="Cambria" panose="02040503050406030204" pitchFamily="18" charset="0"/>
                </a:rPr>
                <a:t> </a:t>
              </a:r>
              <a:r>
                <a:rPr lang="en-US" sz="2800" dirty="0" err="1">
                  <a:latin typeface="Cambria" panose="02040503050406030204" pitchFamily="18" charset="0"/>
                </a:rPr>
                <a:t>đi</a:t>
              </a:r>
              <a:r>
                <a:rPr lang="en-US" sz="2800" dirty="0">
                  <a:latin typeface="Cambria" panose="02040503050406030204" pitchFamily="18" charset="0"/>
                </a:rPr>
                <a:t> </a:t>
              </a:r>
              <a:r>
                <a:rPr lang="en-US" sz="2800" dirty="0" err="1">
                  <a:latin typeface="Cambria" panose="02040503050406030204" pitchFamily="18" charset="0"/>
                </a:rPr>
                <a:t>leo</a:t>
              </a:r>
              <a:r>
                <a:rPr lang="en-US" sz="2800" dirty="0">
                  <a:latin typeface="Cambria" panose="02040503050406030204" pitchFamily="18" charset="0"/>
                </a:rPr>
                <a:t> </a:t>
              </a:r>
              <a:r>
                <a:rPr lang="en-US" sz="2800" dirty="0" err="1">
                  <a:latin typeface="Cambria" panose="02040503050406030204" pitchFamily="18" charset="0"/>
                </a:rPr>
                <a:t>núi</a:t>
              </a:r>
              <a:r>
                <a:rPr lang="en-US" sz="2800" dirty="0">
                  <a:latin typeface="Cambria" panose="02040503050406030204" pitchFamily="18" charset="0"/>
                </a:rPr>
                <a:t> </a:t>
              </a:r>
              <a:r>
                <a:rPr lang="en-US" sz="2800" dirty="0" err="1">
                  <a:latin typeface="Cambria" panose="02040503050406030204" pitchFamily="18" charset="0"/>
                </a:rPr>
                <a:t>là</a:t>
              </a:r>
              <a:r>
                <a:rPr lang="en-US" sz="2800" dirty="0">
                  <a:latin typeface="Cambria" panose="02040503050406030204" pitchFamily="18" charset="0"/>
                </a:rPr>
                <a:t> </a:t>
              </a:r>
              <a:r>
                <a:rPr lang="en-US" sz="2800" dirty="0" err="1">
                  <a:latin typeface="Cambria" panose="02040503050406030204" pitchFamily="18" charset="0"/>
                </a:rPr>
                <a:t>khi</a:t>
              </a:r>
              <a:r>
                <a:rPr lang="en-US" sz="2800" dirty="0">
                  <a:latin typeface="Cambria" panose="02040503050406030204" pitchFamily="18" charset="0"/>
                </a:rPr>
                <a:t> </a:t>
              </a:r>
              <a:r>
                <a:rPr lang="en-US" sz="2800" dirty="0" err="1">
                  <a:latin typeface="Cambria" panose="02040503050406030204" pitchFamily="18" charset="0"/>
                </a:rPr>
                <a:t>mình</a:t>
              </a:r>
              <a:r>
                <a:rPr lang="en-US" sz="2800" dirty="0">
                  <a:latin typeface="Cambria" panose="02040503050406030204" pitchFamily="18" charset="0"/>
                </a:rPr>
                <a:t> </a:t>
              </a:r>
              <a:r>
                <a:rPr lang="en-US" sz="2800" dirty="0" err="1">
                  <a:latin typeface="Cambria" panose="02040503050406030204" pitchFamily="18" charset="0"/>
                </a:rPr>
                <a:t>học</a:t>
              </a:r>
              <a:r>
                <a:rPr lang="en-US" sz="2800" dirty="0">
                  <a:latin typeface="Cambria" panose="02040503050406030204" pitchFamily="18" charset="0"/>
                </a:rPr>
                <a:t> </a:t>
              </a:r>
              <a:r>
                <a:rPr lang="en-US" sz="2800" dirty="0" err="1">
                  <a:latin typeface="Cambria" panose="02040503050406030204" pitchFamily="18" charset="0"/>
                </a:rPr>
                <a:t>lớp</a:t>
              </a:r>
              <a:r>
                <a:rPr lang="en-US" sz="2800" dirty="0">
                  <a:latin typeface="Cambria" panose="02040503050406030204" pitchFamily="18" charset="0"/>
                </a:rPr>
                <a:t> 3, </a:t>
              </a:r>
              <a:r>
                <a:rPr lang="en-US" sz="2800" dirty="0" err="1">
                  <a:latin typeface="Cambria" panose="02040503050406030204" pitchFamily="18" charset="0"/>
                </a:rPr>
                <a:t>mình</a:t>
              </a:r>
              <a:r>
                <a:rPr lang="en-US" sz="2800" dirty="0">
                  <a:latin typeface="Cambria" panose="02040503050406030204" pitchFamily="18" charset="0"/>
                </a:rPr>
                <a:t> </a:t>
              </a:r>
              <a:r>
                <a:rPr lang="en-US" sz="2800" dirty="0" err="1">
                  <a:latin typeface="Cambria" panose="02040503050406030204" pitchFamily="18" charset="0"/>
                </a:rPr>
                <a:t>đi</a:t>
              </a:r>
              <a:r>
                <a:rPr lang="en-US" sz="2800" dirty="0">
                  <a:latin typeface="Cambria" panose="02040503050406030204" pitchFamily="18" charset="0"/>
                </a:rPr>
                <a:t> </a:t>
              </a:r>
              <a:r>
                <a:rPr lang="en-US" sz="2800" dirty="0" err="1">
                  <a:latin typeface="Cambria" panose="02040503050406030204" pitchFamily="18" charset="0"/>
                </a:rPr>
                <a:t>cùng</a:t>
              </a:r>
              <a:r>
                <a:rPr lang="en-US" sz="2800" dirty="0">
                  <a:latin typeface="Cambria" panose="02040503050406030204" pitchFamily="18" charset="0"/>
                </a:rPr>
                <a:t> </a:t>
              </a:r>
              <a:r>
                <a:rPr lang="en-US" sz="2800" dirty="0" err="1">
                  <a:latin typeface="Cambria" panose="02040503050406030204" pitchFamily="18" charset="0"/>
                </a:rPr>
                <a:t>với</a:t>
              </a:r>
              <a:r>
                <a:rPr lang="en-US" sz="2800" dirty="0">
                  <a:latin typeface="Cambria" panose="02040503050406030204" pitchFamily="18" charset="0"/>
                </a:rPr>
                <a:t> </a:t>
              </a:r>
              <a:r>
                <a:rPr lang="en-US" sz="2800" dirty="0" err="1">
                  <a:latin typeface="Cambria" panose="02040503050406030204" pitchFamily="18" charset="0"/>
                </a:rPr>
                <a:t>bố</a:t>
              </a:r>
              <a:r>
                <a:rPr lang="en-US" sz="2800" dirty="0">
                  <a:latin typeface="Cambria" panose="02040503050406030204" pitchFamily="18" charset="0"/>
                </a:rPr>
                <a:t>. Ở </a:t>
              </a:r>
              <a:r>
                <a:rPr lang="en-US" sz="2800" dirty="0" err="1">
                  <a:latin typeface="Cambria" panose="02040503050406030204" pitchFamily="18" charset="0"/>
                </a:rPr>
                <a:t>đó</a:t>
              </a:r>
              <a:r>
                <a:rPr lang="en-US" sz="2800" dirty="0">
                  <a:latin typeface="Cambria" panose="02040503050406030204" pitchFamily="18" charset="0"/>
                </a:rPr>
                <a:t> </a:t>
              </a:r>
              <a:r>
                <a:rPr lang="en-US" sz="2800" dirty="0" err="1">
                  <a:latin typeface="Cambria" panose="02040503050406030204" pitchFamily="18" charset="0"/>
                </a:rPr>
                <a:t>có</a:t>
              </a:r>
              <a:r>
                <a:rPr lang="en-US" sz="2800" dirty="0">
                  <a:latin typeface="Cambria" panose="02040503050406030204" pitchFamily="18" charset="0"/>
                </a:rPr>
                <a:t> </a:t>
              </a:r>
              <a:r>
                <a:rPr lang="en-US" sz="2800" dirty="0" err="1">
                  <a:latin typeface="Cambria" panose="02040503050406030204" pitchFamily="18" charset="0"/>
                </a:rPr>
                <a:t>rất</a:t>
              </a:r>
              <a:r>
                <a:rPr lang="en-US" sz="2800" dirty="0">
                  <a:latin typeface="Cambria" panose="02040503050406030204" pitchFamily="18" charset="0"/>
                </a:rPr>
                <a:t> </a:t>
              </a:r>
              <a:r>
                <a:rPr lang="en-US" sz="2800" dirty="0" err="1">
                  <a:latin typeface="Cambria" panose="02040503050406030204" pitchFamily="18" charset="0"/>
                </a:rPr>
                <a:t>nhiều</a:t>
              </a:r>
              <a:r>
                <a:rPr lang="en-US" sz="2800" dirty="0">
                  <a:latin typeface="Cambria" panose="02040503050406030204" pitchFamily="18" charset="0"/>
                </a:rPr>
                <a:t> </a:t>
              </a:r>
              <a:r>
                <a:rPr lang="en-US" sz="2800" dirty="0" err="1">
                  <a:latin typeface="Cambria" panose="02040503050406030204" pitchFamily="18" charset="0"/>
                </a:rPr>
                <a:t>cây</a:t>
              </a:r>
              <a:r>
                <a:rPr lang="en-US" sz="2800" dirty="0">
                  <a:latin typeface="Cambria" panose="02040503050406030204" pitchFamily="18" charset="0"/>
                </a:rPr>
                <a:t> </a:t>
              </a:r>
              <a:r>
                <a:rPr lang="en-US" sz="2800" dirty="0" err="1">
                  <a:latin typeface="Cambria" panose="02040503050406030204" pitchFamily="18" charset="0"/>
                </a:rPr>
                <a:t>cối</a:t>
              </a:r>
              <a:r>
                <a:rPr lang="en-US" sz="2800" dirty="0">
                  <a:latin typeface="Cambria" panose="02040503050406030204" pitchFamily="18" charset="0"/>
                </a:rPr>
                <a:t>,...</a:t>
              </a:r>
            </a:p>
          </p:txBody>
        </p:sp>
      </p:grpSp>
      <p:grpSp>
        <p:nvGrpSpPr>
          <p:cNvPr id="10" name="Group 9">
            <a:extLst>
              <a:ext uri="{FF2B5EF4-FFF2-40B4-BE49-F238E27FC236}">
                <a16:creationId xmlns:a16="http://schemas.microsoft.com/office/drawing/2014/main" id="{BEB149F7-D656-DF0F-CF09-E7F14E6C1514}"/>
              </a:ext>
            </a:extLst>
          </p:cNvPr>
          <p:cNvGrpSpPr/>
          <p:nvPr/>
        </p:nvGrpSpPr>
        <p:grpSpPr>
          <a:xfrm>
            <a:off x="896606" y="2148918"/>
            <a:ext cx="2258804" cy="2425528"/>
            <a:chOff x="1492060" y="191069"/>
            <a:chExt cx="7568452" cy="1359320"/>
          </a:xfrm>
        </p:grpSpPr>
        <p:sp>
          <p:nvSpPr>
            <p:cNvPr id="11" name="Speech Bubble: Rectangle with Corners Rounded 10">
              <a:extLst>
                <a:ext uri="{FF2B5EF4-FFF2-40B4-BE49-F238E27FC236}">
                  <a16:creationId xmlns:a16="http://schemas.microsoft.com/office/drawing/2014/main" id="{C2D616C6-3AD4-341F-97E0-EAA65D8E9113}"/>
                </a:ext>
              </a:extLst>
            </p:cNvPr>
            <p:cNvSpPr/>
            <p:nvPr/>
          </p:nvSpPr>
          <p:spPr>
            <a:xfrm>
              <a:off x="1492060" y="191069"/>
              <a:ext cx="7568452" cy="1359320"/>
            </a:xfrm>
            <a:prstGeom prst="wedgeRoundRectCallout">
              <a:avLst>
                <a:gd name="adj1" fmla="val 65412"/>
                <a:gd name="adj2" fmla="val 15684"/>
                <a:gd name="adj3" fmla="val 16667"/>
              </a:avLst>
            </a:prstGeom>
            <a:solidFill>
              <a:srgbClr val="E8F7F8"/>
            </a:solidFill>
            <a:ln w="28575">
              <a:solidFill>
                <a:srgbClr val="65CC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1600"/>
            </a:p>
          </p:txBody>
        </p:sp>
        <p:sp>
          <p:nvSpPr>
            <p:cNvPr id="12" name="TextBox 11">
              <a:extLst>
                <a:ext uri="{FF2B5EF4-FFF2-40B4-BE49-F238E27FC236}">
                  <a16:creationId xmlns:a16="http://schemas.microsoft.com/office/drawing/2014/main" id="{65BB745F-689D-7B31-D4DE-E4A87145C0FE}"/>
                </a:ext>
              </a:extLst>
            </p:cNvPr>
            <p:cNvSpPr txBox="1"/>
            <p:nvPr/>
          </p:nvSpPr>
          <p:spPr>
            <a:xfrm>
              <a:off x="1828291" y="246658"/>
              <a:ext cx="7232221" cy="1096216"/>
            </a:xfrm>
            <a:prstGeom prst="rect">
              <a:avLst/>
            </a:prstGeom>
            <a:noFill/>
          </p:spPr>
          <p:txBody>
            <a:bodyPr wrap="square" rtlCol="0">
              <a:spAutoFit/>
            </a:bodyPr>
            <a:lstStyle/>
            <a:p>
              <a:pPr algn="just"/>
              <a:r>
                <a:rPr lang="en-US" sz="2800" dirty="0" err="1">
                  <a:latin typeface="Cambria" panose="02040503050406030204" pitchFamily="18" charset="0"/>
                </a:rPr>
                <a:t>Lúc</a:t>
              </a:r>
              <a:r>
                <a:rPr lang="en-US" sz="2800" dirty="0">
                  <a:latin typeface="Cambria" panose="02040503050406030204" pitchFamily="18" charset="0"/>
                </a:rPr>
                <a:t> </a:t>
              </a:r>
              <a:r>
                <a:rPr lang="en-US" sz="2800" dirty="0" err="1">
                  <a:latin typeface="Cambria" panose="02040503050406030204" pitchFamily="18" charset="0"/>
                </a:rPr>
                <a:t>leo</a:t>
              </a:r>
              <a:r>
                <a:rPr lang="en-US" sz="2800" dirty="0">
                  <a:latin typeface="Cambria" panose="02040503050406030204" pitchFamily="18" charset="0"/>
                </a:rPr>
                <a:t> </a:t>
              </a:r>
              <a:r>
                <a:rPr lang="en-US" sz="2800" dirty="0" err="1">
                  <a:latin typeface="Cambria" panose="02040503050406030204" pitchFamily="18" charset="0"/>
                </a:rPr>
                <a:t>lên</a:t>
              </a:r>
              <a:r>
                <a:rPr lang="en-US" sz="2800" dirty="0">
                  <a:latin typeface="Cambria" panose="02040503050406030204" pitchFamily="18" charset="0"/>
                </a:rPr>
                <a:t> </a:t>
              </a:r>
              <a:r>
                <a:rPr lang="en-US" sz="2800" dirty="0" err="1">
                  <a:latin typeface="Cambria" panose="02040503050406030204" pitchFamily="18" charset="0"/>
                </a:rPr>
                <a:t>được</a:t>
              </a:r>
              <a:r>
                <a:rPr lang="en-US" sz="2800" dirty="0">
                  <a:latin typeface="Cambria" panose="02040503050406030204" pitchFamily="18" charset="0"/>
                </a:rPr>
                <a:t> </a:t>
              </a:r>
              <a:r>
                <a:rPr lang="en-US" sz="2800" dirty="0" err="1">
                  <a:latin typeface="Cambria" panose="02040503050406030204" pitchFamily="18" charset="0"/>
                </a:rPr>
                <a:t>đỉnh</a:t>
              </a:r>
              <a:r>
                <a:rPr lang="en-US" sz="2800" dirty="0">
                  <a:latin typeface="Cambria" panose="02040503050406030204" pitchFamily="18" charset="0"/>
                </a:rPr>
                <a:t> </a:t>
              </a:r>
              <a:r>
                <a:rPr lang="en-US" sz="2800" dirty="0" err="1">
                  <a:latin typeface="Cambria" panose="02040503050406030204" pitchFamily="18" charset="0"/>
                </a:rPr>
                <a:t>núi</a:t>
              </a:r>
              <a:r>
                <a:rPr lang="en-US" sz="2800" dirty="0">
                  <a:latin typeface="Cambria" panose="02040503050406030204" pitchFamily="18" charset="0"/>
                </a:rPr>
                <a:t>, </a:t>
              </a:r>
              <a:r>
                <a:rPr lang="en-US" sz="2800" dirty="0" err="1">
                  <a:latin typeface="Cambria" panose="02040503050406030204" pitchFamily="18" charset="0"/>
                </a:rPr>
                <a:t>bạn</a:t>
              </a:r>
              <a:r>
                <a:rPr lang="en-US" sz="2800" dirty="0">
                  <a:latin typeface="Cambria" panose="02040503050406030204" pitchFamily="18" charset="0"/>
                </a:rPr>
                <a:t> </a:t>
              </a:r>
              <a:r>
                <a:rPr lang="en-US" sz="2800" dirty="0" err="1">
                  <a:latin typeface="Cambria" panose="02040503050406030204" pitchFamily="18" charset="0"/>
                </a:rPr>
                <a:t>cảm</a:t>
              </a:r>
              <a:r>
                <a:rPr lang="en-US" sz="2800" dirty="0">
                  <a:latin typeface="Cambria" panose="02040503050406030204" pitchFamily="18" charset="0"/>
                </a:rPr>
                <a:t> </a:t>
              </a:r>
              <a:r>
                <a:rPr lang="en-US" sz="2800" dirty="0" err="1">
                  <a:latin typeface="Cambria" panose="02040503050406030204" pitchFamily="18" charset="0"/>
                </a:rPr>
                <a:t>thấy</a:t>
              </a:r>
              <a:r>
                <a:rPr lang="en-US" sz="2800" dirty="0">
                  <a:latin typeface="Cambria" panose="02040503050406030204" pitchFamily="18" charset="0"/>
                </a:rPr>
                <a:t> </a:t>
              </a:r>
              <a:r>
                <a:rPr lang="en-US" sz="2800" dirty="0" err="1">
                  <a:latin typeface="Cambria" panose="02040503050406030204" pitchFamily="18" charset="0"/>
                </a:rPr>
                <a:t>thế</a:t>
              </a:r>
              <a:r>
                <a:rPr lang="en-US" sz="2800" dirty="0">
                  <a:latin typeface="Cambria" panose="02040503050406030204" pitchFamily="18" charset="0"/>
                </a:rPr>
                <a:t> </a:t>
              </a:r>
              <a:r>
                <a:rPr lang="en-US" sz="2800" dirty="0" err="1">
                  <a:latin typeface="Cambria" panose="02040503050406030204" pitchFamily="18" charset="0"/>
                </a:rPr>
                <a:t>nào</a:t>
              </a:r>
              <a:r>
                <a:rPr lang="en-US" sz="2800" dirty="0">
                  <a:latin typeface="Cambria" panose="02040503050406030204" pitchFamily="18" charset="0"/>
                </a:rPr>
                <a:t>?</a:t>
              </a:r>
            </a:p>
          </p:txBody>
        </p:sp>
      </p:grpSp>
    </p:spTree>
    <p:extLst>
      <p:ext uri="{BB962C8B-B14F-4D97-AF65-F5344CB8AC3E}">
        <p14:creationId xmlns:p14="http://schemas.microsoft.com/office/powerpoint/2010/main" val="1123441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2F5333-7AB6-123B-6279-51DA74255AB5}"/>
              </a:ext>
            </a:extLst>
          </p:cNvPr>
          <p:cNvPicPr>
            <a:picLocks noChangeAspect="1"/>
          </p:cNvPicPr>
          <p:nvPr/>
        </p:nvPicPr>
        <p:blipFill>
          <a:blip r:embed="rId2"/>
          <a:stretch>
            <a:fillRect/>
          </a:stretch>
        </p:blipFill>
        <p:spPr>
          <a:xfrm>
            <a:off x="0" y="-152400"/>
            <a:ext cx="12192000" cy="7010400"/>
          </a:xfrm>
          <a:prstGeom prst="rect">
            <a:avLst/>
          </a:prstGeom>
        </p:spPr>
      </p:pic>
      <p:grpSp>
        <p:nvGrpSpPr>
          <p:cNvPr id="7" name="Group 6">
            <a:extLst>
              <a:ext uri="{FF2B5EF4-FFF2-40B4-BE49-F238E27FC236}">
                <a16:creationId xmlns:a16="http://schemas.microsoft.com/office/drawing/2014/main" id="{009BF14A-CD0C-E104-A85E-CB1E1E047EE7}"/>
              </a:ext>
            </a:extLst>
          </p:cNvPr>
          <p:cNvGrpSpPr/>
          <p:nvPr/>
        </p:nvGrpSpPr>
        <p:grpSpPr>
          <a:xfrm>
            <a:off x="2150779" y="203834"/>
            <a:ext cx="1736441" cy="584776"/>
            <a:chOff x="4953445" y="4589710"/>
            <a:chExt cx="2615609" cy="584776"/>
          </a:xfrm>
        </p:grpSpPr>
        <p:sp>
          <p:nvSpPr>
            <p:cNvPr id="8" name="圆角矩形 23">
              <a:extLst>
                <a:ext uri="{FF2B5EF4-FFF2-40B4-BE49-F238E27FC236}">
                  <a16:creationId xmlns:a16="http://schemas.microsoft.com/office/drawing/2014/main" id="{5D27649D-DC3C-3E23-EC03-EB0835A6DE36}"/>
                </a:ext>
              </a:extLst>
            </p:cNvPr>
            <p:cNvSpPr/>
            <p:nvPr/>
          </p:nvSpPr>
          <p:spPr>
            <a:xfrm>
              <a:off x="4953445" y="4589710"/>
              <a:ext cx="2615609" cy="584776"/>
            </a:xfrm>
            <a:prstGeom prst="roundRect">
              <a:avLst>
                <a:gd name="adj" fmla="val 50000"/>
              </a:avLst>
            </a:prstGeom>
            <a:solidFill>
              <a:srgbClr val="A16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24">
              <a:extLst>
                <a:ext uri="{FF2B5EF4-FFF2-40B4-BE49-F238E27FC236}">
                  <a16:creationId xmlns:a16="http://schemas.microsoft.com/office/drawing/2014/main" id="{A1E333D5-CFE0-993E-83E1-C416F2588FC4}"/>
                </a:ext>
              </a:extLst>
            </p:cNvPr>
            <p:cNvSpPr txBox="1"/>
            <p:nvPr/>
          </p:nvSpPr>
          <p:spPr>
            <a:xfrm>
              <a:off x="5237790" y="4589710"/>
              <a:ext cx="2083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noProof="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ĐỌC</a:t>
              </a:r>
              <a:endParaRPr kumimoji="1" lang="zh-CN" altLang="en-US" sz="3200" b="0" i="0" u="none" strike="noStrike" kern="1200" cap="none" spc="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7" name="Picture 16">
            <a:extLst>
              <a:ext uri="{FF2B5EF4-FFF2-40B4-BE49-F238E27FC236}">
                <a16:creationId xmlns:a16="http://schemas.microsoft.com/office/drawing/2014/main" id="{65D7E779-DCD3-28C5-F364-EBB5FEF65E9A}"/>
              </a:ext>
            </a:extLst>
          </p:cNvPr>
          <p:cNvPicPr>
            <a:picLocks noChangeAspect="1"/>
          </p:cNvPicPr>
          <p:nvPr/>
        </p:nvPicPr>
        <p:blipFill>
          <a:blip r:embed="rId3"/>
          <a:stretch>
            <a:fillRect/>
          </a:stretch>
        </p:blipFill>
        <p:spPr>
          <a:xfrm>
            <a:off x="0" y="961499"/>
            <a:ext cx="6151397" cy="3334801"/>
          </a:xfrm>
          <a:prstGeom prst="rect">
            <a:avLst/>
          </a:prstGeom>
        </p:spPr>
      </p:pic>
    </p:spTree>
    <p:extLst>
      <p:ext uri="{BB962C8B-B14F-4D97-AF65-F5344CB8AC3E}">
        <p14:creationId xmlns:p14="http://schemas.microsoft.com/office/powerpoint/2010/main" val="14870160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BD4F8B0-CBFD-DBBD-79F9-8A6BA11A073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022176" y="2800350"/>
            <a:ext cx="2873923" cy="4057650"/>
          </a:xfrm>
          <a:prstGeom prst="rect">
            <a:avLst/>
          </a:prstGeom>
        </p:spPr>
      </p:pic>
      <p:pic>
        <p:nvPicPr>
          <p:cNvPr id="6" name="Picture 5">
            <a:extLst>
              <a:ext uri="{FF2B5EF4-FFF2-40B4-BE49-F238E27FC236}">
                <a16:creationId xmlns:a16="http://schemas.microsoft.com/office/drawing/2014/main" id="{36C35C1B-3480-FC88-D277-67A843124D76}"/>
              </a:ext>
            </a:extLst>
          </p:cNvPr>
          <p:cNvPicPr>
            <a:picLocks noChangeAspect="1"/>
          </p:cNvPicPr>
          <p:nvPr/>
        </p:nvPicPr>
        <p:blipFill>
          <a:blip r:embed="rId4"/>
          <a:stretch>
            <a:fillRect/>
          </a:stretch>
        </p:blipFill>
        <p:spPr>
          <a:xfrm>
            <a:off x="4187258" y="687532"/>
            <a:ext cx="8004742" cy="2548349"/>
          </a:xfrm>
          <a:prstGeom prst="rect">
            <a:avLst/>
          </a:prstGeom>
        </p:spPr>
      </p:pic>
    </p:spTree>
    <p:extLst>
      <p:ext uri="{BB962C8B-B14F-4D97-AF65-F5344CB8AC3E}">
        <p14:creationId xmlns:p14="http://schemas.microsoft.com/office/powerpoint/2010/main" val="16135629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1157-E2B7-4EA5-D250-F585F37FAD1D}"/>
              </a:ext>
            </a:extLst>
          </p:cNvPr>
          <p:cNvSpPr txBox="1"/>
          <p:nvPr/>
        </p:nvSpPr>
        <p:spPr>
          <a:xfrm>
            <a:off x="273050" y="797510"/>
            <a:ext cx="11645900" cy="5262979"/>
          </a:xfrm>
          <a:prstGeom prst="rect">
            <a:avLst/>
          </a:prstGeom>
          <a:noFill/>
        </p:spPr>
        <p:txBody>
          <a:bodyPr wrap="square" rtlCol="0">
            <a:spAutoFit/>
          </a:bodyPr>
          <a:lstStyle/>
          <a:p>
            <a:pPr algn="just"/>
            <a:r>
              <a:rPr lang="en-US" sz="2400" dirty="0">
                <a:latin typeface="Cambria" panose="02040503050406030204" pitchFamily="18" charset="0"/>
              </a:rPr>
              <a:t>	</a:t>
            </a:r>
            <a:r>
              <a:rPr lang="vi-VN" sz="2400" dirty="0">
                <a:latin typeface="Cambria" panose="02040503050406030204" pitchFamily="18" charset="0"/>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a:t>
            </a:r>
            <a:r>
              <a:rPr lang="vi-VN" sz="2400" dirty="0" smtClean="0">
                <a:latin typeface="Cambria" panose="02040503050406030204" pitchFamily="18" charset="0"/>
              </a:rPr>
              <a:t>còn</a:t>
            </a:r>
            <a:r>
              <a:rPr lang="en-US" sz="2400" dirty="0" smtClean="0">
                <a:latin typeface="Cambria" panose="02040503050406030204" pitchFamily="18" charset="0"/>
              </a:rPr>
              <a:t> </a:t>
            </a:r>
            <a:r>
              <a:rPr lang="en-US" sz="2400" dirty="0" err="1" smtClean="0">
                <a:latin typeface="Cambria" panose="02040503050406030204" pitchFamily="18" charset="0"/>
              </a:rPr>
              <a:t>lầy</a:t>
            </a:r>
            <a:r>
              <a:rPr lang="vi-VN" sz="2400" dirty="0" smtClean="0">
                <a:latin typeface="Cambria" panose="02040503050406030204" pitchFamily="18" charset="0"/>
              </a:rPr>
              <a:t> </a:t>
            </a:r>
            <a:r>
              <a:rPr lang="vi-VN" sz="2400" dirty="0">
                <a:latin typeface="Cambria" panose="02040503050406030204" pitchFamily="18" charset="0"/>
              </a:rPr>
              <a:t>lội, mà cún thì quá nhỏ. Mỗi lần chú định ra cổng là người lớn trong nhà lại nhắc: “Cún, vào nhà!".</a:t>
            </a:r>
          </a:p>
          <a:p>
            <a:pPr algn="just"/>
            <a:r>
              <a:rPr lang="en-US" sz="2400" dirty="0">
                <a:latin typeface="Cambria" panose="02040503050406030204" pitchFamily="18" charset="0"/>
              </a:rPr>
              <a:t>	</a:t>
            </a:r>
            <a:r>
              <a:rPr lang="vi-VN" sz="2400" dirty="0">
                <a:latin typeface="Cambria" panose="02040503050406030204" pitchFamily="18" charset="0"/>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400" dirty="0" smtClean="0">
                <a:latin typeface="Cambria" panose="02040503050406030204" pitchFamily="18" charset="0"/>
              </a:rPr>
              <a:t> 	</a:t>
            </a:r>
            <a:r>
              <a:rPr lang="vi-VN" sz="2400" dirty="0" smtClean="0">
                <a:latin typeface="Cambria" panose="02040503050406030204" pitchFamily="18" charset="0"/>
              </a:rPr>
              <a:t>- </a:t>
            </a:r>
            <a:r>
              <a:rPr lang="vi-VN" sz="2400" dirty="0">
                <a:latin typeface="Cambria" panose="02040503050406030204" pitchFamily="18" charset="0"/>
              </a:rPr>
              <a:t>Ắng! Ắng!... </a:t>
            </a:r>
          </a:p>
          <a:p>
            <a:pPr algn="just"/>
            <a:r>
              <a:rPr lang="en-US" sz="2400" dirty="0" smtClean="0">
                <a:latin typeface="Cambria" panose="02040503050406030204" pitchFamily="18" charset="0"/>
              </a:rPr>
              <a:t>	</a:t>
            </a:r>
            <a:r>
              <a:rPr lang="vi-VN" sz="2400" dirty="0" smtClean="0">
                <a:latin typeface="Cambria" panose="02040503050406030204" pitchFamily="18" charset="0"/>
              </a:rPr>
              <a:t>Người </a:t>
            </a:r>
            <a:r>
              <a:rPr lang="vi-VN" sz="2400" dirty="0">
                <a:latin typeface="Cambria" panose="02040503050406030204" pitchFamily="18" charset="0"/>
              </a:rPr>
              <a:t>lớn tưởng có khách, nhìn ra sân. Sân vắng hoe. Chỉ có chiếc lá mít vừa rụng, quay quay trước mũi cún.</a:t>
            </a:r>
            <a:endParaRPr lang="en-US" sz="2400" dirty="0">
              <a:latin typeface="Cambria" panose="02040503050406030204" pitchFamily="18" charset="0"/>
            </a:endParaRPr>
          </a:p>
          <a:p>
            <a:pPr algn="just"/>
            <a:r>
              <a:rPr lang="en-US" sz="2400" dirty="0">
                <a:latin typeface="Cambria" panose="02040503050406030204" pitchFamily="18" charset="0"/>
              </a:rPr>
              <a:t> 	</a:t>
            </a:r>
            <a:r>
              <a:rPr lang="vi-VN" sz="2400" dirty="0">
                <a:latin typeface="Cambria" panose="02040503050406030204" pitchFamily="18" charset="0"/>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endParaRPr lang="en-US" sz="2400" dirty="0">
              <a:latin typeface="Cambria" panose="02040503050406030204" pitchFamily="18" charset="0"/>
            </a:endParaRPr>
          </a:p>
        </p:txBody>
      </p:sp>
      <p:pic>
        <p:nvPicPr>
          <p:cNvPr id="6" name="Picture 5">
            <a:extLst>
              <a:ext uri="{FF2B5EF4-FFF2-40B4-BE49-F238E27FC236}">
                <a16:creationId xmlns:a16="http://schemas.microsoft.com/office/drawing/2014/main" id="{EC0ABFDD-8E33-3EFD-FA27-273E26D0EF19}"/>
              </a:ext>
            </a:extLst>
          </p:cNvPr>
          <p:cNvPicPr>
            <a:picLocks noChangeAspect="1"/>
          </p:cNvPicPr>
          <p:nvPr/>
        </p:nvPicPr>
        <p:blipFill>
          <a:blip r:embed="rId2"/>
          <a:stretch>
            <a:fillRect/>
          </a:stretch>
        </p:blipFill>
        <p:spPr>
          <a:xfrm>
            <a:off x="3763925" y="0"/>
            <a:ext cx="5385962" cy="943974"/>
          </a:xfrm>
          <a:prstGeom prst="rect">
            <a:avLst/>
          </a:prstGeom>
        </p:spPr>
      </p:pic>
    </p:spTree>
    <p:extLst>
      <p:ext uri="{BB962C8B-B14F-4D97-AF65-F5344CB8AC3E}">
        <p14:creationId xmlns:p14="http://schemas.microsoft.com/office/powerpoint/2010/main" val="38529371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53B112-B750-FF8F-85AF-EF257F7DA0E4}"/>
              </a:ext>
            </a:extLst>
          </p:cNvPr>
          <p:cNvSpPr txBox="1"/>
          <p:nvPr/>
        </p:nvSpPr>
        <p:spPr>
          <a:xfrm>
            <a:off x="339725" y="406985"/>
            <a:ext cx="8023225" cy="3108543"/>
          </a:xfrm>
          <a:prstGeom prst="rect">
            <a:avLst/>
          </a:prstGeom>
          <a:noFill/>
        </p:spPr>
        <p:txBody>
          <a:bodyPr wrap="square" rtlCol="0">
            <a:spAutoFit/>
          </a:bodyPr>
          <a:lstStyle/>
          <a:p>
            <a:pPr algn="just"/>
            <a:r>
              <a:rPr lang="en-US" sz="2800" dirty="0">
                <a:latin typeface="Cambria" panose="02040503050406030204" pitchFamily="18" charset="0"/>
              </a:rPr>
              <a:t> </a:t>
            </a:r>
            <a:r>
              <a:rPr lang="en-US" sz="2800" dirty="0" smtClean="0">
                <a:latin typeface="Cambria" panose="02040503050406030204" pitchFamily="18" charset="0"/>
              </a:rPr>
              <a:t>     </a:t>
            </a:r>
            <a:r>
              <a:rPr lang="vi-VN" sz="2800" dirty="0" smtClean="0">
                <a:latin typeface="Cambria" panose="02040503050406030204" pitchFamily="18" charset="0"/>
              </a:rPr>
              <a:t>Bao </a:t>
            </a:r>
            <a:r>
              <a:rPr lang="vi-VN" sz="2800" dirty="0">
                <a:latin typeface="Cambria" panose="02040503050406030204" pitchFamily="18" charset="0"/>
              </a:rPr>
              <a:t>nhiêu điều mới lạ mở oà ra trước mắt.</a:t>
            </a:r>
          </a:p>
          <a:p>
            <a:pPr algn="just"/>
            <a:r>
              <a:rPr lang="en-US" sz="2800" dirty="0">
                <a:latin typeface="Cambria" panose="02040503050406030204" pitchFamily="18" charset="0"/>
              </a:rPr>
              <a:t> </a:t>
            </a:r>
            <a:r>
              <a:rPr lang="en-US" sz="2800" dirty="0" smtClean="0">
                <a:latin typeface="Cambria" panose="02040503050406030204" pitchFamily="18" charset="0"/>
              </a:rPr>
              <a:t>     </a:t>
            </a:r>
            <a:r>
              <a:rPr lang="vi-VN" sz="2800" dirty="0" smtClean="0">
                <a:latin typeface="Cambria" panose="02040503050406030204" pitchFamily="18" charset="0"/>
              </a:rPr>
              <a:t>Cuối </a:t>
            </a:r>
            <a:r>
              <a:rPr lang="vi-VN" sz="2800" dirty="0">
                <a:latin typeface="Cambria" panose="02040503050406030204" pitchFamily="18" charset="0"/>
              </a:rPr>
              <a:t>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latin typeface="Cambria" panose="02040503050406030204" pitchFamily="18" charset="0"/>
              </a:rPr>
              <a:t> </a:t>
            </a:r>
            <a:r>
              <a:rPr lang="en-US" sz="2800" dirty="0" smtClean="0">
                <a:latin typeface="Cambria" panose="02040503050406030204" pitchFamily="18" charset="0"/>
              </a:rPr>
              <a:t>     </a:t>
            </a:r>
            <a:r>
              <a:rPr lang="vi-VN" sz="2800" dirty="0" smtClean="0">
                <a:latin typeface="Cambria" panose="02040503050406030204" pitchFamily="18" charset="0"/>
              </a:rPr>
              <a:t>Cún </a:t>
            </a:r>
            <a:r>
              <a:rPr lang="vi-VN" sz="2800" dirty="0">
                <a:latin typeface="Cambria" panose="02040503050406030204" pitchFamily="18" charset="0"/>
              </a:rPr>
              <a:t>đứng một mình trên đường, hết nhìn trước mặt lại ngó sang trái, sang phải</a:t>
            </a:r>
            <a:r>
              <a:rPr lang="vi-VN" sz="2800" dirty="0" smtClean="0">
                <a:latin typeface="Cambria" panose="02040503050406030204" pitchFamily="18" charset="0"/>
              </a:rPr>
              <a:t>.</a:t>
            </a:r>
            <a:endParaRPr lang="vi-VN" sz="2800" dirty="0">
              <a:latin typeface="Cambria" panose="02040503050406030204" pitchFamily="18" charset="0"/>
            </a:endParaRPr>
          </a:p>
        </p:txBody>
      </p:sp>
      <p:pic>
        <p:nvPicPr>
          <p:cNvPr id="3" name="Picture 2"/>
          <p:cNvPicPr>
            <a:picLocks noChangeAspect="1"/>
          </p:cNvPicPr>
          <p:nvPr/>
        </p:nvPicPr>
        <p:blipFill>
          <a:blip r:embed="rId2"/>
          <a:stretch>
            <a:fillRect/>
          </a:stretch>
        </p:blipFill>
        <p:spPr>
          <a:xfrm>
            <a:off x="8362951" y="473177"/>
            <a:ext cx="3543300" cy="2984398"/>
          </a:xfrm>
          <a:prstGeom prst="rect">
            <a:avLst/>
          </a:prstGeom>
        </p:spPr>
      </p:pic>
      <p:sp>
        <p:nvSpPr>
          <p:cNvPr id="4" name="Rectangle 3"/>
          <p:cNvSpPr/>
          <p:nvPr/>
        </p:nvSpPr>
        <p:spPr>
          <a:xfrm>
            <a:off x="339725" y="3515528"/>
            <a:ext cx="11566526" cy="1815882"/>
          </a:xfrm>
          <a:prstGeom prst="rect">
            <a:avLst/>
          </a:prstGeom>
        </p:spPr>
        <p:txBody>
          <a:bodyPr wrap="square">
            <a:spAutoFit/>
          </a:bodyPr>
          <a:lstStyle/>
          <a:p>
            <a:pPr algn="just"/>
            <a:r>
              <a:rPr lang="en-US" sz="2800" dirty="0">
                <a:latin typeface="Cambria" panose="02040503050406030204" pitchFamily="18" charset="0"/>
              </a:rPr>
              <a:t> </a:t>
            </a:r>
            <a:r>
              <a:rPr lang="en-US" sz="2800" dirty="0" smtClean="0">
                <a:latin typeface="Cambria" panose="02040503050406030204" pitchFamily="18" charset="0"/>
              </a:rPr>
              <a:t>     </a:t>
            </a:r>
            <a:r>
              <a:rPr lang="vi-VN" sz="2800" dirty="0" smtClean="0">
                <a:latin typeface="Cambria" panose="02040503050406030204" pitchFamily="18" charset="0"/>
              </a:rPr>
              <a:t>Giờ </a:t>
            </a:r>
            <a:r>
              <a:rPr lang="vi-VN" sz="2800" dirty="0">
                <a:latin typeface="Cambria" panose="02040503050406030204" pitchFamily="18" charset="0"/>
              </a:rPr>
              <a:t>thì cún hiểu. Phố tiếp phố. Làng tiếp làng. Bến sông này nối dài tới bến sông khác... Cuối con phố của cún là những chân trời mở ra vô tận. </a:t>
            </a:r>
            <a:endParaRPr lang="en-US" sz="2800" dirty="0">
              <a:latin typeface="Cambria" panose="02040503050406030204" pitchFamily="18" charset="0"/>
            </a:endParaRPr>
          </a:p>
          <a:p>
            <a:pPr algn="just"/>
            <a:r>
              <a:rPr lang="en-US" sz="2800" dirty="0" smtClean="0">
                <a:latin typeface="Cambria" panose="02040503050406030204" pitchFamily="18" charset="0"/>
              </a:rPr>
              <a:t>      </a:t>
            </a:r>
            <a:r>
              <a:rPr lang="vi-VN" sz="2800" dirty="0" smtClean="0">
                <a:latin typeface="Cambria" panose="02040503050406030204" pitchFamily="18" charset="0"/>
              </a:rPr>
              <a:t>Những </a:t>
            </a:r>
            <a:r>
              <a:rPr lang="vi-VN" sz="2800" dirty="0">
                <a:latin typeface="Cambria" panose="02040503050406030204" pitchFamily="18" charset="0"/>
              </a:rPr>
              <a:t>chân trời đang chờ cún lớn lên từng ngày.</a:t>
            </a:r>
          </a:p>
          <a:p>
            <a:pPr algn="r"/>
            <a:r>
              <a:rPr lang="vi-VN" sz="2800" i="1" dirty="0">
                <a:latin typeface="Cambria" panose="02040503050406030204" pitchFamily="18" charset="0"/>
              </a:rPr>
              <a:t>(Theo Trần Đức Tiến)</a:t>
            </a:r>
            <a:endParaRPr lang="en-US" sz="2800" i="1" dirty="0">
              <a:latin typeface="Cambria" panose="02040503050406030204" pitchFamily="18" charset="0"/>
            </a:endParaRPr>
          </a:p>
        </p:txBody>
      </p:sp>
    </p:spTree>
    <p:extLst>
      <p:ext uri="{BB962C8B-B14F-4D97-AF65-F5344CB8AC3E}">
        <p14:creationId xmlns:p14="http://schemas.microsoft.com/office/powerpoint/2010/main" val="19022824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8432F9A-CC7E-B03E-A367-3B0444F32F62}"/>
              </a:ext>
            </a:extLst>
          </p:cNvPr>
          <p:cNvGrpSpPr/>
          <p:nvPr/>
        </p:nvGrpSpPr>
        <p:grpSpPr>
          <a:xfrm>
            <a:off x="4487443" y="2021344"/>
            <a:ext cx="7062756" cy="1000158"/>
            <a:chOff x="4487443" y="2021344"/>
            <a:chExt cx="7062756" cy="1000158"/>
          </a:xfrm>
        </p:grpSpPr>
        <p:sp>
          <p:nvSpPr>
            <p:cNvPr id="5" name="Rectangle: Rounded Corners 4">
              <a:extLst>
                <a:ext uri="{FF2B5EF4-FFF2-40B4-BE49-F238E27FC236}">
                  <a16:creationId xmlns:a16="http://schemas.microsoft.com/office/drawing/2014/main" id="{3D8F01C4-4D6E-6984-F463-42C0026DD4B8}"/>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F9F6DCB-B52B-BB88-3781-4701F139E21D}"/>
                </a:ext>
              </a:extLst>
            </p:cNvPr>
            <p:cNvSpPr txBox="1"/>
            <p:nvPr/>
          </p:nvSpPr>
          <p:spPr>
            <a:xfrm>
              <a:off x="4681181" y="2115100"/>
              <a:ext cx="6869018" cy="707886"/>
            </a:xfrm>
            <a:prstGeom prst="rect">
              <a:avLst/>
            </a:prstGeom>
            <a:noFill/>
          </p:spPr>
          <p:txBody>
            <a:bodyPr wrap="square" rtlCol="0">
              <a:spAutoFit/>
            </a:bodyPr>
            <a:lstStyle/>
            <a:p>
              <a:r>
                <a:rPr lang="en-US" sz="4000" b="1" dirty="0" err="1">
                  <a:latin typeface="Cambria" panose="02040503050406030204" pitchFamily="18" charset="0"/>
                </a:rPr>
                <a:t>Từ</a:t>
              </a:r>
              <a:r>
                <a:rPr lang="en-US" sz="4000" b="1" dirty="0">
                  <a:latin typeface="Cambria" panose="02040503050406030204" pitchFamily="18" charset="0"/>
                </a:rPr>
                <a:t> </a:t>
              </a:r>
              <a:r>
                <a:rPr lang="en-US" sz="4000" b="1" dirty="0" err="1">
                  <a:latin typeface="Cambria" panose="02040503050406030204" pitchFamily="18" charset="0"/>
                </a:rPr>
                <a:t>đầu</a:t>
              </a:r>
              <a:r>
                <a:rPr lang="en-US" sz="4000" b="1" dirty="0">
                  <a:latin typeface="Cambria" panose="02040503050406030204" pitchFamily="18" charset="0"/>
                </a:rPr>
                <a:t> </a:t>
              </a:r>
              <a:r>
                <a:rPr lang="en-US" sz="4000" b="1" dirty="0" err="1">
                  <a:latin typeface="Cambria" panose="02040503050406030204" pitchFamily="18" charset="0"/>
                </a:rPr>
                <a:t>đến</a:t>
              </a:r>
              <a:r>
                <a:rPr lang="en-US" sz="4000" b="1" dirty="0">
                  <a:latin typeface="Cambria" panose="02040503050406030204" pitchFamily="18" charset="0"/>
                </a:rPr>
                <a:t> </a:t>
              </a:r>
              <a:r>
                <a:rPr lang="en-US" sz="4000" b="1" i="1" dirty="0">
                  <a:latin typeface="Cambria" panose="02040503050406030204" pitchFamily="18" charset="0"/>
                </a:rPr>
                <a:t>“</a:t>
              </a:r>
              <a:r>
                <a:rPr lang="en-US" sz="4000" b="1" i="1" dirty="0" err="1">
                  <a:latin typeface="Cambria" panose="02040503050406030204" pitchFamily="18" charset="0"/>
                </a:rPr>
                <a:t>Cún</a:t>
              </a:r>
              <a:r>
                <a:rPr lang="en-US" sz="4000" b="1" i="1" dirty="0">
                  <a:latin typeface="Cambria" panose="02040503050406030204" pitchFamily="18" charset="0"/>
                </a:rPr>
                <a:t>, </a:t>
              </a:r>
              <a:r>
                <a:rPr lang="en-US" sz="4000" b="1" i="1" dirty="0" err="1">
                  <a:latin typeface="Cambria" panose="02040503050406030204" pitchFamily="18" charset="0"/>
                </a:rPr>
                <a:t>vào</a:t>
              </a:r>
              <a:r>
                <a:rPr lang="en-US" sz="4000" b="1" i="1" dirty="0">
                  <a:latin typeface="Cambria" panose="02040503050406030204" pitchFamily="18" charset="0"/>
                </a:rPr>
                <a:t> </a:t>
              </a:r>
              <a:r>
                <a:rPr lang="en-US" sz="4000" b="1" i="1" dirty="0" err="1">
                  <a:latin typeface="Cambria" panose="02040503050406030204" pitchFamily="18" charset="0"/>
                </a:rPr>
                <a:t>nhà</a:t>
              </a:r>
              <a:r>
                <a:rPr lang="en-US" sz="4000" b="1" i="1" dirty="0">
                  <a:latin typeface="Cambria" panose="02040503050406030204" pitchFamily="18" charset="0"/>
                </a:rPr>
                <a:t>!”</a:t>
              </a:r>
            </a:p>
          </p:txBody>
        </p:sp>
      </p:grpSp>
      <p:grpSp>
        <p:nvGrpSpPr>
          <p:cNvPr id="12" name="Group 11">
            <a:extLst>
              <a:ext uri="{FF2B5EF4-FFF2-40B4-BE49-F238E27FC236}">
                <a16:creationId xmlns:a16="http://schemas.microsoft.com/office/drawing/2014/main" id="{8F6C9F4F-C4BC-96FF-215F-FBEBDCCB2198}"/>
              </a:ext>
            </a:extLst>
          </p:cNvPr>
          <p:cNvGrpSpPr/>
          <p:nvPr/>
        </p:nvGrpSpPr>
        <p:grpSpPr>
          <a:xfrm>
            <a:off x="4487443" y="3292688"/>
            <a:ext cx="7062756" cy="1000158"/>
            <a:chOff x="4487443" y="2021344"/>
            <a:chExt cx="7062756" cy="1000158"/>
          </a:xfrm>
        </p:grpSpPr>
        <p:sp>
          <p:nvSpPr>
            <p:cNvPr id="13" name="Rectangle: Rounded Corners 12">
              <a:extLst>
                <a:ext uri="{FF2B5EF4-FFF2-40B4-BE49-F238E27FC236}">
                  <a16:creationId xmlns:a16="http://schemas.microsoft.com/office/drawing/2014/main" id="{9A6F51D7-F6F0-0681-2BC1-BFC3615E9C55}"/>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B9E91C53-A47B-89B6-09EC-2B852C6947BB}"/>
                </a:ext>
              </a:extLst>
            </p:cNvPr>
            <p:cNvSpPr txBox="1"/>
            <p:nvPr/>
          </p:nvSpPr>
          <p:spPr>
            <a:xfrm>
              <a:off x="4681181" y="2115100"/>
              <a:ext cx="6869018" cy="707886"/>
            </a:xfrm>
            <a:prstGeom prst="rect">
              <a:avLst/>
            </a:prstGeom>
            <a:noFill/>
          </p:spPr>
          <p:txBody>
            <a:bodyPr wrap="square" rtlCol="0">
              <a:spAutoFit/>
            </a:bodyPr>
            <a:lstStyle/>
            <a:p>
              <a:r>
                <a:rPr lang="en-US" sz="4000" b="1" dirty="0" err="1">
                  <a:latin typeface="Cambria" panose="02040503050406030204" pitchFamily="18" charset="0"/>
                </a:rPr>
                <a:t>Tiếp</a:t>
              </a:r>
              <a:r>
                <a:rPr lang="en-US" sz="4000" b="1" dirty="0">
                  <a:latin typeface="Cambria" panose="02040503050406030204" pitchFamily="18" charset="0"/>
                </a:rPr>
                <a:t> </a:t>
              </a:r>
              <a:r>
                <a:rPr lang="en-US" sz="4000" b="1" dirty="0" err="1">
                  <a:latin typeface="Cambria" panose="02040503050406030204" pitchFamily="18" charset="0"/>
                </a:rPr>
                <a:t>đến</a:t>
              </a:r>
              <a:r>
                <a:rPr lang="en-US" sz="4000" b="1" dirty="0">
                  <a:latin typeface="Cambria" panose="02040503050406030204" pitchFamily="18" charset="0"/>
                </a:rPr>
                <a:t> </a:t>
              </a:r>
              <a:r>
                <a:rPr lang="en-US" sz="4000" b="1" i="1" dirty="0" err="1">
                  <a:latin typeface="Cambria" panose="02040503050406030204" pitchFamily="18" charset="0"/>
                </a:rPr>
                <a:t>ngẩng</a:t>
              </a:r>
              <a:r>
                <a:rPr lang="en-US" sz="4000" b="1" i="1" dirty="0">
                  <a:latin typeface="Cambria" panose="02040503050406030204" pitchFamily="18" charset="0"/>
                </a:rPr>
                <a:t> </a:t>
              </a:r>
              <a:r>
                <a:rPr lang="en-US" sz="4000" b="1" i="1" dirty="0" err="1">
                  <a:latin typeface="Cambria" panose="02040503050406030204" pitchFamily="18" charset="0"/>
                </a:rPr>
                <a:t>lên</a:t>
              </a:r>
              <a:r>
                <a:rPr lang="en-US" sz="4000" b="1" i="1" dirty="0">
                  <a:latin typeface="Cambria" panose="02040503050406030204" pitchFamily="18" charset="0"/>
                </a:rPr>
                <a:t> </a:t>
              </a:r>
              <a:r>
                <a:rPr lang="en-US" sz="4000" b="1" i="1" dirty="0" err="1">
                  <a:latin typeface="Cambria" panose="02040503050406030204" pitchFamily="18" charset="0"/>
                </a:rPr>
                <a:t>nhìn</a:t>
              </a:r>
              <a:r>
                <a:rPr lang="en-US" sz="4000" b="1" i="1" dirty="0">
                  <a:latin typeface="Cambria" panose="02040503050406030204" pitchFamily="18" charset="0"/>
                </a:rPr>
                <a:t>.</a:t>
              </a:r>
            </a:p>
          </p:txBody>
        </p:sp>
      </p:grpSp>
      <p:grpSp>
        <p:nvGrpSpPr>
          <p:cNvPr id="15" name="Group 14">
            <a:extLst>
              <a:ext uri="{FF2B5EF4-FFF2-40B4-BE49-F238E27FC236}">
                <a16:creationId xmlns:a16="http://schemas.microsoft.com/office/drawing/2014/main" id="{D2599B4C-D98F-9750-C126-F65CAD480680}"/>
              </a:ext>
            </a:extLst>
          </p:cNvPr>
          <p:cNvGrpSpPr/>
          <p:nvPr/>
        </p:nvGrpSpPr>
        <p:grpSpPr>
          <a:xfrm>
            <a:off x="4487443" y="4584506"/>
            <a:ext cx="7579591" cy="1000158"/>
            <a:chOff x="4487443" y="2021344"/>
            <a:chExt cx="7579591" cy="1000158"/>
          </a:xfrm>
        </p:grpSpPr>
        <p:sp>
          <p:nvSpPr>
            <p:cNvPr id="16" name="Rectangle: Rounded Corners 15">
              <a:extLst>
                <a:ext uri="{FF2B5EF4-FFF2-40B4-BE49-F238E27FC236}">
                  <a16:creationId xmlns:a16="http://schemas.microsoft.com/office/drawing/2014/main" id="{10FA1AF6-F3D0-AD54-053B-9F9174965F3E}"/>
                </a:ext>
              </a:extLst>
            </p:cNvPr>
            <p:cNvSpPr/>
            <p:nvPr/>
          </p:nvSpPr>
          <p:spPr>
            <a:xfrm>
              <a:off x="4487443" y="2021344"/>
              <a:ext cx="6758312" cy="1000158"/>
            </a:xfrm>
            <a:prstGeom prst="roundRect">
              <a:avLst/>
            </a:prstGeom>
            <a:solidFill>
              <a:srgbClr val="F1F2F9"/>
            </a:solidFill>
            <a:ln>
              <a:solidFill>
                <a:srgbClr val="939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2CED50E-51EA-3512-0E16-3C532A3116C5}"/>
                </a:ext>
              </a:extLst>
            </p:cNvPr>
            <p:cNvSpPr txBox="1"/>
            <p:nvPr/>
          </p:nvSpPr>
          <p:spPr>
            <a:xfrm>
              <a:off x="5198016" y="2094626"/>
              <a:ext cx="6869018" cy="707886"/>
            </a:xfrm>
            <a:prstGeom prst="rect">
              <a:avLst/>
            </a:prstGeom>
            <a:noFill/>
          </p:spPr>
          <p:txBody>
            <a:bodyPr wrap="square" rtlCol="0">
              <a:spAutoFit/>
            </a:bodyPr>
            <a:lstStyle/>
            <a:p>
              <a:r>
                <a:rPr lang="en-US" sz="4000" b="1" dirty="0" err="1">
                  <a:latin typeface="Cambria" panose="02040503050406030204" pitchFamily="18" charset="0"/>
                </a:rPr>
                <a:t>Phần</a:t>
              </a:r>
              <a:r>
                <a:rPr lang="en-US" sz="4000" b="1" dirty="0">
                  <a:latin typeface="Cambria" panose="02040503050406030204" pitchFamily="18" charset="0"/>
                </a:rPr>
                <a:t> </a:t>
              </a:r>
              <a:r>
                <a:rPr lang="en-US" sz="4000" b="1" dirty="0" err="1">
                  <a:latin typeface="Cambria" panose="02040503050406030204" pitchFamily="18" charset="0"/>
                </a:rPr>
                <a:t>còn</a:t>
              </a:r>
              <a:r>
                <a:rPr lang="en-US" sz="4000" b="1" dirty="0">
                  <a:latin typeface="Cambria" panose="02040503050406030204" pitchFamily="18" charset="0"/>
                </a:rPr>
                <a:t> </a:t>
              </a:r>
              <a:r>
                <a:rPr lang="en-US" sz="4000" b="1" dirty="0" err="1">
                  <a:latin typeface="Cambria" panose="02040503050406030204" pitchFamily="18" charset="0"/>
                </a:rPr>
                <a:t>lại</a:t>
              </a:r>
              <a:r>
                <a:rPr lang="en-US" sz="4000" b="1" dirty="0">
                  <a:latin typeface="Cambria" panose="02040503050406030204" pitchFamily="18" charset="0"/>
                </a:rPr>
                <a:t>.</a:t>
              </a:r>
            </a:p>
          </p:txBody>
        </p:sp>
      </p:grpSp>
      <p:pic>
        <p:nvPicPr>
          <p:cNvPr id="6" name="Picture 5">
            <a:extLst>
              <a:ext uri="{FF2B5EF4-FFF2-40B4-BE49-F238E27FC236}">
                <a16:creationId xmlns:a16="http://schemas.microsoft.com/office/drawing/2014/main" id="{F65118C4-D650-71E7-4195-264CB5FD1754}"/>
              </a:ext>
            </a:extLst>
          </p:cNvPr>
          <p:cNvPicPr>
            <a:picLocks noChangeAspect="1"/>
          </p:cNvPicPr>
          <p:nvPr/>
        </p:nvPicPr>
        <p:blipFill>
          <a:blip r:embed="rId2"/>
          <a:stretch>
            <a:fillRect/>
          </a:stretch>
        </p:blipFill>
        <p:spPr>
          <a:xfrm>
            <a:off x="3121986" y="156390"/>
            <a:ext cx="5310076" cy="2036240"/>
          </a:xfrm>
          <a:prstGeom prst="rect">
            <a:avLst/>
          </a:prstGeom>
        </p:spPr>
      </p:pic>
      <p:pic>
        <p:nvPicPr>
          <p:cNvPr id="18" name="Picture 17">
            <a:extLst>
              <a:ext uri="{FF2B5EF4-FFF2-40B4-BE49-F238E27FC236}">
                <a16:creationId xmlns:a16="http://schemas.microsoft.com/office/drawing/2014/main" id="{4393702F-143F-6C3A-236C-751942ABF491}"/>
              </a:ext>
            </a:extLst>
          </p:cNvPr>
          <p:cNvPicPr>
            <a:picLocks noChangeAspect="1"/>
          </p:cNvPicPr>
          <p:nvPr/>
        </p:nvPicPr>
        <p:blipFill>
          <a:blip r:embed="rId3"/>
          <a:stretch>
            <a:fillRect/>
          </a:stretch>
        </p:blipFill>
        <p:spPr>
          <a:xfrm>
            <a:off x="720170" y="2015703"/>
            <a:ext cx="3462828" cy="1182727"/>
          </a:xfrm>
          <a:prstGeom prst="rect">
            <a:avLst/>
          </a:prstGeom>
        </p:spPr>
      </p:pic>
      <p:pic>
        <p:nvPicPr>
          <p:cNvPr id="19" name="Picture 18">
            <a:extLst>
              <a:ext uri="{FF2B5EF4-FFF2-40B4-BE49-F238E27FC236}">
                <a16:creationId xmlns:a16="http://schemas.microsoft.com/office/drawing/2014/main" id="{605335B4-87B3-6077-D437-03E630186AE1}"/>
              </a:ext>
            </a:extLst>
          </p:cNvPr>
          <p:cNvPicPr>
            <a:picLocks noChangeAspect="1"/>
          </p:cNvPicPr>
          <p:nvPr/>
        </p:nvPicPr>
        <p:blipFill>
          <a:blip r:embed="rId4"/>
          <a:stretch>
            <a:fillRect/>
          </a:stretch>
        </p:blipFill>
        <p:spPr>
          <a:xfrm>
            <a:off x="567757" y="3291674"/>
            <a:ext cx="3767655" cy="1188823"/>
          </a:xfrm>
          <a:prstGeom prst="rect">
            <a:avLst/>
          </a:prstGeom>
        </p:spPr>
      </p:pic>
      <p:pic>
        <p:nvPicPr>
          <p:cNvPr id="20" name="Picture 19">
            <a:extLst>
              <a:ext uri="{FF2B5EF4-FFF2-40B4-BE49-F238E27FC236}">
                <a16:creationId xmlns:a16="http://schemas.microsoft.com/office/drawing/2014/main" id="{2148009F-4AAF-1C8C-8381-960ADAF7DD7F}"/>
              </a:ext>
            </a:extLst>
          </p:cNvPr>
          <p:cNvPicPr>
            <a:picLocks noChangeAspect="1"/>
          </p:cNvPicPr>
          <p:nvPr/>
        </p:nvPicPr>
        <p:blipFill>
          <a:blip r:embed="rId5"/>
          <a:stretch>
            <a:fillRect/>
          </a:stretch>
        </p:blipFill>
        <p:spPr>
          <a:xfrm>
            <a:off x="571302" y="4490173"/>
            <a:ext cx="3962743" cy="1188823"/>
          </a:xfrm>
          <a:prstGeom prst="rect">
            <a:avLst/>
          </a:prstGeom>
        </p:spPr>
      </p:pic>
    </p:spTree>
    <p:extLst>
      <p:ext uri="{BB962C8B-B14F-4D97-AF65-F5344CB8AC3E}">
        <p14:creationId xmlns:p14="http://schemas.microsoft.com/office/powerpoint/2010/main" val="24934880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6AACA25-0C50-42FC-B38E-56AFCFC15FC3}"/>
</file>

<file path=customXml/itemProps2.xml><?xml version="1.0" encoding="utf-8"?>
<ds:datastoreItem xmlns:ds="http://schemas.openxmlformats.org/officeDocument/2006/customXml" ds:itemID="{1FFD857D-963F-4FEA-8574-DBE6720A7294}"/>
</file>

<file path=customXml/itemProps3.xml><?xml version="1.0" encoding="utf-8"?>
<ds:datastoreItem xmlns:ds="http://schemas.openxmlformats.org/officeDocument/2006/customXml" ds:itemID="{ECFDCD15-6341-4667-BA0F-11D34C70A2BE}"/>
</file>

<file path=docProps/app.xml><?xml version="1.0" encoding="utf-8"?>
<Properties xmlns="http://schemas.openxmlformats.org/officeDocument/2006/extended-properties" xmlns:vt="http://schemas.openxmlformats.org/officeDocument/2006/docPropsVTypes">
  <TotalTime>167</TotalTime>
  <Words>1295</Words>
  <Application>Microsoft Office PowerPoint</Application>
  <PresentationFormat>Widescreen</PresentationFormat>
  <Paragraphs>114</Paragraphs>
  <Slides>33</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等线</vt:lpstr>
      <vt:lpstr>#9Slide07 HoneyCream</vt:lpstr>
      <vt:lpstr>Times New Roman</vt:lpstr>
      <vt:lpstr>Arial</vt:lpstr>
      <vt:lpstr>Vogue-ExtraBold</vt:lpstr>
      <vt:lpstr>SVN-Ready</vt:lpstr>
      <vt:lpstr>Calibri Light</vt:lpstr>
      <vt:lpstr>Calibri</vt:lpstr>
      <vt:lpstr>SVN-Newton</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Nguyễn Thị Hồng Linh</cp:lastModifiedBy>
  <cp:revision>31</cp:revision>
  <dcterms:created xsi:type="dcterms:W3CDTF">2023-07-03T03:23:10Z</dcterms:created>
  <dcterms:modified xsi:type="dcterms:W3CDTF">2023-09-10T03:10:53Z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