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8.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9.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5.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4.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4.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17.xml" ContentType="application/vnd.openxmlformats-officedocument.presentationml.slideLayout+xml"/>
  <Override PartName="/ppt/notesSlides/notesSlide5.xml" ContentType="application/vnd.openxmlformats-officedocument.presentationml.notesSlide+xml"/>
  <Override PartName="/ppt/slideLayouts/slideLayout1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4.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Lst>
  <p:notesMasterIdLst>
    <p:notesMasterId r:id="rId46"/>
  </p:notesMasterIdLst>
  <p:sldIdLst>
    <p:sldId id="257" r:id="rId4"/>
    <p:sldId id="258" r:id="rId5"/>
    <p:sldId id="260" r:id="rId6"/>
    <p:sldId id="261" r:id="rId7"/>
    <p:sldId id="262" r:id="rId8"/>
    <p:sldId id="301" r:id="rId9"/>
    <p:sldId id="273" r:id="rId10"/>
    <p:sldId id="300" r:id="rId11"/>
    <p:sldId id="287" r:id="rId12"/>
    <p:sldId id="263" r:id="rId13"/>
    <p:sldId id="264" r:id="rId14"/>
    <p:sldId id="288" r:id="rId15"/>
    <p:sldId id="289" r:id="rId16"/>
    <p:sldId id="290" r:id="rId17"/>
    <p:sldId id="265" r:id="rId18"/>
    <p:sldId id="268" r:id="rId19"/>
    <p:sldId id="270" r:id="rId20"/>
    <p:sldId id="267" r:id="rId21"/>
    <p:sldId id="272" r:id="rId22"/>
    <p:sldId id="276" r:id="rId23"/>
    <p:sldId id="274" r:id="rId24"/>
    <p:sldId id="275" r:id="rId25"/>
    <p:sldId id="292" r:id="rId26"/>
    <p:sldId id="293" r:id="rId27"/>
    <p:sldId id="294" r:id="rId28"/>
    <p:sldId id="280" r:id="rId29"/>
    <p:sldId id="277" r:id="rId30"/>
    <p:sldId id="278" r:id="rId31"/>
    <p:sldId id="279" r:id="rId32"/>
    <p:sldId id="295" r:id="rId33"/>
    <p:sldId id="296" r:id="rId34"/>
    <p:sldId id="297" r:id="rId35"/>
    <p:sldId id="298" r:id="rId36"/>
    <p:sldId id="299" r:id="rId37"/>
    <p:sldId id="284" r:id="rId38"/>
    <p:sldId id="281" r:id="rId39"/>
    <p:sldId id="282" r:id="rId40"/>
    <p:sldId id="291" r:id="rId41"/>
    <p:sldId id="285" r:id="rId42"/>
    <p:sldId id="302" r:id="rId43"/>
    <p:sldId id="303" r:id="rId44"/>
    <p:sldId id="304" r:id="rId45"/>
  </p:sldIdLst>
  <p:sldSz cx="12192000" cy="6858000"/>
  <p:notesSz cx="6858000" cy="9144000"/>
  <p:embeddedFontLst>
    <p:embeddedFont>
      <p:font typeface="UTM Avo" panose="02040603050506020204" pitchFamily="18" charset="0"/>
      <p:regular r:id="rId47"/>
      <p:bold r:id="rId48"/>
      <p:italic r:id="rId49"/>
      <p:boldItalic r:id="rId50"/>
    </p:embeddedFont>
    <p:embeddedFont>
      <p:font typeface="Cambria" panose="02040503050406030204" pitchFamily="18" charset="0"/>
      <p:regular r:id="rId51"/>
      <p:bold r:id="rId52"/>
      <p:italic r:id="rId53"/>
      <p:boldItalic r:id="rId54"/>
    </p:embeddedFont>
    <p:embeddedFont>
      <p:font typeface="Calibri Light" panose="020F0302020204030204" pitchFamily="34" charset="0"/>
      <p:regular r:id="rId55"/>
      <p:italic r:id="rId56"/>
    </p:embeddedFont>
    <p:embeddedFont>
      <p:font typeface="#9Slide05 SVNUT Triumph" panose="00000500000000000000" pitchFamily="2" charset="0"/>
      <p:italic r:id="rId57"/>
    </p:embeddedFont>
    <p:embeddedFont>
      <p:font typeface="#9Slide07 IcielBC Cubano Normal" panose="00000500000000000000" pitchFamily="2" charset="0"/>
      <p:regular r:id="rId58"/>
    </p:embeddedFont>
    <p:embeddedFont>
      <p:font typeface="#9Slide07 Stormtrooper" panose="020B0500000000000000" pitchFamily="34" charset="0"/>
      <p:regular r:id="rId59"/>
    </p:embeddedFont>
    <p:embeddedFont>
      <p:font typeface="#9Slide03 IcielPanton Black" panose="00000A00000000000000" pitchFamily="2" charset="0"/>
      <p:bold r:id="rId60"/>
    </p:embeddedFont>
    <p:embeddedFont>
      <p:font typeface="#9Slide04 SFU CenturySchoolbook" panose="00000400000000000000" pitchFamily="2" charset="0"/>
      <p:regular r:id="rId61"/>
      <p:bold r:id="rId62"/>
      <p:italic r:id="rId63"/>
    </p:embeddedFont>
    <p:embeddedFont>
      <p:font typeface="#9Slide05 Bodega Script" pitchFamily="2" charset="0"/>
      <p:regular r:id="rId64"/>
    </p:embeddedFont>
    <p:embeddedFont>
      <p:font typeface="Fredoka One" panose="020B0604020202020204" charset="0"/>
      <p:regular r:id="rId65"/>
    </p:embeddedFont>
    <p:embeddedFont>
      <p:font typeface="#9Slide07 HoneyCream" pitchFamily="2" charset="0"/>
      <p:regular r:id="rId66"/>
    </p:embeddedFont>
    <p:embeddedFont>
      <p:font typeface="SVN-Dancing Script" panose="02040603050506020204" pitchFamily="18" charset="0"/>
      <p:regular r:id="rId67"/>
    </p:embeddedFont>
    <p:embeddedFont>
      <p:font typeface="M PLUS Rounded 1c" panose="020B0604020202020204" charset="0"/>
      <p:regular r:id="rId68"/>
      <p:bold r:id="rId69"/>
    </p:embeddedFont>
    <p:embeddedFont>
      <p:font typeface="Calibri" panose="020F0502020204030204" pitchFamily="34" charset="0"/>
      <p:regular r:id="rId70"/>
      <p:bold r:id="rId71"/>
      <p:italic r:id="rId72"/>
      <p:boldItalic r:id="rId73"/>
    </p:embeddedFont>
    <p:embeddedFont>
      <p:font typeface="SVN-Newton" panose="02040603050506020204" pitchFamily="18" charset="0"/>
      <p:regular r:id="rId74"/>
    </p:embeddedFont>
    <p:embeddedFont>
      <p:font typeface="#9Slide03 Montserrat Black" panose="00000A00000000000000" pitchFamily="2" charset="0"/>
      <p:bold r:id="rId75"/>
    </p:embeddedFont>
    <p:embeddedFont>
      <p:font typeface="SVN-Poky's" panose="020B0606040200020203" pitchFamily="34" charset="0"/>
      <p:regular r:id="rId76"/>
    </p:embeddedFont>
    <p:embeddedFont>
      <p:font typeface="#9Slide07 IcielStormtrooper" panose="020B0500000000000000" pitchFamily="34" charset="0"/>
      <p:regular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149" y="2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84" Type="http://schemas.openxmlformats.org/officeDocument/2006/relationships/customXml" Target="../customXml/item3.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5.fntdata"/><Relationship Id="rId82" Type="http://schemas.openxmlformats.org/officeDocument/2006/relationships/customXml" Target="../customXml/item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 Target="slides/slide5.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4.xml"/><Relationship Id="rId71"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52850-BB54-401F-806E-8E79CEC5D416}"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EB39E-A4CA-4643-8103-8EC0EEA5DB8D}" type="slidenum">
              <a:rPr lang="en-US" smtClean="0"/>
              <a:t>‹#›</a:t>
            </a:fld>
            <a:endParaRPr lang="en-US"/>
          </a:p>
        </p:txBody>
      </p:sp>
    </p:spTree>
    <p:extLst>
      <p:ext uri="{BB962C8B-B14F-4D97-AF65-F5344CB8AC3E}">
        <p14:creationId xmlns:p14="http://schemas.microsoft.com/office/powerpoint/2010/main" val="441217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FEEDB-9482-4925-903A-11F563459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1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FEEDB-9482-4925-903A-11F563459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33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Tham khảo bản quyền của Nguyễn Công Thành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FEEDB-9482-4925-903A-11F563459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83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Tham khảo bản quyền của Nguyễn Công Thành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FEEDB-9482-4925-903A-11F563459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562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FEEDB-9482-4925-903A-11F563459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75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0CFD-2498-469F-AD53-D9D18FA1D6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ED03C9A-8C9E-401F-9DD9-CC26421E1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F9BCD4D-CFB0-4594-A504-1614ABA414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149BD5B-A441-4540-AEFA-D0660964FC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82AB0A80-4F00-4D00-B109-9AE85C2248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38270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70936-CA84-4F44-8B87-01E19C28E9C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81B08AA-8811-4CF4-A9FF-EB21B9087D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C3A95F0-ED17-4DD6-93D4-8E4C052294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49BF1F13-A741-4B23-930A-03059057C4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44C473FC-4B1E-4374-AAB2-43D145EE06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405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AB528F-9CFF-4CCF-92B7-77AB257E2F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4F520BC-0EB5-405A-BF09-289A3345EC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500805D-CE10-4680-84A2-5ECDB57EFC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4BAADB97-50E7-429D-8DCB-4F18FF7F65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C1D1019E-975C-41C7-96B1-A587E5D389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063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5423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8"/>
            <a:ext cx="18855407" cy="82290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8262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6"/>
            <a:ext cx="17807885" cy="2727613"/>
          </a:xfrm>
          <a:prstGeom prst="rect">
            <a:avLst/>
          </a:prstGeom>
        </p:spPr>
        <p:txBody>
          <a:bodyPr anchor="b"/>
          <a:lstStyle>
            <a:lvl1pPr marL="0" indent="0">
              <a:buNone/>
              <a:defRPr sz="3637">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788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8"/>
            <a:ext cx="9253117" cy="8229023"/>
          </a:xfrm>
          <a:prstGeom prst="rect">
            <a:avLst/>
          </a:prstGeom>
        </p:spPr>
        <p:txBody>
          <a:bodyPr/>
          <a:lstStyle>
            <a:lvl1pPr>
              <a:defRPr sz="5091"/>
            </a:lvl1pPr>
            <a:lvl2pPr>
              <a:defRPr sz="4364"/>
            </a:lvl2pPr>
            <a:lvl3pPr>
              <a:defRPr sz="3637"/>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8"/>
            <a:ext cx="9253117" cy="8229023"/>
          </a:xfrm>
          <a:prstGeom prst="rect">
            <a:avLst/>
          </a:prstGeom>
        </p:spPr>
        <p:txBody>
          <a:bodyPr/>
          <a:lstStyle>
            <a:lvl1pPr>
              <a:defRPr sz="5091"/>
            </a:lvl1pPr>
            <a:lvl2pPr>
              <a:defRPr sz="4364"/>
            </a:lvl2pPr>
            <a:lvl3pPr>
              <a:defRPr sz="3637"/>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319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5" y="2791115"/>
            <a:ext cx="9256755" cy="1163203"/>
          </a:xfrm>
          <a:prstGeom prst="rect">
            <a:avLst/>
          </a:prstGeom>
        </p:spPr>
        <p:txBody>
          <a:bodyPr anchor="b"/>
          <a:lstStyle>
            <a:lvl1pPr marL="0" indent="0">
              <a:buNone/>
              <a:defRPr sz="4364" b="1"/>
            </a:lvl1pPr>
            <a:lvl2pPr marL="831323" indent="0">
              <a:buNone/>
              <a:defRPr sz="3637"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7"/>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5"/>
            <a:ext cx="9260391" cy="1163203"/>
          </a:xfrm>
          <a:prstGeom prst="rect">
            <a:avLst/>
          </a:prstGeom>
        </p:spPr>
        <p:txBody>
          <a:bodyPr anchor="b"/>
          <a:lstStyle>
            <a:lvl1pPr marL="0" indent="0">
              <a:buNone/>
              <a:defRPr sz="4364" b="1"/>
            </a:lvl1pPr>
            <a:lvl2pPr marL="831323" indent="0">
              <a:buNone/>
              <a:defRPr sz="3637"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7"/>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0383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5603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8976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5"/>
            <a:ext cx="6892555" cy="2112818"/>
          </a:xfrm>
          <a:prstGeom prst="rect">
            <a:avLst/>
          </a:prstGeom>
        </p:spPr>
        <p:txBody>
          <a:bodyPr anchor="b"/>
          <a:lstStyle>
            <a:lvl1pPr algn="l">
              <a:defRPr sz="3637" b="1"/>
            </a:lvl1pPr>
          </a:lstStyle>
          <a:p>
            <a:r>
              <a:rPr lang="en-US"/>
              <a:t>Click to edit Master title style</a:t>
            </a:r>
          </a:p>
        </p:txBody>
      </p:sp>
      <p:sp>
        <p:nvSpPr>
          <p:cNvPr id="3" name="Content Placeholder 2"/>
          <p:cNvSpPr>
            <a:spLocks noGrp="1"/>
          </p:cNvSpPr>
          <p:nvPr>
            <p:ph idx="1"/>
          </p:nvPr>
        </p:nvSpPr>
        <p:spPr>
          <a:xfrm>
            <a:off x="8191047" y="496458"/>
            <a:ext cx="11711885" cy="10642023"/>
          </a:xfrm>
          <a:prstGeom prst="rect">
            <a:avLst/>
          </a:prstGeom>
        </p:spPr>
        <p:txBody>
          <a:bodyPr/>
          <a:lstStyle>
            <a:lvl1pPr>
              <a:defRPr sz="5818"/>
            </a:lvl1pPr>
            <a:lvl2pPr>
              <a:defRPr sz="5091"/>
            </a:lvl2pPr>
            <a:lvl3pPr>
              <a:defRPr sz="4364"/>
            </a:lvl3pPr>
            <a:lvl4pPr>
              <a:defRPr sz="3637"/>
            </a:lvl4pPr>
            <a:lvl5pPr>
              <a:defRPr sz="3637"/>
            </a:lvl5pPr>
            <a:lvl6pPr>
              <a:defRPr sz="3637"/>
            </a:lvl6pPr>
            <a:lvl7pPr>
              <a:defRPr sz="3637"/>
            </a:lvl7pPr>
            <a:lvl8pPr>
              <a:defRPr sz="3637"/>
            </a:lvl8pPr>
            <a:lvl9pPr>
              <a:defRPr sz="363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5" y="2609276"/>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7"/>
            </a:lvl4pPr>
            <a:lvl5pPr marL="3325290" indent="0">
              <a:buNone/>
              <a:defRPr sz="1637"/>
            </a:lvl5pPr>
            <a:lvl6pPr marL="4156613" indent="0">
              <a:buNone/>
              <a:defRPr sz="1637"/>
            </a:lvl6pPr>
            <a:lvl7pPr marL="4987935" indent="0">
              <a:buNone/>
              <a:defRPr sz="1637"/>
            </a:lvl7pPr>
            <a:lvl8pPr marL="5819258" indent="0">
              <a:buNone/>
              <a:defRPr sz="1637"/>
            </a:lvl8pPr>
            <a:lvl9pPr marL="6650581" indent="0">
              <a:buNone/>
              <a:defRPr sz="1637"/>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7247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C57E-2294-43A8-9B5B-FA6B10A456B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D524BF1-E5B3-4DD1-B662-463A3C0EFA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B025-5C22-4A31-9571-72483409EC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24B5E339-E24F-4988-A9BB-E784E1C427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3A033056-F13E-4608-A334-08AB09F1E5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2574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4"/>
            <a:ext cx="12570273" cy="1030433"/>
          </a:xfrm>
          <a:prstGeom prst="rect">
            <a:avLst/>
          </a:prstGeom>
        </p:spPr>
        <p:txBody>
          <a:bodyPr anchor="b"/>
          <a:lstStyle>
            <a:lvl1pPr algn="l">
              <a:defRPr sz="3637" b="1"/>
            </a:lvl1pPr>
          </a:lstStyle>
          <a:p>
            <a:r>
              <a:rPr lang="en-US"/>
              <a:t>Click to edit Master title style</a:t>
            </a:r>
          </a:p>
        </p:txBody>
      </p:sp>
      <p:sp>
        <p:nvSpPr>
          <p:cNvPr id="3" name="Picture Placeholder 2"/>
          <p:cNvSpPr>
            <a:spLocks noGrp="1"/>
          </p:cNvSpPr>
          <p:nvPr>
            <p:ph type="pic" idx="1"/>
          </p:nvPr>
        </p:nvSpPr>
        <p:spPr>
          <a:xfrm>
            <a:off x="4106435" y="1114136"/>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7"/>
            </a:lvl4pPr>
            <a:lvl5pPr marL="3325290" indent="0">
              <a:buNone/>
              <a:defRPr sz="3637"/>
            </a:lvl5pPr>
            <a:lvl6pPr marL="4156613" indent="0">
              <a:buNone/>
              <a:defRPr sz="3637"/>
            </a:lvl6pPr>
            <a:lvl7pPr marL="4987935" indent="0">
              <a:buNone/>
              <a:defRPr sz="3637"/>
            </a:lvl7pPr>
            <a:lvl8pPr marL="5819258" indent="0">
              <a:buNone/>
              <a:defRPr sz="3637"/>
            </a:lvl8pPr>
            <a:lvl9pPr marL="6650581" indent="0">
              <a:buNone/>
              <a:defRPr sz="3637"/>
            </a:lvl9pPr>
          </a:lstStyle>
          <a:p>
            <a:endParaRPr lang="en-US"/>
          </a:p>
        </p:txBody>
      </p:sp>
      <p:sp>
        <p:nvSpPr>
          <p:cNvPr id="4" name="Text Placeholder 3"/>
          <p:cNvSpPr>
            <a:spLocks noGrp="1"/>
          </p:cNvSpPr>
          <p:nvPr>
            <p:ph type="body" sz="half" idx="2"/>
          </p:nvPr>
        </p:nvSpPr>
        <p:spPr>
          <a:xfrm>
            <a:off x="4106435" y="9758797"/>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7"/>
            </a:lvl4pPr>
            <a:lvl5pPr marL="3325290" indent="0">
              <a:buNone/>
              <a:defRPr sz="1637"/>
            </a:lvl5pPr>
            <a:lvl6pPr marL="4156613" indent="0">
              <a:buNone/>
              <a:defRPr sz="1637"/>
            </a:lvl6pPr>
            <a:lvl7pPr marL="4987935" indent="0">
              <a:buNone/>
              <a:defRPr sz="1637"/>
            </a:lvl7pPr>
            <a:lvl8pPr marL="5819258" indent="0">
              <a:buNone/>
              <a:defRPr sz="1637"/>
            </a:lvl8pPr>
            <a:lvl9pPr marL="6650581" indent="0">
              <a:buNone/>
              <a:defRPr sz="1637"/>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357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8"/>
            <a:ext cx="18855407" cy="822902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689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685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74544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31346498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D0D7F-44A4-4B72-BF56-6528C4E9D1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46D0D5D-8F20-4134-A573-127154E01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405DDF-947E-4137-9F85-A14907929C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CA5B9BD-62F3-4571-8222-6D2629E59D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46BC3A7-5F90-4F23-83D4-76D3C987DE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3322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37527-0C7D-4639-A057-F5F177A0066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D9FA739-0885-4354-8A69-B4F8EEC56F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89248E2-C242-450D-BC10-380D3C10A9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BA15405-EBC1-4193-BC83-171402AD0A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32AD0142-2F0D-4CBE-9688-3A634B9906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449AC2F-B12F-4C79-8CBD-02E39F09C5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159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9E129-9C2C-42D7-95E2-5AE9F15D44A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8DF785C-F753-4620-8B09-BAFFD8730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4FE540-48D2-4F5C-A7DC-EDBB94FA18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8BB4471-4278-4C38-A6DC-0F742C1C2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4DF9BB-372B-46A3-8107-76000D001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89BBA95-5A2A-46C8-86D8-C97B549DEE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D6F0657-D697-47A0-AB84-60B27B1310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DED42705-2561-40EE-A32C-66B0C4C6DF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709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4D91-2952-4D6F-ABA5-B8B68AE1EDC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C90A839-BE51-47CA-9E7D-D2DE097041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14057179-81DE-4D9D-B832-386870DFF4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01524124-2106-45B2-9532-4C3BFBC2EE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574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DD3494-EB1E-4540-A06B-EB52409F5E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1075EEC2-C558-445C-A08C-10D98A2542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28CACBBF-A621-47BA-B7DA-A29B230165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7714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38A5-DFF0-45A3-AEAD-D043B9B9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8A91CA2-09F5-47E1-8FF3-B510E9B6B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B978B68-CC36-4B73-A330-E1F448973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B11C0C-735A-4620-84B4-9DB702475F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97DE8531-A590-455F-8357-E56E544890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BF18D897-E660-46A1-9974-2D64485194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6943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A55B-46B8-43EB-BAC9-2E4F19A69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7AA52C4-82C8-40E7-BC07-BA0F314BA0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77C690A-3B4D-4586-AD82-AADD87348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AB6BF6-728E-4532-B4F0-B14CAAB7D0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B02CED7D-182D-40FF-A40D-ECC651B4A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3F2DD360-503E-4A8E-B2E3-C24BE52601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5508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7.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hyperlink" Target="https://www.facebook.com/groups/629898828017053" TargetMode="External"/><Relationship Id="rId5" Type="http://schemas.openxmlformats.org/officeDocument/2006/relationships/image" Target="../media/image1.pn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8E994E-8D2E-4A06-AA39-880988C5B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1174FE8-2361-461A-936B-4ABCE2B98C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4729C7C-E818-4AD4-A742-4E3FECADF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04D967-9852-450C-A403-D77CA6D062E6}"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D2EBBE14-937A-4918-958A-159F5D5CDA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6CF7856-B5F9-4964-A08B-7C1BB6A432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8373D0-2D28-45B4-9B03-54C947068C3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Title 1">
            <a:extLst>
              <a:ext uri="{FF2B5EF4-FFF2-40B4-BE49-F238E27FC236}">
                <a16:creationId xmlns:a16="http://schemas.microsoft.com/office/drawing/2014/main" id="{2676BD9D-EFF1-4FC1-8706-D87764F0AA45}"/>
              </a:ext>
            </a:extLst>
          </p:cNvPr>
          <p:cNvSpPr txBox="1">
            <a:spLocks/>
          </p:cNvSpPr>
          <p:nvPr userDrawn="1"/>
        </p:nvSpPr>
        <p:spPr>
          <a:xfrm>
            <a:off x="-392084" y="-35877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B6631"/>
                </a:solidFill>
                <a:effectLst/>
                <a:uLnTx/>
                <a:uFillTx/>
                <a:latin typeface="SVN-Poky's" panose="020B0606040200020203" pitchFamily="34" charset="0"/>
                <a:ea typeface="+mj-ea"/>
                <a:cs typeface="+mj-cs"/>
              </a:rPr>
              <a:t>Măng</a:t>
            </a:r>
            <a:r>
              <a:rPr kumimoji="0" lang="en-US" sz="2000" b="0" i="0" u="none" strike="noStrike" kern="1200" cap="none" spc="0" normalizeH="0" baseline="0" noProof="0" dirty="0">
                <a:ln>
                  <a:noFill/>
                </a:ln>
                <a:solidFill>
                  <a:srgbClr val="EB6631"/>
                </a:solidFill>
                <a:effectLst/>
                <a:uLnTx/>
                <a:uFillTx/>
                <a:latin typeface="SVN-Poky's" panose="020B0606040200020203" pitchFamily="34" charset="0"/>
                <a:ea typeface="+mj-ea"/>
                <a:cs typeface="+mj-cs"/>
              </a:rPr>
              <a:t> Non</a:t>
            </a:r>
          </a:p>
        </p:txBody>
      </p:sp>
      <p:sp>
        <p:nvSpPr>
          <p:cNvPr id="8" name="Title 1">
            <a:extLst>
              <a:ext uri="{FF2B5EF4-FFF2-40B4-BE49-F238E27FC236}">
                <a16:creationId xmlns:a16="http://schemas.microsoft.com/office/drawing/2014/main" id="{D2680893-2517-41BC-8238-2EE525B17CC8}"/>
              </a:ext>
            </a:extLst>
          </p:cNvPr>
          <p:cNvSpPr txBox="1">
            <a:spLocks/>
          </p:cNvSpPr>
          <p:nvPr userDrawn="1"/>
        </p:nvSpPr>
        <p:spPr>
          <a:xfrm rot="5400000">
            <a:off x="11098876" y="58757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err="1">
                <a:ln>
                  <a:noFill/>
                </a:ln>
                <a:solidFill>
                  <a:srgbClr val="FEE075"/>
                </a:solidFill>
                <a:effectLst/>
                <a:uLnTx/>
                <a:uFillTx/>
                <a:latin typeface="#9Slide07 HoneyCream" pitchFamily="2" charset="0"/>
                <a:ea typeface="+mj-ea"/>
                <a:cs typeface="+mj-cs"/>
              </a:rPr>
              <a:t>Măng</a:t>
            </a:r>
            <a:r>
              <a:rPr kumimoji="0" lang="en-US" sz="2000" b="1" i="0" u="none" strike="noStrike" kern="1200" cap="none" spc="0" normalizeH="0" baseline="0" noProof="0" dirty="0">
                <a:ln>
                  <a:noFill/>
                </a:ln>
                <a:solidFill>
                  <a:srgbClr val="FEE075"/>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2CFCE81D-9109-4A83-82C0-31546DF0C3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1" name="TextBox 3">
            <a:extLst>
              <a:ext uri="{FF2B5EF4-FFF2-40B4-BE49-F238E27FC236}">
                <a16:creationId xmlns:a16="http://schemas.microsoft.com/office/drawing/2014/main" id="{5559BF12-83A7-4956-866C-8466F8E89802}"/>
              </a:ext>
            </a:extLst>
          </p:cNvPr>
          <p:cNvSpPr txBox="1"/>
          <p:nvPr userDrawn="1"/>
        </p:nvSpPr>
        <p:spPr>
          <a:xfrm>
            <a:off x="3334176" y="690086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4"/>
              </a:rPr>
              <a:t>MĂNG NON- TÀI LIỆU TIỂU HỌC | Facebook</a:t>
            </a:r>
            <a:endParaRPr kumimoji="0" lang="en-US" sz="1800" b="0"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7903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4096453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2" indent="-623492"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1"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4pPr>
      <a:lvl5pPr marL="374095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5pPr>
      <a:lvl6pPr marL="4572275"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6pPr>
      <a:lvl7pPr marL="5403597"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7pPr>
      <a:lvl8pPr marL="6234920"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8pPr>
      <a:lvl9pPr marL="706624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33"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333"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541194112"/>
      </p:ext>
    </p:extLst>
  </p:cSld>
  <p:clrMap bg1="lt1" tx1="dk1" bg2="dk2" tx2="lt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microsoft.com/office/2007/relationships/hdphoto" Target="../media/hdphoto4.wdp"/><Relationship Id="rId17" Type="http://schemas.openxmlformats.org/officeDocument/2006/relationships/image" Target="../media/image17.png"/><Relationship Id="rId2" Type="http://schemas.openxmlformats.org/officeDocument/2006/relationships/notesSlide" Target="../notesSlides/notesSlide1.xml"/><Relationship Id="rId16"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1.wdp"/><Relationship Id="rId1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3.png"/><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42.png"/><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6.wdp"/><Relationship Id="rId7"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7.wdp"/><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6.wdp"/><Relationship Id="rId7"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8.wdp"/><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microsoft.com/office/2007/relationships/hdphoto" Target="../media/hdphoto16.wdp"/><Relationship Id="rId7" Type="http://schemas.openxmlformats.org/officeDocument/2006/relationships/image" Target="../media/image44.jpe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40.png"/><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3" Type="http://schemas.microsoft.com/office/2007/relationships/hdphoto" Target="../media/hdphoto16.wdp"/><Relationship Id="rId7" Type="http://schemas.openxmlformats.org/officeDocument/2006/relationships/image" Target="../media/image47.jpe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49.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14.wdp"/><Relationship Id="rId7" Type="http://schemas.openxmlformats.org/officeDocument/2006/relationships/image" Target="../media/image52.gi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1.gif"/><Relationship Id="rId5" Type="http://schemas.microsoft.com/office/2007/relationships/hdphoto" Target="../media/hdphoto9.wdp"/><Relationship Id="rId4" Type="http://schemas.openxmlformats.org/officeDocument/2006/relationships/image" Target="../media/image30.png"/><Relationship Id="rId9" Type="http://schemas.microsoft.com/office/2007/relationships/hdphoto" Target="../media/hdphoto20.wdp"/></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4.jpeg"/><Relationship Id="rId5" Type="http://schemas.microsoft.com/office/2007/relationships/hdphoto" Target="../media/hdphoto11.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8.wdp"/><Relationship Id="rId3" Type="http://schemas.microsoft.com/office/2007/relationships/hdphoto" Target="../media/hdphoto14.wdp"/><Relationship Id="rId7" Type="http://schemas.microsoft.com/office/2007/relationships/hdphoto" Target="../media/hdphoto12.wdp"/><Relationship Id="rId12" Type="http://schemas.openxmlformats.org/officeDocument/2006/relationships/image" Target="../media/image2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13.wdp"/><Relationship Id="rId5" Type="http://schemas.microsoft.com/office/2007/relationships/hdphoto" Target="../media/hdphoto9.wdp"/><Relationship Id="rId10" Type="http://schemas.openxmlformats.org/officeDocument/2006/relationships/image" Target="../media/image36.png"/><Relationship Id="rId4" Type="http://schemas.openxmlformats.org/officeDocument/2006/relationships/image" Target="../media/image30.png"/><Relationship Id="rId9"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openxmlformats.org/officeDocument/2006/relationships/image" Target="../media/image55.gif"/><Relationship Id="rId3" Type="http://schemas.microsoft.com/office/2007/relationships/hdphoto" Target="../media/hdphoto9.wdp"/><Relationship Id="rId7" Type="http://schemas.microsoft.com/office/2007/relationships/hdphoto" Target="../media/hdphoto8.wdp"/><Relationship Id="rId12" Type="http://schemas.microsoft.com/office/2007/relationships/hdphoto" Target="../media/hdphoto19.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58.png"/><Relationship Id="rId5" Type="http://schemas.microsoft.com/office/2007/relationships/hdphoto" Target="../media/hdphoto13.wdp"/><Relationship Id="rId10" Type="http://schemas.openxmlformats.org/officeDocument/2006/relationships/image" Target="../media/image57.gif"/><Relationship Id="rId4" Type="http://schemas.openxmlformats.org/officeDocument/2006/relationships/image" Target="../media/image36.png"/><Relationship Id="rId9" Type="http://schemas.openxmlformats.org/officeDocument/2006/relationships/image" Target="../media/image56.gif"/></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18" Type="http://schemas.openxmlformats.org/officeDocument/2006/relationships/image" Target="../media/image22.png"/><Relationship Id="rId3" Type="http://schemas.openxmlformats.org/officeDocument/2006/relationships/image" Target="../media/image19.png"/><Relationship Id="rId21" Type="http://schemas.openxmlformats.org/officeDocument/2006/relationships/image" Target="../media/image24.png"/><Relationship Id="rId7" Type="http://schemas.openxmlformats.org/officeDocument/2006/relationships/image" Target="../media/image12.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5" Type="http://schemas.microsoft.com/office/2007/relationships/hdphoto" Target="../media/hdphoto1.wdp"/><Relationship Id="rId15" Type="http://schemas.openxmlformats.org/officeDocument/2006/relationships/image" Target="../media/image20.png"/><Relationship Id="rId10" Type="http://schemas.microsoft.com/office/2007/relationships/hdphoto" Target="../media/hdphoto4.wdp"/><Relationship Id="rId19" Type="http://schemas.microsoft.com/office/2007/relationships/hdphoto" Target="../media/hdphoto8.wdp"/><Relationship Id="rId4" Type="http://schemas.openxmlformats.org/officeDocument/2006/relationships/image" Target="../media/image10.png"/><Relationship Id="rId9" Type="http://schemas.openxmlformats.org/officeDocument/2006/relationships/image" Target="../media/image14.png"/><Relationship Id="rId14" Type="http://schemas.microsoft.com/office/2007/relationships/hdphoto" Target="../media/hdphoto3.wdp"/><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13" Type="http://schemas.microsoft.com/office/2007/relationships/hdphoto" Target="../media/hdphoto9.wdp"/><Relationship Id="rId18" Type="http://schemas.microsoft.com/office/2007/relationships/hdphoto" Target="../media/hdphoto11.wdp"/><Relationship Id="rId26" Type="http://schemas.openxmlformats.org/officeDocument/2006/relationships/image" Target="../media/image35.png"/><Relationship Id="rId3" Type="http://schemas.openxmlformats.org/officeDocument/2006/relationships/image" Target="../media/image21.png"/><Relationship Id="rId21" Type="http://schemas.openxmlformats.org/officeDocument/2006/relationships/image" Target="../media/image12.png"/><Relationship Id="rId34" Type="http://schemas.openxmlformats.org/officeDocument/2006/relationships/image" Target="../media/image39.png"/><Relationship Id="rId7" Type="http://schemas.microsoft.com/office/2007/relationships/hdphoto" Target="../media/hdphoto10.wdp"/><Relationship Id="rId12" Type="http://schemas.openxmlformats.org/officeDocument/2006/relationships/image" Target="../media/image27.png"/><Relationship Id="rId17" Type="http://schemas.openxmlformats.org/officeDocument/2006/relationships/image" Target="../media/image34.png"/><Relationship Id="rId25" Type="http://schemas.openxmlformats.org/officeDocument/2006/relationships/image" Target="../media/image10.png"/><Relationship Id="rId33" Type="http://schemas.microsoft.com/office/2007/relationships/hdphoto" Target="../media/hdphoto21.wdp"/><Relationship Id="rId2" Type="http://schemas.openxmlformats.org/officeDocument/2006/relationships/image" Target="../media/image31.jpg"/><Relationship Id="rId16" Type="http://schemas.openxmlformats.org/officeDocument/2006/relationships/image" Target="../media/image30.png"/><Relationship Id="rId20" Type="http://schemas.microsoft.com/office/2007/relationships/hdphoto" Target="../media/hdphoto1.wdp"/><Relationship Id="rId29" Type="http://schemas.microsoft.com/office/2007/relationships/hdphoto" Target="../media/hdphoto13.wdp"/><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24.png"/><Relationship Id="rId24" Type="http://schemas.microsoft.com/office/2007/relationships/hdphoto" Target="../media/hdphoto5.wdp"/><Relationship Id="rId32" Type="http://schemas.openxmlformats.org/officeDocument/2006/relationships/image" Target="../media/image60.png"/><Relationship Id="rId5" Type="http://schemas.openxmlformats.org/officeDocument/2006/relationships/image" Target="../media/image32.png"/><Relationship Id="rId15" Type="http://schemas.openxmlformats.org/officeDocument/2006/relationships/image" Target="../media/image29.png"/><Relationship Id="rId23" Type="http://schemas.openxmlformats.org/officeDocument/2006/relationships/image" Target="../media/image15.png"/><Relationship Id="rId28"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11.png"/><Relationship Id="rId31" Type="http://schemas.microsoft.com/office/2007/relationships/hdphoto" Target="../media/hdphoto14.wdp"/><Relationship Id="rId4" Type="http://schemas.microsoft.com/office/2007/relationships/hdphoto" Target="../media/hdphoto7.wdp"/><Relationship Id="rId9" Type="http://schemas.microsoft.com/office/2007/relationships/hdphoto" Target="../media/hdphoto8.wdp"/><Relationship Id="rId14" Type="http://schemas.openxmlformats.org/officeDocument/2006/relationships/image" Target="../media/image28.png"/><Relationship Id="rId22" Type="http://schemas.microsoft.com/office/2007/relationships/hdphoto" Target="../media/hdphoto2.wdp"/><Relationship Id="rId27" Type="http://schemas.microsoft.com/office/2007/relationships/hdphoto" Target="../media/hdphoto12.wdp"/><Relationship Id="rId30" Type="http://schemas.openxmlformats.org/officeDocument/2006/relationships/image" Target="../media/image37.png"/><Relationship Id="rId35" Type="http://schemas.microsoft.com/office/2007/relationships/hdphoto" Target="../media/hdphoto15.wdp"/><Relationship Id="rId8"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34.png"/><Relationship Id="rId12"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microsoft.com/office/2007/relationships/hdphoto" Target="../media/hdphoto8.wdp"/><Relationship Id="rId4" Type="http://schemas.openxmlformats.org/officeDocument/2006/relationships/image" Target="../media/image28.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1.png"/><Relationship Id="rId3" Type="http://schemas.microsoft.com/office/2007/relationships/hdphoto" Target="../media/hdphoto19.wdp"/><Relationship Id="rId7" Type="http://schemas.openxmlformats.org/officeDocument/2006/relationships/image" Target="../media/image29.png"/><Relationship Id="rId12" Type="http://schemas.microsoft.com/office/2007/relationships/hdphoto" Target="../media/hdphoto8.wdp"/><Relationship Id="rId17" Type="http://schemas.openxmlformats.org/officeDocument/2006/relationships/image" Target="../media/image63.jpeg"/><Relationship Id="rId2" Type="http://schemas.openxmlformats.org/officeDocument/2006/relationships/image" Target="../media/image58.png"/><Relationship Id="rId16" Type="http://schemas.microsoft.com/office/2007/relationships/hdphoto" Target="../media/hdphoto23.wdp"/><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4.png"/><Relationship Id="rId5" Type="http://schemas.microsoft.com/office/2007/relationships/hdphoto" Target="../media/hdphoto9.wdp"/><Relationship Id="rId15" Type="http://schemas.openxmlformats.org/officeDocument/2006/relationships/image" Target="../media/image62.png"/><Relationship Id="rId10" Type="http://schemas.microsoft.com/office/2007/relationships/hdphoto" Target="../media/hdphoto11.wdp"/><Relationship Id="rId4" Type="http://schemas.openxmlformats.org/officeDocument/2006/relationships/image" Target="../media/image27.png"/><Relationship Id="rId9" Type="http://schemas.openxmlformats.org/officeDocument/2006/relationships/image" Target="../media/image34.png"/><Relationship Id="rId14" Type="http://schemas.microsoft.com/office/2007/relationships/hdphoto" Target="../media/hdphoto22.wdp"/></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4.png"/><Relationship Id="rId3" Type="http://schemas.microsoft.com/office/2007/relationships/hdphoto" Target="../media/hdphoto19.wdp"/><Relationship Id="rId7" Type="http://schemas.openxmlformats.org/officeDocument/2006/relationships/image" Target="../media/image29.png"/><Relationship Id="rId12" Type="http://schemas.microsoft.com/office/2007/relationships/hdphoto" Target="../media/hdphoto8.wdp"/><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4.png"/><Relationship Id="rId5" Type="http://schemas.microsoft.com/office/2007/relationships/hdphoto" Target="../media/hdphoto9.wdp"/><Relationship Id="rId10" Type="http://schemas.microsoft.com/office/2007/relationships/hdphoto" Target="../media/hdphoto11.wdp"/><Relationship Id="rId4" Type="http://schemas.openxmlformats.org/officeDocument/2006/relationships/image" Target="../media/image27.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4.png"/><Relationship Id="rId3" Type="http://schemas.microsoft.com/office/2007/relationships/hdphoto" Target="../media/hdphoto19.wdp"/><Relationship Id="rId7" Type="http://schemas.openxmlformats.org/officeDocument/2006/relationships/image" Target="../media/image29.png"/><Relationship Id="rId12" Type="http://schemas.microsoft.com/office/2007/relationships/hdphoto" Target="../media/hdphoto8.wdp"/><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4.png"/><Relationship Id="rId5" Type="http://schemas.microsoft.com/office/2007/relationships/hdphoto" Target="../media/hdphoto9.wdp"/><Relationship Id="rId10" Type="http://schemas.microsoft.com/office/2007/relationships/hdphoto" Target="../media/hdphoto11.wdp"/><Relationship Id="rId4" Type="http://schemas.openxmlformats.org/officeDocument/2006/relationships/image" Target="../media/image27.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49.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13" Type="http://schemas.microsoft.com/office/2007/relationships/hdphoto" Target="../media/hdphoto9.wdp"/><Relationship Id="rId18" Type="http://schemas.microsoft.com/office/2007/relationships/hdphoto" Target="../media/hdphoto11.wdp"/><Relationship Id="rId26" Type="http://schemas.microsoft.com/office/2007/relationships/hdphoto" Target="../media/hdphoto5.wdp"/><Relationship Id="rId3" Type="http://schemas.openxmlformats.org/officeDocument/2006/relationships/image" Target="../media/image21.png"/><Relationship Id="rId21" Type="http://schemas.openxmlformats.org/officeDocument/2006/relationships/image" Target="../media/image13.png"/><Relationship Id="rId34" Type="http://schemas.openxmlformats.org/officeDocument/2006/relationships/image" Target="../media/image38.png"/><Relationship Id="rId7" Type="http://schemas.microsoft.com/office/2007/relationships/hdphoto" Target="../media/hdphoto10.wdp"/><Relationship Id="rId12" Type="http://schemas.openxmlformats.org/officeDocument/2006/relationships/image" Target="../media/image27.png"/><Relationship Id="rId17" Type="http://schemas.openxmlformats.org/officeDocument/2006/relationships/image" Target="../media/image34.png"/><Relationship Id="rId25" Type="http://schemas.openxmlformats.org/officeDocument/2006/relationships/image" Target="../media/image15.png"/><Relationship Id="rId33" Type="http://schemas.microsoft.com/office/2007/relationships/hdphoto" Target="../media/hdphoto15.wdp"/><Relationship Id="rId2" Type="http://schemas.openxmlformats.org/officeDocument/2006/relationships/image" Target="../media/image31.jpg"/><Relationship Id="rId16" Type="http://schemas.openxmlformats.org/officeDocument/2006/relationships/image" Target="../media/image30.png"/><Relationship Id="rId20" Type="http://schemas.microsoft.com/office/2007/relationships/hdphoto" Target="../media/hdphoto1.wdp"/><Relationship Id="rId29" Type="http://schemas.microsoft.com/office/2007/relationships/hdphoto" Target="../media/hdphoto13.wdp"/><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24.png"/><Relationship Id="rId24" Type="http://schemas.microsoft.com/office/2007/relationships/hdphoto" Target="../media/hdphoto2.wdp"/><Relationship Id="rId32" Type="http://schemas.openxmlformats.org/officeDocument/2006/relationships/image" Target="../media/image39.png"/><Relationship Id="rId5" Type="http://schemas.openxmlformats.org/officeDocument/2006/relationships/image" Target="../media/image32.png"/><Relationship Id="rId15" Type="http://schemas.openxmlformats.org/officeDocument/2006/relationships/image" Target="../media/image29.png"/><Relationship Id="rId23" Type="http://schemas.openxmlformats.org/officeDocument/2006/relationships/image" Target="../media/image12.png"/><Relationship Id="rId28" Type="http://schemas.openxmlformats.org/officeDocument/2006/relationships/image" Target="../media/image36.png"/><Relationship Id="rId36" Type="http://schemas.microsoft.com/office/2007/relationships/hdphoto" Target="../media/hdphoto21.wdp"/><Relationship Id="rId10" Type="http://schemas.openxmlformats.org/officeDocument/2006/relationships/image" Target="../media/image23.png"/><Relationship Id="rId19" Type="http://schemas.openxmlformats.org/officeDocument/2006/relationships/image" Target="../media/image11.png"/><Relationship Id="rId31" Type="http://schemas.microsoft.com/office/2007/relationships/hdphoto" Target="../media/hdphoto14.wdp"/><Relationship Id="rId4" Type="http://schemas.microsoft.com/office/2007/relationships/hdphoto" Target="../media/hdphoto7.wdp"/><Relationship Id="rId9" Type="http://schemas.microsoft.com/office/2007/relationships/hdphoto" Target="../media/hdphoto8.wdp"/><Relationship Id="rId14" Type="http://schemas.openxmlformats.org/officeDocument/2006/relationships/image" Target="../media/image28.png"/><Relationship Id="rId22" Type="http://schemas.microsoft.com/office/2007/relationships/hdphoto" Target="../media/hdphoto3.wdp"/><Relationship Id="rId27" Type="http://schemas.openxmlformats.org/officeDocument/2006/relationships/image" Target="../media/image10.png"/><Relationship Id="rId30" Type="http://schemas.openxmlformats.org/officeDocument/2006/relationships/image" Target="../media/image37.png"/><Relationship Id="rId35" Type="http://schemas.openxmlformats.org/officeDocument/2006/relationships/image" Target="../media/image60.png"/><Relationship Id="rId8"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6.png"/><Relationship Id="rId2" Type="http://schemas.openxmlformats.org/officeDocument/2006/relationships/image" Target="../media/image31.jpg"/><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6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6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microsoft.com/office/2007/relationships/hdphoto" Target="../media/hdphoto9.wdp"/><Relationship Id="rId3" Type="http://schemas.openxmlformats.org/officeDocument/2006/relationships/image" Target="../media/image10.png"/><Relationship Id="rId21" Type="http://schemas.openxmlformats.org/officeDocument/2006/relationships/image" Target="../media/image30.png"/><Relationship Id="rId7" Type="http://schemas.microsoft.com/office/2007/relationships/hdphoto" Target="../media/hdphoto2.wdp"/><Relationship Id="rId12" Type="http://schemas.openxmlformats.org/officeDocument/2006/relationships/image" Target="../media/image15.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image" Target="../media/image11.png"/><Relationship Id="rId15" Type="http://schemas.microsoft.com/office/2007/relationships/hdphoto" Target="../media/hdphoto6.wdp"/><Relationship Id="rId10" Type="http://schemas.openxmlformats.org/officeDocument/2006/relationships/image" Target="../media/image14.png"/><Relationship Id="rId19" Type="http://schemas.openxmlformats.org/officeDocument/2006/relationships/image" Target="../media/image28.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49.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image" Target="../media/image31.jpg"/><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65.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image" Target="../media/image31.jpg"/><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65.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image" Target="../media/image31.jpg"/><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65.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image" Target="../media/image31.jpg"/><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65.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13" Type="http://schemas.microsoft.com/office/2007/relationships/hdphoto" Target="../media/hdphoto9.wdp"/><Relationship Id="rId18" Type="http://schemas.microsoft.com/office/2007/relationships/hdphoto" Target="../media/hdphoto11.wdp"/><Relationship Id="rId26" Type="http://schemas.microsoft.com/office/2007/relationships/hdphoto" Target="../media/hdphoto5.wdp"/><Relationship Id="rId3" Type="http://schemas.openxmlformats.org/officeDocument/2006/relationships/image" Target="../media/image21.png"/><Relationship Id="rId21" Type="http://schemas.openxmlformats.org/officeDocument/2006/relationships/image" Target="../media/image13.png"/><Relationship Id="rId34" Type="http://schemas.openxmlformats.org/officeDocument/2006/relationships/image" Target="../media/image38.png"/><Relationship Id="rId7" Type="http://schemas.microsoft.com/office/2007/relationships/hdphoto" Target="../media/hdphoto10.wdp"/><Relationship Id="rId12" Type="http://schemas.openxmlformats.org/officeDocument/2006/relationships/image" Target="../media/image27.png"/><Relationship Id="rId17" Type="http://schemas.openxmlformats.org/officeDocument/2006/relationships/image" Target="../media/image34.png"/><Relationship Id="rId25" Type="http://schemas.openxmlformats.org/officeDocument/2006/relationships/image" Target="../media/image15.png"/><Relationship Id="rId33" Type="http://schemas.microsoft.com/office/2007/relationships/hdphoto" Target="../media/hdphoto15.wdp"/><Relationship Id="rId2" Type="http://schemas.openxmlformats.org/officeDocument/2006/relationships/image" Target="../media/image31.jpg"/><Relationship Id="rId16" Type="http://schemas.openxmlformats.org/officeDocument/2006/relationships/image" Target="../media/image30.png"/><Relationship Id="rId20" Type="http://schemas.microsoft.com/office/2007/relationships/hdphoto" Target="../media/hdphoto1.wdp"/><Relationship Id="rId29" Type="http://schemas.microsoft.com/office/2007/relationships/hdphoto" Target="../media/hdphoto13.wdp"/><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24.png"/><Relationship Id="rId24" Type="http://schemas.microsoft.com/office/2007/relationships/hdphoto" Target="../media/hdphoto2.wdp"/><Relationship Id="rId32" Type="http://schemas.openxmlformats.org/officeDocument/2006/relationships/image" Target="../media/image39.png"/><Relationship Id="rId5" Type="http://schemas.openxmlformats.org/officeDocument/2006/relationships/image" Target="../media/image32.png"/><Relationship Id="rId15" Type="http://schemas.openxmlformats.org/officeDocument/2006/relationships/image" Target="../media/image29.png"/><Relationship Id="rId23" Type="http://schemas.openxmlformats.org/officeDocument/2006/relationships/image" Target="../media/image12.png"/><Relationship Id="rId28" Type="http://schemas.openxmlformats.org/officeDocument/2006/relationships/image" Target="../media/image36.png"/><Relationship Id="rId36" Type="http://schemas.microsoft.com/office/2007/relationships/hdphoto" Target="../media/hdphoto21.wdp"/><Relationship Id="rId10" Type="http://schemas.openxmlformats.org/officeDocument/2006/relationships/image" Target="../media/image23.png"/><Relationship Id="rId19" Type="http://schemas.openxmlformats.org/officeDocument/2006/relationships/image" Target="../media/image11.png"/><Relationship Id="rId31" Type="http://schemas.microsoft.com/office/2007/relationships/hdphoto" Target="../media/hdphoto14.wdp"/><Relationship Id="rId4" Type="http://schemas.microsoft.com/office/2007/relationships/hdphoto" Target="../media/hdphoto7.wdp"/><Relationship Id="rId9" Type="http://schemas.microsoft.com/office/2007/relationships/hdphoto" Target="../media/hdphoto8.wdp"/><Relationship Id="rId14" Type="http://schemas.openxmlformats.org/officeDocument/2006/relationships/image" Target="../media/image28.png"/><Relationship Id="rId22" Type="http://schemas.microsoft.com/office/2007/relationships/hdphoto" Target="../media/hdphoto3.wdp"/><Relationship Id="rId27" Type="http://schemas.openxmlformats.org/officeDocument/2006/relationships/image" Target="../media/image10.png"/><Relationship Id="rId30" Type="http://schemas.openxmlformats.org/officeDocument/2006/relationships/image" Target="../media/image37.png"/><Relationship Id="rId35" Type="http://schemas.openxmlformats.org/officeDocument/2006/relationships/image" Target="../media/image60.png"/><Relationship Id="rId8"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13.wdp"/></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8.wdp"/><Relationship Id="rId3" Type="http://schemas.microsoft.com/office/2007/relationships/hdphoto" Target="../media/hdphoto14.wdp"/><Relationship Id="rId7" Type="http://schemas.microsoft.com/office/2007/relationships/hdphoto" Target="../media/hdphoto12.wdp"/><Relationship Id="rId12" Type="http://schemas.openxmlformats.org/officeDocument/2006/relationships/image" Target="../media/image2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13.wdp"/><Relationship Id="rId5" Type="http://schemas.microsoft.com/office/2007/relationships/hdphoto" Target="../media/hdphoto9.wdp"/><Relationship Id="rId10" Type="http://schemas.openxmlformats.org/officeDocument/2006/relationships/image" Target="../media/image36.png"/><Relationship Id="rId4" Type="http://schemas.openxmlformats.org/officeDocument/2006/relationships/image" Target="../media/image30.png"/><Relationship Id="rId9" Type="http://schemas.microsoft.com/office/2007/relationships/hdphoto" Target="../media/hdphoto11.wdp"/></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8.wdp"/><Relationship Id="rId5" Type="http://schemas.microsoft.com/office/2007/relationships/hdphoto" Target="../media/hdphoto12.wdp"/><Relationship Id="rId10" Type="http://schemas.openxmlformats.org/officeDocument/2006/relationships/image" Target="../media/image24.png"/><Relationship Id="rId4" Type="http://schemas.openxmlformats.org/officeDocument/2006/relationships/image" Target="../media/image35.png"/><Relationship Id="rId9" Type="http://schemas.microsoft.com/office/2007/relationships/hdphoto" Target="../media/hdphoto13.wdp"/></Relationships>
</file>

<file path=ppt/slides/_rels/slide39.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34.png"/><Relationship Id="rId12" Type="http://schemas.microsoft.com/office/2007/relationships/hdphoto" Target="../media/hdphoto14.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7.png"/><Relationship Id="rId5" Type="http://schemas.openxmlformats.org/officeDocument/2006/relationships/image" Target="../media/image29.png"/><Relationship Id="rId10" Type="http://schemas.microsoft.com/office/2007/relationships/hdphoto" Target="../media/hdphoto8.wdp"/><Relationship Id="rId4" Type="http://schemas.openxmlformats.org/officeDocument/2006/relationships/image" Target="../media/image28.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13" Type="http://schemas.microsoft.com/office/2007/relationships/hdphoto" Target="../media/hdphoto9.wdp"/><Relationship Id="rId18" Type="http://schemas.microsoft.com/office/2007/relationships/hdphoto" Target="../media/hdphoto11.wdp"/><Relationship Id="rId26" Type="http://schemas.microsoft.com/office/2007/relationships/hdphoto" Target="../media/hdphoto5.wdp"/><Relationship Id="rId3" Type="http://schemas.openxmlformats.org/officeDocument/2006/relationships/image" Target="../media/image21.png"/><Relationship Id="rId21" Type="http://schemas.openxmlformats.org/officeDocument/2006/relationships/image" Target="../media/image13.png"/><Relationship Id="rId34" Type="http://schemas.openxmlformats.org/officeDocument/2006/relationships/image" Target="../media/image38.png"/><Relationship Id="rId7" Type="http://schemas.microsoft.com/office/2007/relationships/hdphoto" Target="../media/hdphoto10.wdp"/><Relationship Id="rId12" Type="http://schemas.openxmlformats.org/officeDocument/2006/relationships/image" Target="../media/image27.png"/><Relationship Id="rId17" Type="http://schemas.openxmlformats.org/officeDocument/2006/relationships/image" Target="../media/image34.png"/><Relationship Id="rId25" Type="http://schemas.openxmlformats.org/officeDocument/2006/relationships/image" Target="../media/image15.png"/><Relationship Id="rId33" Type="http://schemas.microsoft.com/office/2007/relationships/hdphoto" Target="../media/hdphoto14.wdp"/><Relationship Id="rId2" Type="http://schemas.openxmlformats.org/officeDocument/2006/relationships/image" Target="../media/image31.jpg"/><Relationship Id="rId16" Type="http://schemas.openxmlformats.org/officeDocument/2006/relationships/image" Target="../media/image30.png"/><Relationship Id="rId20" Type="http://schemas.microsoft.com/office/2007/relationships/hdphoto" Target="../media/hdphoto1.wdp"/><Relationship Id="rId29" Type="http://schemas.microsoft.com/office/2007/relationships/hdphoto" Target="../media/hdphoto12.wdp"/><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4.png"/><Relationship Id="rId24" Type="http://schemas.microsoft.com/office/2007/relationships/hdphoto" Target="../media/hdphoto2.wdp"/><Relationship Id="rId32"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29.png"/><Relationship Id="rId23" Type="http://schemas.openxmlformats.org/officeDocument/2006/relationships/image" Target="../media/image12.png"/><Relationship Id="rId28" Type="http://schemas.openxmlformats.org/officeDocument/2006/relationships/image" Target="../media/image35.png"/><Relationship Id="rId10" Type="http://schemas.openxmlformats.org/officeDocument/2006/relationships/image" Target="../media/image23.png"/><Relationship Id="rId19" Type="http://schemas.openxmlformats.org/officeDocument/2006/relationships/image" Target="../media/image11.png"/><Relationship Id="rId31" Type="http://schemas.microsoft.com/office/2007/relationships/hdphoto" Target="../media/hdphoto13.wdp"/><Relationship Id="rId4" Type="http://schemas.microsoft.com/office/2007/relationships/hdphoto" Target="../media/hdphoto7.wdp"/><Relationship Id="rId9" Type="http://schemas.microsoft.com/office/2007/relationships/hdphoto" Target="../media/hdphoto8.wdp"/><Relationship Id="rId14" Type="http://schemas.openxmlformats.org/officeDocument/2006/relationships/image" Target="../media/image28.png"/><Relationship Id="rId22" Type="http://schemas.microsoft.com/office/2007/relationships/hdphoto" Target="../media/hdphoto3.wdp"/><Relationship Id="rId27" Type="http://schemas.openxmlformats.org/officeDocument/2006/relationships/image" Target="../media/image10.png"/><Relationship Id="rId30" Type="http://schemas.openxmlformats.org/officeDocument/2006/relationships/image" Target="../media/image36.png"/><Relationship Id="rId8"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microsoft.com/office/2007/relationships/hdphoto" Target="../media/hdphoto4.wdp"/><Relationship Id="rId17" Type="http://schemas.openxmlformats.org/officeDocument/2006/relationships/image" Target="../media/image17.png"/><Relationship Id="rId2" Type="http://schemas.openxmlformats.org/officeDocument/2006/relationships/notesSlide" Target="../notesSlides/notesSlide5.xml"/><Relationship Id="rId16"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1.wdp"/><Relationship Id="rId1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3.png"/><Relationship Id="rId14" Type="http://schemas.microsoft.com/office/2007/relationships/hdphoto" Target="../media/hdphoto5.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8.png"/><Relationship Id="rId1" Type="http://schemas.openxmlformats.org/officeDocument/2006/relationships/slideLayout" Target="../slideLayouts/slideLayout24.xml"/><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microsoft.com/office/2007/relationships/hdphoto" Target="../media/hdphoto9.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image" Target="../media/image11.png"/><Relationship Id="rId15" Type="http://schemas.microsoft.com/office/2007/relationships/hdphoto" Target="../media/hdphoto6.wdp"/><Relationship Id="rId10" Type="http://schemas.openxmlformats.org/officeDocument/2006/relationships/image" Target="../media/image14.png"/><Relationship Id="rId19" Type="http://schemas.openxmlformats.org/officeDocument/2006/relationships/image" Target="../media/image28.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13" Type="http://schemas.microsoft.com/office/2007/relationships/hdphoto" Target="../media/hdphoto9.wdp"/><Relationship Id="rId18" Type="http://schemas.microsoft.com/office/2007/relationships/hdphoto" Target="../media/hdphoto11.wdp"/><Relationship Id="rId26" Type="http://schemas.microsoft.com/office/2007/relationships/hdphoto" Target="../media/hdphoto5.wdp"/><Relationship Id="rId3" Type="http://schemas.openxmlformats.org/officeDocument/2006/relationships/image" Target="../media/image21.png"/><Relationship Id="rId21" Type="http://schemas.openxmlformats.org/officeDocument/2006/relationships/image" Target="../media/image13.png"/><Relationship Id="rId34" Type="http://schemas.openxmlformats.org/officeDocument/2006/relationships/image" Target="../media/image39.png"/><Relationship Id="rId7" Type="http://schemas.microsoft.com/office/2007/relationships/hdphoto" Target="../media/hdphoto10.wdp"/><Relationship Id="rId12" Type="http://schemas.openxmlformats.org/officeDocument/2006/relationships/image" Target="../media/image27.png"/><Relationship Id="rId17" Type="http://schemas.openxmlformats.org/officeDocument/2006/relationships/image" Target="../media/image34.png"/><Relationship Id="rId25" Type="http://schemas.openxmlformats.org/officeDocument/2006/relationships/image" Target="../media/image15.png"/><Relationship Id="rId33" Type="http://schemas.microsoft.com/office/2007/relationships/hdphoto" Target="../media/hdphoto14.wdp"/><Relationship Id="rId2" Type="http://schemas.openxmlformats.org/officeDocument/2006/relationships/image" Target="../media/image31.jpg"/><Relationship Id="rId16" Type="http://schemas.openxmlformats.org/officeDocument/2006/relationships/image" Target="../media/image30.png"/><Relationship Id="rId20" Type="http://schemas.microsoft.com/office/2007/relationships/hdphoto" Target="../media/hdphoto1.wdp"/><Relationship Id="rId29" Type="http://schemas.microsoft.com/office/2007/relationships/hdphoto" Target="../media/hdphoto12.wdp"/><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4.png"/><Relationship Id="rId24" Type="http://schemas.microsoft.com/office/2007/relationships/hdphoto" Target="../media/hdphoto2.wdp"/><Relationship Id="rId32"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29.png"/><Relationship Id="rId23" Type="http://schemas.openxmlformats.org/officeDocument/2006/relationships/image" Target="../media/image12.png"/><Relationship Id="rId28" Type="http://schemas.openxmlformats.org/officeDocument/2006/relationships/image" Target="../media/image35.png"/><Relationship Id="rId10" Type="http://schemas.openxmlformats.org/officeDocument/2006/relationships/image" Target="../media/image23.png"/><Relationship Id="rId19" Type="http://schemas.openxmlformats.org/officeDocument/2006/relationships/image" Target="../media/image11.png"/><Relationship Id="rId31" Type="http://schemas.microsoft.com/office/2007/relationships/hdphoto" Target="../media/hdphoto13.wdp"/><Relationship Id="rId4" Type="http://schemas.microsoft.com/office/2007/relationships/hdphoto" Target="../media/hdphoto7.wdp"/><Relationship Id="rId9" Type="http://schemas.microsoft.com/office/2007/relationships/hdphoto" Target="../media/hdphoto8.wdp"/><Relationship Id="rId14" Type="http://schemas.openxmlformats.org/officeDocument/2006/relationships/image" Target="../media/image28.png"/><Relationship Id="rId22" Type="http://schemas.microsoft.com/office/2007/relationships/hdphoto" Target="../media/hdphoto3.wdp"/><Relationship Id="rId27" Type="http://schemas.openxmlformats.org/officeDocument/2006/relationships/image" Target="../media/image10.png"/><Relationship Id="rId30" Type="http://schemas.openxmlformats.org/officeDocument/2006/relationships/image" Target="../media/image36.png"/><Relationship Id="rId35" Type="http://schemas.microsoft.com/office/2007/relationships/hdphoto" Target="../media/hdphoto15.wdp"/><Relationship Id="rId8"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16.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4C00"/>
            </a:gs>
            <a:gs pos="52000">
              <a:srgbClr val="FF9501"/>
            </a:gs>
            <a:gs pos="100000">
              <a:srgbClr val="FF4C00"/>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565" y="1065055"/>
            <a:ext cx="10034886" cy="4322439"/>
          </a:xfrm>
          <a:prstGeom prst="rect">
            <a:avLst/>
          </a:prstGeom>
        </p:spPr>
      </p:pic>
      <p:sp>
        <p:nvSpPr>
          <p:cNvPr id="9" name="Freeform: Shape 8">
            <a:extLst>
              <a:ext uri="{FF2B5EF4-FFF2-40B4-BE49-F238E27FC236}">
                <a16:creationId xmlns:a16="http://schemas.microsoft.com/office/drawing/2014/main" id="{F74C6B0B-692C-4DDF-9F61-A36433622F5F}"/>
              </a:ext>
            </a:extLst>
          </p:cNvPr>
          <p:cNvSpPr/>
          <p:nvPr/>
        </p:nvSpPr>
        <p:spPr>
          <a:xfrm>
            <a:off x="-25401" y="8014917"/>
            <a:ext cx="6096001"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0">
                <a:srgbClr val="B9BE07"/>
              </a:gs>
              <a:gs pos="100000">
                <a:srgbClr val="5265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0" name="Picture 9" descr="Diagram&#10;&#10;Description automatically generated with medium confidence">
            <a:extLst>
              <a:ext uri="{FF2B5EF4-FFF2-40B4-BE49-F238E27FC236}">
                <a16:creationId xmlns:a16="http://schemas.microsoft.com/office/drawing/2014/main" id="{65F48258-4ED8-4AF2-BFE4-42AFFA492E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rot="16200000">
            <a:off x="961337" y="6032103"/>
            <a:ext cx="1131016" cy="3042310"/>
          </a:xfrm>
          <a:prstGeom prst="rect">
            <a:avLst/>
          </a:prstGeom>
        </p:spPr>
      </p:pic>
      <p:grpSp>
        <p:nvGrpSpPr>
          <p:cNvPr id="11" name="Group 10">
            <a:extLst>
              <a:ext uri="{FF2B5EF4-FFF2-40B4-BE49-F238E27FC236}">
                <a16:creationId xmlns:a16="http://schemas.microsoft.com/office/drawing/2014/main" id="{13DB6543-E47D-4414-8255-D36C944FE08D}"/>
              </a:ext>
            </a:extLst>
          </p:cNvPr>
          <p:cNvGrpSpPr/>
          <p:nvPr/>
        </p:nvGrpSpPr>
        <p:grpSpPr>
          <a:xfrm>
            <a:off x="2252089" y="-14586041"/>
            <a:ext cx="2865120" cy="4037658"/>
            <a:chOff x="1815291" y="-39347"/>
            <a:chExt cx="2865120" cy="2654054"/>
          </a:xfrm>
        </p:grpSpPr>
        <p:pic>
          <p:nvPicPr>
            <p:cNvPr id="12" name="Picture 11" descr="Diagram&#10;&#10;Description automatically generated with medium confidence">
              <a:extLst>
                <a:ext uri="{FF2B5EF4-FFF2-40B4-BE49-F238E27FC236}">
                  <a16:creationId xmlns:a16="http://schemas.microsoft.com/office/drawing/2014/main" id="{699BE0EC-83A1-4F96-8AE2-891487E827D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3" name="Straight Connector 12">
              <a:extLst>
                <a:ext uri="{FF2B5EF4-FFF2-40B4-BE49-F238E27FC236}">
                  <a16:creationId xmlns:a16="http://schemas.microsoft.com/office/drawing/2014/main" id="{0D8E066F-D218-4AEF-AC70-C7C0D4581F27}"/>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A75F88F-CD16-4D0E-B20E-8CB0B010586F}"/>
              </a:ext>
            </a:extLst>
          </p:cNvPr>
          <p:cNvGrpSpPr/>
          <p:nvPr/>
        </p:nvGrpSpPr>
        <p:grpSpPr>
          <a:xfrm>
            <a:off x="3006477" y="-7447912"/>
            <a:ext cx="2865120" cy="3086952"/>
            <a:chOff x="1815291" y="342048"/>
            <a:chExt cx="2865120" cy="3086952"/>
          </a:xfrm>
        </p:grpSpPr>
        <p:pic>
          <p:nvPicPr>
            <p:cNvPr id="15" name="Picture 14" descr="Diagram&#10;&#10;Description automatically generated with medium confidence">
              <a:extLst>
                <a:ext uri="{FF2B5EF4-FFF2-40B4-BE49-F238E27FC236}">
                  <a16:creationId xmlns:a16="http://schemas.microsoft.com/office/drawing/2014/main" id="{3D38EFC8-430E-4146-8FD0-5015735170FF}"/>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6" name="Straight Connector 15">
              <a:extLst>
                <a:ext uri="{FF2B5EF4-FFF2-40B4-BE49-F238E27FC236}">
                  <a16:creationId xmlns:a16="http://schemas.microsoft.com/office/drawing/2014/main" id="{B5442CAC-E7EE-4FF7-869D-DE2EA14D17B3}"/>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sp>
        <p:nvSpPr>
          <p:cNvPr id="17" name="Freeform: Shape 16">
            <a:extLst>
              <a:ext uri="{FF2B5EF4-FFF2-40B4-BE49-F238E27FC236}">
                <a16:creationId xmlns:a16="http://schemas.microsoft.com/office/drawing/2014/main" id="{D4BAEB70-1288-486A-9FF3-C0D0CFC3A757}"/>
              </a:ext>
            </a:extLst>
          </p:cNvPr>
          <p:cNvSpPr/>
          <p:nvPr/>
        </p:nvSpPr>
        <p:spPr>
          <a:xfrm>
            <a:off x="7011613" y="7757615"/>
            <a:ext cx="5353259" cy="3448795"/>
          </a:xfrm>
          <a:custGeom>
            <a:avLst/>
            <a:gdLst>
              <a:gd name="connsiteX0" fmla="*/ 4272761 w 5170887"/>
              <a:gd name="connsiteY0" fmla="*/ 40 h 3903962"/>
              <a:gd name="connsiteX1" fmla="*/ 5136404 w 5170887"/>
              <a:gd name="connsiteY1" fmla="*/ 89666 h 3903962"/>
              <a:gd name="connsiteX2" fmla="*/ 5170887 w 5170887"/>
              <a:gd name="connsiteY2" fmla="*/ 98715 h 3903962"/>
              <a:gd name="connsiteX3" fmla="*/ 5170887 w 5170887"/>
              <a:gd name="connsiteY3" fmla="*/ 2845179 h 3903962"/>
              <a:gd name="connsiteX4" fmla="*/ 84204 w 5170887"/>
              <a:gd name="connsiteY4" fmla="*/ 3903962 h 3903962"/>
              <a:gd name="connsiteX5" fmla="*/ 69163 w 5170887"/>
              <a:gd name="connsiteY5" fmla="*/ 3851642 h 3903962"/>
              <a:gd name="connsiteX6" fmla="*/ 38184 w 5170887"/>
              <a:gd name="connsiteY6" fmla="*/ 3708063 h 3903962"/>
              <a:gd name="connsiteX7" fmla="*/ 3016514 w 5170887"/>
              <a:gd name="connsiteY7" fmla="*/ 135741 h 3903962"/>
              <a:gd name="connsiteX8" fmla="*/ 4272761 w 5170887"/>
              <a:gd name="connsiteY8" fmla="*/ 40 h 39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0887" h="3903962">
                <a:moveTo>
                  <a:pt x="4272761" y="40"/>
                </a:moveTo>
                <a:cubicBezTo>
                  <a:pt x="4574343" y="1242"/>
                  <a:pt x="4864085" y="30120"/>
                  <a:pt x="5136404" y="89666"/>
                </a:cubicBezTo>
                <a:lnTo>
                  <a:pt x="5170887" y="98715"/>
                </a:lnTo>
                <a:lnTo>
                  <a:pt x="5170887" y="2845179"/>
                </a:lnTo>
                <a:lnTo>
                  <a:pt x="84204" y="3903962"/>
                </a:lnTo>
                <a:lnTo>
                  <a:pt x="69163" y="3851642"/>
                </a:lnTo>
                <a:cubicBezTo>
                  <a:pt x="57281" y="3804387"/>
                  <a:pt x="46939" y="3756519"/>
                  <a:pt x="38184" y="3708063"/>
                </a:cubicBezTo>
                <a:cubicBezTo>
                  <a:pt x="-241957" y="2157445"/>
                  <a:pt x="1046324" y="545833"/>
                  <a:pt x="3016514" y="135741"/>
                </a:cubicBezTo>
                <a:cubicBezTo>
                  <a:pt x="3447493" y="46034"/>
                  <a:pt x="3870652" y="-1564"/>
                  <a:pt x="4272761" y="40"/>
                </a:cubicBezTo>
                <a:close/>
              </a:path>
            </a:pathLst>
          </a:custGeom>
          <a:gradFill>
            <a:gsLst>
              <a:gs pos="0">
                <a:srgbClr val="526507"/>
              </a:gs>
              <a:gs pos="100000">
                <a:srgbClr val="B9BE07"/>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Freeform: Shape 17">
            <a:extLst>
              <a:ext uri="{FF2B5EF4-FFF2-40B4-BE49-F238E27FC236}">
                <a16:creationId xmlns:a16="http://schemas.microsoft.com/office/drawing/2014/main" id="{F40D3DDF-B790-4E33-AAEC-20C088FCB2D9}"/>
              </a:ext>
            </a:extLst>
          </p:cNvPr>
          <p:cNvSpPr/>
          <p:nvPr/>
        </p:nvSpPr>
        <p:spPr>
          <a:xfrm>
            <a:off x="6717604" y="12241356"/>
            <a:ext cx="5647268" cy="1854200"/>
          </a:xfrm>
          <a:custGeom>
            <a:avLst/>
            <a:gdLst>
              <a:gd name="connsiteX0" fmla="*/ 3328097 w 5474396"/>
              <a:gd name="connsiteY0" fmla="*/ 0 h 1854200"/>
              <a:gd name="connsiteX1" fmla="*/ 5456938 w 5474396"/>
              <a:gd name="connsiteY1" fmla="*/ 305613 h 1854200"/>
              <a:gd name="connsiteX2" fmla="*/ 5474396 w 5474396"/>
              <a:gd name="connsiteY2" fmla="*/ 312746 h 1854200"/>
              <a:gd name="connsiteX3" fmla="*/ 5474396 w 5474396"/>
              <a:gd name="connsiteY3" fmla="*/ 1854200 h 1854200"/>
              <a:gd name="connsiteX4" fmla="*/ 5385 w 5474396"/>
              <a:gd name="connsiteY4" fmla="*/ 1854200 h 1854200"/>
              <a:gd name="connsiteX5" fmla="*/ 1674 w 5474396"/>
              <a:gd name="connsiteY5" fmla="*/ 1821641 h 1854200"/>
              <a:gd name="connsiteX6" fmla="*/ 697 w 5474396"/>
              <a:gd name="connsiteY6" fmla="*/ 1733550 h 1854200"/>
              <a:gd name="connsiteX7" fmla="*/ 3328097 w 5474396"/>
              <a:gd name="connsiteY7"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96" h="1854200">
                <a:moveTo>
                  <a:pt x="3328097" y="0"/>
                </a:moveTo>
                <a:cubicBezTo>
                  <a:pt x="4132078" y="0"/>
                  <a:pt x="4876754" y="95079"/>
                  <a:pt x="5456938" y="305613"/>
                </a:cubicBezTo>
                <a:lnTo>
                  <a:pt x="5474396" y="312746"/>
                </a:lnTo>
                <a:lnTo>
                  <a:pt x="5474396" y="1854200"/>
                </a:lnTo>
                <a:lnTo>
                  <a:pt x="5385" y="1854200"/>
                </a:lnTo>
                <a:lnTo>
                  <a:pt x="1674" y="1821641"/>
                </a:lnTo>
                <a:cubicBezTo>
                  <a:pt x="-155" y="1792442"/>
                  <a:pt x="-493" y="1763072"/>
                  <a:pt x="697" y="1733550"/>
                </a:cubicBezTo>
                <a:cubicBezTo>
                  <a:pt x="38797" y="788837"/>
                  <a:pt x="1490425" y="0"/>
                  <a:pt x="3328097" y="0"/>
                </a:cubicBezTo>
                <a:close/>
              </a:path>
            </a:pathLst>
          </a:custGeom>
          <a:gradFill>
            <a:gsLst>
              <a:gs pos="0">
                <a:srgbClr val="526507"/>
              </a:gs>
              <a:gs pos="100000">
                <a:srgbClr val="B9BE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Freeform: Shape 18">
            <a:extLst>
              <a:ext uri="{FF2B5EF4-FFF2-40B4-BE49-F238E27FC236}">
                <a16:creationId xmlns:a16="http://schemas.microsoft.com/office/drawing/2014/main" id="{61FBE0B4-8E11-4A6C-89C3-0EE63217D393}"/>
              </a:ext>
            </a:extLst>
          </p:cNvPr>
          <p:cNvSpPr/>
          <p:nvPr/>
        </p:nvSpPr>
        <p:spPr>
          <a:xfrm>
            <a:off x="3447701" y="10505759"/>
            <a:ext cx="6096001"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63000">
                <a:srgbClr val="879307"/>
              </a:gs>
              <a:gs pos="0">
                <a:srgbClr val="B9BE07"/>
              </a:gs>
              <a:gs pos="100000">
                <a:srgbClr val="52650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D31FA1CC-7CB3-458E-88B8-B1B239D8E49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rot="2414245">
            <a:off x="14014867" y="2874033"/>
            <a:ext cx="2525749" cy="3220278"/>
          </a:xfrm>
          <a:prstGeom prst="rect">
            <a:avLst/>
          </a:prstGeom>
        </p:spPr>
      </p:pic>
      <p:pic>
        <p:nvPicPr>
          <p:cNvPr id="21" name="Picture 20">
            <a:extLst>
              <a:ext uri="{FF2B5EF4-FFF2-40B4-BE49-F238E27FC236}">
                <a16:creationId xmlns:a16="http://schemas.microsoft.com/office/drawing/2014/main" id="{DC3E00FB-610C-4D29-9C5B-1283520CB7B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17138356">
            <a:off x="1445705" y="6759063"/>
            <a:ext cx="3360117" cy="3784307"/>
          </a:xfrm>
          <a:prstGeom prst="rect">
            <a:avLst/>
          </a:prstGeom>
        </p:spPr>
      </p:pic>
      <p:sp>
        <p:nvSpPr>
          <p:cNvPr id="22" name="Cloud 21">
            <a:extLst>
              <a:ext uri="{FF2B5EF4-FFF2-40B4-BE49-F238E27FC236}">
                <a16:creationId xmlns:a16="http://schemas.microsoft.com/office/drawing/2014/main" id="{4C0480DD-3D36-4A68-9A4A-DD2656527D35}"/>
              </a:ext>
            </a:extLst>
          </p:cNvPr>
          <p:cNvSpPr/>
          <p:nvPr/>
        </p:nvSpPr>
        <p:spPr>
          <a:xfrm>
            <a:off x="7653223" y="-2175017"/>
            <a:ext cx="2718360" cy="1027954"/>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3" name="Cloud 22">
            <a:extLst>
              <a:ext uri="{FF2B5EF4-FFF2-40B4-BE49-F238E27FC236}">
                <a16:creationId xmlns:a16="http://schemas.microsoft.com/office/drawing/2014/main" id="{A5DDE95B-C466-4441-8E2D-0895F734249E}"/>
              </a:ext>
            </a:extLst>
          </p:cNvPr>
          <p:cNvSpPr/>
          <p:nvPr/>
        </p:nvSpPr>
        <p:spPr>
          <a:xfrm rot="10800000">
            <a:off x="-4240797" y="-1436374"/>
            <a:ext cx="2718360" cy="1027954"/>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63848D69-54B0-4665-837E-14EF5FD6ECA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rot="20210715" flipH="1">
            <a:off x="-3258726" y="2279147"/>
            <a:ext cx="2564624" cy="3220278"/>
          </a:xfrm>
          <a:prstGeom prst="rect">
            <a:avLst/>
          </a:prstGeom>
        </p:spPr>
      </p:pic>
      <p:pic>
        <p:nvPicPr>
          <p:cNvPr id="25" name="Picture 24">
            <a:extLst>
              <a:ext uri="{FF2B5EF4-FFF2-40B4-BE49-F238E27FC236}">
                <a16:creationId xmlns:a16="http://schemas.microsoft.com/office/drawing/2014/main" id="{3D504733-D111-48BF-B167-F8D0E27A0F1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3889" b="90463" l="61979" r="72188">
                        <a14:foregroundMark x1="62604" y1="78333" x2="63177" y2="80556"/>
                        <a14:foregroundMark x1="61979" y1="77037" x2="61979" y2="77037"/>
                        <a14:foregroundMark x1="67604" y1="87870" x2="67969" y2="88241"/>
                        <a14:foregroundMark x1="69063" y1="89074" x2="69844" y2="88704"/>
                        <a14:foregroundMark x1="64323" y1="85648" x2="64323" y2="85648"/>
                      </a14:backgroundRemoval>
                    </a14:imgEffect>
                  </a14:imgLayer>
                </a14:imgProps>
              </a:ext>
            </a:extLst>
          </a:blip>
          <a:srcRect l="61334" t="71824" r="26567" b="7462"/>
          <a:stretch/>
        </p:blipFill>
        <p:spPr>
          <a:xfrm>
            <a:off x="7123116" y="8651216"/>
            <a:ext cx="1654900" cy="1593619"/>
          </a:xfrm>
          <a:prstGeom prst="rect">
            <a:avLst/>
          </a:prstGeom>
        </p:spPr>
      </p:pic>
      <p:pic>
        <p:nvPicPr>
          <p:cNvPr id="26" name="Picture 25">
            <a:extLst>
              <a:ext uri="{FF2B5EF4-FFF2-40B4-BE49-F238E27FC236}">
                <a16:creationId xmlns:a16="http://schemas.microsoft.com/office/drawing/2014/main" id="{4B488F12-DDA4-481A-AECB-A1D0F3A0614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rot="2289587">
            <a:off x="13386261" y="-1340473"/>
            <a:ext cx="2666512" cy="2680945"/>
          </a:xfrm>
          <a:prstGeom prst="rect">
            <a:avLst/>
          </a:prstGeom>
        </p:spPr>
      </p:pic>
      <p:grpSp>
        <p:nvGrpSpPr>
          <p:cNvPr id="75" name="Group 74">
            <a:extLst>
              <a:ext uri="{FF2B5EF4-FFF2-40B4-BE49-F238E27FC236}">
                <a16:creationId xmlns:a16="http://schemas.microsoft.com/office/drawing/2014/main" id="{094A68C6-347A-4D53-A74B-E81CBF577A75}"/>
              </a:ext>
            </a:extLst>
          </p:cNvPr>
          <p:cNvGrpSpPr/>
          <p:nvPr/>
        </p:nvGrpSpPr>
        <p:grpSpPr>
          <a:xfrm>
            <a:off x="4135282" y="-5909986"/>
            <a:ext cx="6432480" cy="3137953"/>
            <a:chOff x="4553814" y="951594"/>
            <a:chExt cx="6432480" cy="3137953"/>
          </a:xfrm>
        </p:grpSpPr>
        <p:pic>
          <p:nvPicPr>
            <p:cNvPr id="76" name="Picture 75">
              <a:extLst>
                <a:ext uri="{FF2B5EF4-FFF2-40B4-BE49-F238E27FC236}">
                  <a16:creationId xmlns:a16="http://schemas.microsoft.com/office/drawing/2014/main" id="{BFB8101E-6942-45A3-A111-13DB6D9FEA4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8576" b="54601" l="56131" r="65654">
                          <a14:foregroundMark x1="57500" y1="22778" x2="57500" y2="22778"/>
                          <a14:foregroundMark x1="59479" y1="21296" x2="59740" y2="21296"/>
                          <a14:foregroundMark x1="60260" y1="21389" x2="60469" y2="21481"/>
                          <a14:foregroundMark x1="61042" y1="21481" x2="61302" y2="21667"/>
                          <a14:foregroundMark x1="59844" y1="23056" x2="59844" y2="23056"/>
                          <a14:foregroundMark x1="58229" y1="21389" x2="58229" y2="21389"/>
                          <a14:foregroundMark x1="57969" y1="22130" x2="57969" y2="22130"/>
                          <a14:foregroundMark x1="58958" y1="21389" x2="58958" y2="21389"/>
                          <a14:foregroundMark x1="61771" y1="21481" x2="61771" y2="21481"/>
                          <a14:foregroundMark x1="62344" y1="22037" x2="62500" y2="22130"/>
                          <a14:foregroundMark x1="63438" y1="24907" x2="63438" y2="24907"/>
                          <a14:foregroundMark x1="63021" y1="23056" x2="63021" y2="23056"/>
                          <a14:foregroundMark x1="63281" y1="23981" x2="63281" y2="23981"/>
                          <a14:foregroundMark x1="56979" y1="51667" x2="56979" y2="51667"/>
                          <a14:foregroundMark x1="58177" y1="53333" x2="58177" y2="53333"/>
                          <a14:foregroundMark x1="63646" y1="52593" x2="63646" y2="52593"/>
                          <a14:foregroundMark x1="63594" y1="50741" x2="63594" y2="50741"/>
                          <a14:foregroundMark x1="63750" y1="52870" x2="63750" y2="52870"/>
                          <a14:foregroundMark x1="63906" y1="52778" x2="63906" y2="52778"/>
                          <a14:foregroundMark x1="63854" y1="51852" x2="63854" y2="51852"/>
                          <a14:foregroundMark x1="63646" y1="50278" x2="63646" y2="50278"/>
                          <a14:foregroundMark x1="63385" y1="48611" x2="63385" y2="48611"/>
                          <a14:foregroundMark x1="63542" y1="35278" x2="63542" y2="35278"/>
                          <a14:foregroundMark x1="63490" y1="32778" x2="63490" y2="32778"/>
                          <a14:foregroundMark x1="63490" y1="29537" x2="63490" y2="29537"/>
                          <a14:foregroundMark x1="63490" y1="27963" x2="63438" y2="29167"/>
                          <a14:foregroundMark x1="63281" y1="26389" x2="63333" y2="26759"/>
                          <a14:backgroundMark x1="57188" y1="20000" x2="57865" y2="20370"/>
                          <a14:backgroundMark x1="60938" y1="20556" x2="62083" y2="20648"/>
                          <a14:backgroundMark x1="57396" y1="20463" x2="57969" y2="19722"/>
                          <a14:backgroundMark x1="57396" y1="21204" x2="57396" y2="21204"/>
                          <a14:backgroundMark x1="57240" y1="21759" x2="57240" y2="21759"/>
                          <a14:backgroundMark x1="57083" y1="22315" x2="57083" y2="22315"/>
                          <a14:backgroundMark x1="56875" y1="22963" x2="56875" y2="22963"/>
                          <a14:backgroundMark x1="62500" y1="20556" x2="62500" y2="20556"/>
                          <a14:backgroundMark x1="58490" y1="20000" x2="58542" y2="20000"/>
                          <a14:backgroundMark x1="58698" y1="20093" x2="59844" y2="20093"/>
                          <a14:backgroundMark x1="63854" y1="22407" x2="64375" y2="23241"/>
                          <a14:backgroundMark x1="64286" y1="26345" x2="64323" y2="27037"/>
                          <a14:backgroundMark x1="64219" y1="25093" x2="64265" y2="25960"/>
                          <a14:backgroundMark x1="64167" y1="29167" x2="64271" y2="30926"/>
                          <a14:backgroundMark x1="64291" y1="32778" x2="64323" y2="34352"/>
                          <a14:backgroundMark x1="64271" y1="31759" x2="64291" y2="32778"/>
                          <a14:backgroundMark x1="64271" y1="35463" x2="64323" y2="40185"/>
                          <a14:backgroundMark x1="64373" y1="48611" x2="64427" y2="50093"/>
                          <a14:backgroundMark x1="64271" y1="45833" x2="64373" y2="48611"/>
                          <a14:backgroundMark x1="63854" y1="40463" x2="64063" y2="45000"/>
                        </a14:backgroundRemoval>
                      </a14:imgEffect>
                    </a14:imgLayer>
                  </a14:imgProps>
                </a:ext>
              </a:extLst>
            </a:blip>
            <a:srcRect l="54941" t="14073" r="33156" b="40896"/>
            <a:stretch/>
          </p:blipFill>
          <p:spPr>
            <a:xfrm>
              <a:off x="8925067" y="1001342"/>
              <a:ext cx="1451186" cy="3088205"/>
            </a:xfrm>
            <a:prstGeom prst="rect">
              <a:avLst/>
            </a:prstGeom>
          </p:spPr>
        </p:pic>
        <p:grpSp>
          <p:nvGrpSpPr>
            <p:cNvPr id="77" name="Group 76">
              <a:extLst>
                <a:ext uri="{FF2B5EF4-FFF2-40B4-BE49-F238E27FC236}">
                  <a16:creationId xmlns:a16="http://schemas.microsoft.com/office/drawing/2014/main" id="{E04D5BD3-75BB-4DC1-A8CA-D01EB1196299}"/>
                </a:ext>
              </a:extLst>
            </p:cNvPr>
            <p:cNvGrpSpPr/>
            <p:nvPr/>
          </p:nvGrpSpPr>
          <p:grpSpPr>
            <a:xfrm>
              <a:off x="4553814" y="1035962"/>
              <a:ext cx="6432480" cy="2613229"/>
              <a:chOff x="5214410" y="1542176"/>
              <a:chExt cx="6432480" cy="2613229"/>
            </a:xfrm>
          </p:grpSpPr>
          <p:grpSp>
            <p:nvGrpSpPr>
              <p:cNvPr id="79" name="Group 78">
                <a:extLst>
                  <a:ext uri="{FF2B5EF4-FFF2-40B4-BE49-F238E27FC236}">
                    <a16:creationId xmlns:a16="http://schemas.microsoft.com/office/drawing/2014/main" id="{89698929-77A0-41ED-933B-935A13236830}"/>
                  </a:ext>
                </a:extLst>
              </p:cNvPr>
              <p:cNvGrpSpPr/>
              <p:nvPr/>
            </p:nvGrpSpPr>
            <p:grpSpPr>
              <a:xfrm>
                <a:off x="5214410" y="1593257"/>
                <a:ext cx="6432480" cy="2533935"/>
                <a:chOff x="5509824" y="1413909"/>
                <a:chExt cx="4620046" cy="2533935"/>
              </a:xfrm>
              <a:noFill/>
            </p:grpSpPr>
            <p:sp>
              <p:nvSpPr>
                <p:cNvPr id="83" name="TextBox 82">
                  <a:extLst>
                    <a:ext uri="{FF2B5EF4-FFF2-40B4-BE49-F238E27FC236}">
                      <a16:creationId xmlns:a16="http://schemas.microsoft.com/office/drawing/2014/main" id="{144D493F-F085-49E8-B4B6-F0DF8372FB7C}"/>
                    </a:ext>
                  </a:extLst>
                </p:cNvPr>
                <p:cNvSpPr txBox="1"/>
                <p:nvPr/>
              </p:nvSpPr>
              <p:spPr>
                <a:xfrm>
                  <a:off x="5509824" y="1413909"/>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Khoa</a:t>
                  </a:r>
                </a:p>
              </p:txBody>
            </p:sp>
            <p:sp>
              <p:nvSpPr>
                <p:cNvPr id="84" name="TextBox 83">
                  <a:extLst>
                    <a:ext uri="{FF2B5EF4-FFF2-40B4-BE49-F238E27FC236}">
                      <a16:creationId xmlns:a16="http://schemas.microsoft.com/office/drawing/2014/main" id="{BEC190C9-DA98-4EA1-A61A-41BCBD80AFD7}"/>
                    </a:ext>
                  </a:extLst>
                </p:cNvPr>
                <p:cNvSpPr txBox="1"/>
                <p:nvPr/>
              </p:nvSpPr>
              <p:spPr>
                <a:xfrm>
                  <a:off x="5689153" y="2378184"/>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Học</a:t>
                  </a:r>
                </a:p>
              </p:txBody>
            </p:sp>
          </p:grpSp>
          <p:grpSp>
            <p:nvGrpSpPr>
              <p:cNvPr id="80" name="Group 79">
                <a:extLst>
                  <a:ext uri="{FF2B5EF4-FFF2-40B4-BE49-F238E27FC236}">
                    <a16:creationId xmlns:a16="http://schemas.microsoft.com/office/drawing/2014/main" id="{FD758F63-E900-4513-8A5F-ED8F646CBD59}"/>
                  </a:ext>
                </a:extLst>
              </p:cNvPr>
              <p:cNvGrpSpPr/>
              <p:nvPr/>
            </p:nvGrpSpPr>
            <p:grpSpPr>
              <a:xfrm>
                <a:off x="5921196" y="1542176"/>
                <a:ext cx="4843708" cy="2613229"/>
                <a:chOff x="6457409" y="2132272"/>
                <a:chExt cx="4843708" cy="2613229"/>
              </a:xfrm>
              <a:noFill/>
            </p:grpSpPr>
            <p:sp>
              <p:nvSpPr>
                <p:cNvPr id="81" name="TextBox 80">
                  <a:extLst>
                    <a:ext uri="{FF2B5EF4-FFF2-40B4-BE49-F238E27FC236}">
                      <a16:creationId xmlns:a16="http://schemas.microsoft.com/office/drawing/2014/main" id="{B22C8774-54A7-480A-AE21-C867A81A4F5A}"/>
                    </a:ext>
                  </a:extLst>
                </p:cNvPr>
                <p:cNvSpPr txBox="1"/>
                <p:nvPr/>
              </p:nvSpPr>
              <p:spPr>
                <a:xfrm>
                  <a:off x="6457409" y="2132272"/>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Khoa</a:t>
                  </a:r>
                </a:p>
              </p:txBody>
            </p:sp>
            <p:sp>
              <p:nvSpPr>
                <p:cNvPr id="82" name="TextBox 81">
                  <a:extLst>
                    <a:ext uri="{FF2B5EF4-FFF2-40B4-BE49-F238E27FC236}">
                      <a16:creationId xmlns:a16="http://schemas.microsoft.com/office/drawing/2014/main" id="{77882619-089C-4F95-8608-750D5929AA13}"/>
                    </a:ext>
                  </a:extLst>
                </p:cNvPr>
                <p:cNvSpPr txBox="1"/>
                <p:nvPr/>
              </p:nvSpPr>
              <p:spPr>
                <a:xfrm>
                  <a:off x="6860400" y="3175841"/>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Học</a:t>
                  </a:r>
                </a:p>
              </p:txBody>
            </p:sp>
          </p:grpSp>
        </p:grpSp>
        <p:sp>
          <p:nvSpPr>
            <p:cNvPr id="78" name="Freeform: Shape 77">
              <a:extLst>
                <a:ext uri="{FF2B5EF4-FFF2-40B4-BE49-F238E27FC236}">
                  <a16:creationId xmlns:a16="http://schemas.microsoft.com/office/drawing/2014/main" id="{DEE6B4DB-C09F-42C2-BA04-44D2096A9454}"/>
                </a:ext>
              </a:extLst>
            </p:cNvPr>
            <p:cNvSpPr/>
            <p:nvPr/>
          </p:nvSpPr>
          <p:spPr>
            <a:xfrm>
              <a:off x="8728228" y="951594"/>
              <a:ext cx="830746" cy="708127"/>
            </a:xfrm>
            <a:custGeom>
              <a:avLst/>
              <a:gdLst>
                <a:gd name="connsiteX0" fmla="*/ 0 w 845574"/>
                <a:gd name="connsiteY0" fmla="*/ 572859 h 572859"/>
                <a:gd name="connsiteX1" fmla="*/ 186813 w 845574"/>
                <a:gd name="connsiteY1" fmla="*/ 71414 h 572859"/>
                <a:gd name="connsiteX2" fmla="*/ 344129 w 845574"/>
                <a:gd name="connsiteY2" fmla="*/ 2588 h 572859"/>
                <a:gd name="connsiteX3" fmla="*/ 629265 w 845574"/>
                <a:gd name="connsiteY3" fmla="*/ 61582 h 572859"/>
                <a:gd name="connsiteX4" fmla="*/ 786581 w 845574"/>
                <a:gd name="connsiteY4" fmla="*/ 336885 h 572859"/>
                <a:gd name="connsiteX5" fmla="*/ 845574 w 845574"/>
                <a:gd name="connsiteY5" fmla="*/ 435207 h 572859"/>
                <a:gd name="connsiteX0" fmla="*/ 0 w 845574"/>
                <a:gd name="connsiteY0" fmla="*/ 698107 h 698107"/>
                <a:gd name="connsiteX1" fmla="*/ 186813 w 845574"/>
                <a:gd name="connsiteY1" fmla="*/ 196662 h 698107"/>
                <a:gd name="connsiteX2" fmla="*/ 353961 w 845574"/>
                <a:gd name="connsiteY2" fmla="*/ 17 h 698107"/>
                <a:gd name="connsiteX3" fmla="*/ 629265 w 845574"/>
                <a:gd name="connsiteY3" fmla="*/ 186830 h 698107"/>
                <a:gd name="connsiteX4" fmla="*/ 786581 w 845574"/>
                <a:gd name="connsiteY4" fmla="*/ 462133 h 698107"/>
                <a:gd name="connsiteX5" fmla="*/ 845574 w 845574"/>
                <a:gd name="connsiteY5" fmla="*/ 560455 h 698107"/>
                <a:gd name="connsiteX0" fmla="*/ 0 w 845574"/>
                <a:gd name="connsiteY0" fmla="*/ 629301 h 629301"/>
                <a:gd name="connsiteX1" fmla="*/ 186813 w 845574"/>
                <a:gd name="connsiteY1" fmla="*/ 127856 h 629301"/>
                <a:gd name="connsiteX2" fmla="*/ 344129 w 845574"/>
                <a:gd name="connsiteY2" fmla="*/ 37 h 629301"/>
                <a:gd name="connsiteX3" fmla="*/ 629265 w 845574"/>
                <a:gd name="connsiteY3" fmla="*/ 118024 h 629301"/>
                <a:gd name="connsiteX4" fmla="*/ 786581 w 845574"/>
                <a:gd name="connsiteY4" fmla="*/ 393327 h 629301"/>
                <a:gd name="connsiteX5" fmla="*/ 845574 w 845574"/>
                <a:gd name="connsiteY5" fmla="*/ 491649 h 629301"/>
                <a:gd name="connsiteX0" fmla="*/ 0 w 845574"/>
                <a:gd name="connsiteY0" fmla="*/ 630130 h 630130"/>
                <a:gd name="connsiteX1" fmla="*/ 186813 w 845574"/>
                <a:gd name="connsiteY1" fmla="*/ 128685 h 630130"/>
                <a:gd name="connsiteX2" fmla="*/ 344129 w 845574"/>
                <a:gd name="connsiteY2" fmla="*/ 866 h 630130"/>
                <a:gd name="connsiteX3" fmla="*/ 609601 w 845574"/>
                <a:gd name="connsiteY3" fmla="*/ 168014 h 630130"/>
                <a:gd name="connsiteX4" fmla="*/ 786581 w 845574"/>
                <a:gd name="connsiteY4" fmla="*/ 394156 h 630130"/>
                <a:gd name="connsiteX5" fmla="*/ 845574 w 845574"/>
                <a:gd name="connsiteY5" fmla="*/ 492478 h 630130"/>
                <a:gd name="connsiteX0" fmla="*/ 0 w 845574"/>
                <a:gd name="connsiteY0" fmla="*/ 630933 h 630933"/>
                <a:gd name="connsiteX1" fmla="*/ 186813 w 845574"/>
                <a:gd name="connsiteY1" fmla="*/ 129488 h 630933"/>
                <a:gd name="connsiteX2" fmla="*/ 344129 w 845574"/>
                <a:gd name="connsiteY2" fmla="*/ 1669 h 630933"/>
                <a:gd name="connsiteX3" fmla="*/ 688259 w 845574"/>
                <a:gd name="connsiteY3" fmla="*/ 80326 h 630933"/>
                <a:gd name="connsiteX4" fmla="*/ 786581 w 845574"/>
                <a:gd name="connsiteY4" fmla="*/ 394959 h 630933"/>
                <a:gd name="connsiteX5" fmla="*/ 845574 w 845574"/>
                <a:gd name="connsiteY5" fmla="*/ 493281 h 630933"/>
                <a:gd name="connsiteX0" fmla="*/ 0 w 845574"/>
                <a:gd name="connsiteY0" fmla="*/ 708460 h 708460"/>
                <a:gd name="connsiteX1" fmla="*/ 186813 w 845574"/>
                <a:gd name="connsiteY1" fmla="*/ 207015 h 708460"/>
                <a:gd name="connsiteX2" fmla="*/ 344129 w 845574"/>
                <a:gd name="connsiteY2" fmla="*/ 538 h 708460"/>
                <a:gd name="connsiteX3" fmla="*/ 688259 w 845574"/>
                <a:gd name="connsiteY3" fmla="*/ 157853 h 708460"/>
                <a:gd name="connsiteX4" fmla="*/ 786581 w 845574"/>
                <a:gd name="connsiteY4" fmla="*/ 472486 h 708460"/>
                <a:gd name="connsiteX5" fmla="*/ 845574 w 845574"/>
                <a:gd name="connsiteY5" fmla="*/ 570808 h 708460"/>
                <a:gd name="connsiteX0" fmla="*/ 0 w 845574"/>
                <a:gd name="connsiteY0" fmla="*/ 708129 h 708129"/>
                <a:gd name="connsiteX1" fmla="*/ 127820 w 845574"/>
                <a:gd name="connsiteY1" fmla="*/ 187019 h 708129"/>
                <a:gd name="connsiteX2" fmla="*/ 344129 w 845574"/>
                <a:gd name="connsiteY2" fmla="*/ 207 h 708129"/>
                <a:gd name="connsiteX3" fmla="*/ 688259 w 845574"/>
                <a:gd name="connsiteY3" fmla="*/ 157522 h 708129"/>
                <a:gd name="connsiteX4" fmla="*/ 786581 w 845574"/>
                <a:gd name="connsiteY4" fmla="*/ 472155 h 708129"/>
                <a:gd name="connsiteX5" fmla="*/ 845574 w 845574"/>
                <a:gd name="connsiteY5" fmla="*/ 570477 h 708129"/>
                <a:gd name="connsiteX0" fmla="*/ 0 w 845574"/>
                <a:gd name="connsiteY0" fmla="*/ 708287 h 708287"/>
                <a:gd name="connsiteX1" fmla="*/ 127820 w 845574"/>
                <a:gd name="connsiteY1" fmla="*/ 187177 h 708287"/>
                <a:gd name="connsiteX2" fmla="*/ 344129 w 845574"/>
                <a:gd name="connsiteY2" fmla="*/ 365 h 708287"/>
                <a:gd name="connsiteX3" fmla="*/ 688259 w 845574"/>
                <a:gd name="connsiteY3" fmla="*/ 157680 h 708287"/>
                <a:gd name="connsiteX4" fmla="*/ 786581 w 845574"/>
                <a:gd name="connsiteY4" fmla="*/ 472313 h 708287"/>
                <a:gd name="connsiteX5" fmla="*/ 845574 w 845574"/>
                <a:gd name="connsiteY5" fmla="*/ 570635 h 708287"/>
                <a:gd name="connsiteX0" fmla="*/ 0 w 830746"/>
                <a:gd name="connsiteY0" fmla="*/ 708287 h 708287"/>
                <a:gd name="connsiteX1" fmla="*/ 127820 w 830746"/>
                <a:gd name="connsiteY1" fmla="*/ 187177 h 708287"/>
                <a:gd name="connsiteX2" fmla="*/ 344129 w 830746"/>
                <a:gd name="connsiteY2" fmla="*/ 365 h 708287"/>
                <a:gd name="connsiteX3" fmla="*/ 688259 w 830746"/>
                <a:gd name="connsiteY3" fmla="*/ 157680 h 708287"/>
                <a:gd name="connsiteX4" fmla="*/ 786581 w 830746"/>
                <a:gd name="connsiteY4" fmla="*/ 472313 h 708287"/>
                <a:gd name="connsiteX5" fmla="*/ 830746 w 830746"/>
                <a:gd name="connsiteY5" fmla="*/ 575578 h 70828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746" h="708127">
                  <a:moveTo>
                    <a:pt x="0" y="708127"/>
                  </a:moveTo>
                  <a:cubicBezTo>
                    <a:pt x="64729" y="504927"/>
                    <a:pt x="70465" y="305004"/>
                    <a:pt x="127820" y="187017"/>
                  </a:cubicBezTo>
                  <a:cubicBezTo>
                    <a:pt x="185175" y="69030"/>
                    <a:pt x="250723" y="5121"/>
                    <a:pt x="344129" y="205"/>
                  </a:cubicBezTo>
                  <a:cubicBezTo>
                    <a:pt x="437535" y="-4711"/>
                    <a:pt x="611634" y="79686"/>
                    <a:pt x="688259" y="157520"/>
                  </a:cubicBezTo>
                  <a:cubicBezTo>
                    <a:pt x="764884" y="235354"/>
                    <a:pt x="787600" y="387640"/>
                    <a:pt x="803880" y="467210"/>
                  </a:cubicBezTo>
                  <a:cubicBezTo>
                    <a:pt x="825103" y="541837"/>
                    <a:pt x="824191" y="557392"/>
                    <a:pt x="830746" y="575418"/>
                  </a:cubicBezTo>
                </a:path>
              </a:pathLst>
            </a:custGeom>
            <a:noFill/>
            <a:ln w="28575">
              <a:solidFill>
                <a:srgbClr val="4B2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86" name="Group 85">
            <a:extLst>
              <a:ext uri="{FF2B5EF4-FFF2-40B4-BE49-F238E27FC236}">
                <a16:creationId xmlns:a16="http://schemas.microsoft.com/office/drawing/2014/main" id="{3E909754-2645-4B7C-AD96-F2BA2E89EDE3}"/>
              </a:ext>
            </a:extLst>
          </p:cNvPr>
          <p:cNvGrpSpPr/>
          <p:nvPr/>
        </p:nvGrpSpPr>
        <p:grpSpPr>
          <a:xfrm>
            <a:off x="5611394" y="11299497"/>
            <a:ext cx="3765999" cy="1173524"/>
            <a:chOff x="5474780" y="4047470"/>
            <a:chExt cx="3765999" cy="1173524"/>
          </a:xfrm>
        </p:grpSpPr>
        <p:sp>
          <p:nvSpPr>
            <p:cNvPr id="89" name="Rectangle: Rounded Corners 88">
              <a:extLst>
                <a:ext uri="{FF2B5EF4-FFF2-40B4-BE49-F238E27FC236}">
                  <a16:creationId xmlns:a16="http://schemas.microsoft.com/office/drawing/2014/main" id="{7B555AB0-F80B-4253-9761-8D3200571DA3}"/>
                </a:ext>
              </a:extLst>
            </p:cNvPr>
            <p:cNvSpPr/>
            <p:nvPr/>
          </p:nvSpPr>
          <p:spPr>
            <a:xfrm>
              <a:off x="6121402" y="4194534"/>
              <a:ext cx="3119377" cy="904532"/>
            </a:xfrm>
            <a:prstGeom prst="roundRect">
              <a:avLst>
                <a:gd name="adj" fmla="val 37798"/>
              </a:avLst>
            </a:prstGeom>
            <a:gradFill>
              <a:gsLst>
                <a:gs pos="0">
                  <a:srgbClr val="28C9FE"/>
                </a:gs>
                <a:gs pos="100000">
                  <a:srgbClr val="008CF8"/>
                </a:gs>
              </a:gsLst>
              <a:lin ang="5400000" scaled="1"/>
            </a:gradFill>
            <a:ln w="28575">
              <a:solidFill>
                <a:srgbClr val="008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0" name="Rectangle: Rounded Corners 89">
              <a:extLst>
                <a:ext uri="{FF2B5EF4-FFF2-40B4-BE49-F238E27FC236}">
                  <a16:creationId xmlns:a16="http://schemas.microsoft.com/office/drawing/2014/main" id="{90046F1E-9220-4A92-A569-DC35525206D6}"/>
                </a:ext>
              </a:extLst>
            </p:cNvPr>
            <p:cNvSpPr/>
            <p:nvPr/>
          </p:nvSpPr>
          <p:spPr>
            <a:xfrm>
              <a:off x="5502459" y="4071812"/>
              <a:ext cx="1146250" cy="1117433"/>
            </a:xfrm>
            <a:prstGeom prst="roundRect">
              <a:avLst>
                <a:gd name="adj" fmla="val 19882"/>
              </a:avLst>
            </a:prstGeom>
            <a:gradFill>
              <a:gsLst>
                <a:gs pos="0">
                  <a:srgbClr val="FF4C00"/>
                </a:gs>
                <a:gs pos="52000">
                  <a:srgbClr val="FF9501"/>
                </a:gs>
                <a:gs pos="100000">
                  <a:srgbClr val="FF4C00"/>
                </a:gs>
              </a:gsLst>
              <a:lin ang="162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1" name="Oval 90">
              <a:extLst>
                <a:ext uri="{FF2B5EF4-FFF2-40B4-BE49-F238E27FC236}">
                  <a16:creationId xmlns:a16="http://schemas.microsoft.com/office/drawing/2014/main" id="{17E11F97-B554-4265-88B6-3F294BC42D70}"/>
                </a:ext>
              </a:extLst>
            </p:cNvPr>
            <p:cNvSpPr/>
            <p:nvPr/>
          </p:nvSpPr>
          <p:spPr>
            <a:xfrm>
              <a:off x="5614667" y="4073497"/>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2" name="Oval 91">
              <a:extLst>
                <a:ext uri="{FF2B5EF4-FFF2-40B4-BE49-F238E27FC236}">
                  <a16:creationId xmlns:a16="http://schemas.microsoft.com/office/drawing/2014/main" id="{EE56DE21-8E8E-4009-8754-AF91EA02D819}"/>
                </a:ext>
              </a:extLst>
            </p:cNvPr>
            <p:cNvSpPr/>
            <p:nvPr/>
          </p:nvSpPr>
          <p:spPr>
            <a:xfrm>
              <a:off x="5756326" y="404747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3" name="Oval 92">
              <a:extLst>
                <a:ext uri="{FF2B5EF4-FFF2-40B4-BE49-F238E27FC236}">
                  <a16:creationId xmlns:a16="http://schemas.microsoft.com/office/drawing/2014/main" id="{CE551583-1F53-4D67-B543-E37989799002}"/>
                </a:ext>
              </a:extLst>
            </p:cNvPr>
            <p:cNvSpPr/>
            <p:nvPr/>
          </p:nvSpPr>
          <p:spPr>
            <a:xfrm>
              <a:off x="5898151" y="4062336"/>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4" name="Oval 93">
              <a:extLst>
                <a:ext uri="{FF2B5EF4-FFF2-40B4-BE49-F238E27FC236}">
                  <a16:creationId xmlns:a16="http://schemas.microsoft.com/office/drawing/2014/main" id="{C65F3FEC-8C91-46B5-85E5-629C1C475038}"/>
                </a:ext>
              </a:extLst>
            </p:cNvPr>
            <p:cNvSpPr/>
            <p:nvPr/>
          </p:nvSpPr>
          <p:spPr>
            <a:xfrm>
              <a:off x="6033052" y="4047470"/>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5" name="Oval 94">
              <a:extLst>
                <a:ext uri="{FF2B5EF4-FFF2-40B4-BE49-F238E27FC236}">
                  <a16:creationId xmlns:a16="http://schemas.microsoft.com/office/drawing/2014/main" id="{C19B0A30-E9AC-4B02-85C5-0A00293BAA2E}"/>
                </a:ext>
              </a:extLst>
            </p:cNvPr>
            <p:cNvSpPr/>
            <p:nvPr/>
          </p:nvSpPr>
          <p:spPr>
            <a:xfrm>
              <a:off x="6146534" y="4062335"/>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Oval 95">
              <a:extLst>
                <a:ext uri="{FF2B5EF4-FFF2-40B4-BE49-F238E27FC236}">
                  <a16:creationId xmlns:a16="http://schemas.microsoft.com/office/drawing/2014/main" id="{F10C1828-CE35-4300-833A-82F7ABE03B1C}"/>
                </a:ext>
              </a:extLst>
            </p:cNvPr>
            <p:cNvSpPr/>
            <p:nvPr/>
          </p:nvSpPr>
          <p:spPr>
            <a:xfrm>
              <a:off x="6260945" y="4048674"/>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7" name="Oval 96">
              <a:extLst>
                <a:ext uri="{FF2B5EF4-FFF2-40B4-BE49-F238E27FC236}">
                  <a16:creationId xmlns:a16="http://schemas.microsoft.com/office/drawing/2014/main" id="{940C99E0-BD9A-4FAC-9595-CCBD18F9E4E2}"/>
                </a:ext>
              </a:extLst>
            </p:cNvPr>
            <p:cNvSpPr/>
            <p:nvPr/>
          </p:nvSpPr>
          <p:spPr>
            <a:xfrm>
              <a:off x="6410405" y="405863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8" name="Oval 97">
              <a:extLst>
                <a:ext uri="{FF2B5EF4-FFF2-40B4-BE49-F238E27FC236}">
                  <a16:creationId xmlns:a16="http://schemas.microsoft.com/office/drawing/2014/main" id="{24BBC254-DE38-447C-AB46-18A8B227435A}"/>
                </a:ext>
              </a:extLst>
            </p:cNvPr>
            <p:cNvSpPr/>
            <p:nvPr/>
          </p:nvSpPr>
          <p:spPr>
            <a:xfrm>
              <a:off x="6532297" y="4090534"/>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9" name="Oval 98">
              <a:extLst>
                <a:ext uri="{FF2B5EF4-FFF2-40B4-BE49-F238E27FC236}">
                  <a16:creationId xmlns:a16="http://schemas.microsoft.com/office/drawing/2014/main" id="{2E3900CB-617B-43DD-B8BD-137DED4266C7}"/>
                </a:ext>
              </a:extLst>
            </p:cNvPr>
            <p:cNvSpPr/>
            <p:nvPr/>
          </p:nvSpPr>
          <p:spPr>
            <a:xfrm>
              <a:off x="6601011" y="4174229"/>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0" name="Oval 99">
              <a:extLst>
                <a:ext uri="{FF2B5EF4-FFF2-40B4-BE49-F238E27FC236}">
                  <a16:creationId xmlns:a16="http://schemas.microsoft.com/office/drawing/2014/main" id="{7464D139-6842-4C95-B12F-63CA3C1F6031}"/>
                </a:ext>
              </a:extLst>
            </p:cNvPr>
            <p:cNvSpPr/>
            <p:nvPr/>
          </p:nvSpPr>
          <p:spPr>
            <a:xfrm>
              <a:off x="6633678" y="429631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1" name="Oval 100">
              <a:extLst>
                <a:ext uri="{FF2B5EF4-FFF2-40B4-BE49-F238E27FC236}">
                  <a16:creationId xmlns:a16="http://schemas.microsoft.com/office/drawing/2014/main" id="{0A67914E-D864-4B2B-BBFD-FD7B5A9A813F}"/>
                </a:ext>
              </a:extLst>
            </p:cNvPr>
            <p:cNvSpPr/>
            <p:nvPr/>
          </p:nvSpPr>
          <p:spPr>
            <a:xfrm>
              <a:off x="6623870" y="4399506"/>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Oval 101">
              <a:extLst>
                <a:ext uri="{FF2B5EF4-FFF2-40B4-BE49-F238E27FC236}">
                  <a16:creationId xmlns:a16="http://schemas.microsoft.com/office/drawing/2014/main" id="{CADFBD15-9627-4733-84DD-6A841C84B94C}"/>
                </a:ext>
              </a:extLst>
            </p:cNvPr>
            <p:cNvSpPr/>
            <p:nvPr/>
          </p:nvSpPr>
          <p:spPr>
            <a:xfrm>
              <a:off x="6626601" y="4521589"/>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Oval 102">
              <a:extLst>
                <a:ext uri="{FF2B5EF4-FFF2-40B4-BE49-F238E27FC236}">
                  <a16:creationId xmlns:a16="http://schemas.microsoft.com/office/drawing/2014/main" id="{140A6D7B-87E9-4F48-9A32-3E3D796DD64F}"/>
                </a:ext>
              </a:extLst>
            </p:cNvPr>
            <p:cNvSpPr/>
            <p:nvPr/>
          </p:nvSpPr>
          <p:spPr>
            <a:xfrm>
              <a:off x="5529622" y="4149352"/>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Oval 103">
              <a:extLst>
                <a:ext uri="{FF2B5EF4-FFF2-40B4-BE49-F238E27FC236}">
                  <a16:creationId xmlns:a16="http://schemas.microsoft.com/office/drawing/2014/main" id="{7AB24A55-80B7-4529-BE57-D9878E4FAE98}"/>
                </a:ext>
              </a:extLst>
            </p:cNvPr>
            <p:cNvSpPr/>
            <p:nvPr/>
          </p:nvSpPr>
          <p:spPr>
            <a:xfrm>
              <a:off x="5481579" y="4347324"/>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Oval 104">
              <a:extLst>
                <a:ext uri="{FF2B5EF4-FFF2-40B4-BE49-F238E27FC236}">
                  <a16:creationId xmlns:a16="http://schemas.microsoft.com/office/drawing/2014/main" id="{688B7E34-C55B-4B78-B71B-D1336C28C974}"/>
                </a:ext>
              </a:extLst>
            </p:cNvPr>
            <p:cNvSpPr/>
            <p:nvPr/>
          </p:nvSpPr>
          <p:spPr>
            <a:xfrm>
              <a:off x="5481579" y="4468026"/>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Oval 105">
              <a:extLst>
                <a:ext uri="{FF2B5EF4-FFF2-40B4-BE49-F238E27FC236}">
                  <a16:creationId xmlns:a16="http://schemas.microsoft.com/office/drawing/2014/main" id="{D8CA030C-2AAB-49CE-9049-169ABB9B1A84}"/>
                </a:ext>
              </a:extLst>
            </p:cNvPr>
            <p:cNvSpPr/>
            <p:nvPr/>
          </p:nvSpPr>
          <p:spPr>
            <a:xfrm>
              <a:off x="5477152" y="423606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Oval 106">
              <a:extLst>
                <a:ext uri="{FF2B5EF4-FFF2-40B4-BE49-F238E27FC236}">
                  <a16:creationId xmlns:a16="http://schemas.microsoft.com/office/drawing/2014/main" id="{B3E711F6-9B89-4073-9AD2-712058FCF52A}"/>
                </a:ext>
              </a:extLst>
            </p:cNvPr>
            <p:cNvSpPr/>
            <p:nvPr/>
          </p:nvSpPr>
          <p:spPr>
            <a:xfrm>
              <a:off x="5474780" y="459714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Oval 107">
              <a:extLst>
                <a:ext uri="{FF2B5EF4-FFF2-40B4-BE49-F238E27FC236}">
                  <a16:creationId xmlns:a16="http://schemas.microsoft.com/office/drawing/2014/main" id="{4F630601-D1AB-40D6-98F5-B8710C175C98}"/>
                </a:ext>
              </a:extLst>
            </p:cNvPr>
            <p:cNvSpPr/>
            <p:nvPr/>
          </p:nvSpPr>
          <p:spPr>
            <a:xfrm>
              <a:off x="6552453" y="511889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Oval 108">
              <a:extLst>
                <a:ext uri="{FF2B5EF4-FFF2-40B4-BE49-F238E27FC236}">
                  <a16:creationId xmlns:a16="http://schemas.microsoft.com/office/drawing/2014/main" id="{01080669-7558-4D28-B0EC-68275E431456}"/>
                </a:ext>
              </a:extLst>
            </p:cNvPr>
            <p:cNvSpPr/>
            <p:nvPr/>
          </p:nvSpPr>
          <p:spPr>
            <a:xfrm>
              <a:off x="6623067" y="464280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Oval 109">
              <a:extLst>
                <a:ext uri="{FF2B5EF4-FFF2-40B4-BE49-F238E27FC236}">
                  <a16:creationId xmlns:a16="http://schemas.microsoft.com/office/drawing/2014/main" id="{A419C8DA-59C5-4885-AD1F-FEF1A5677005}"/>
                </a:ext>
              </a:extLst>
            </p:cNvPr>
            <p:cNvSpPr/>
            <p:nvPr/>
          </p:nvSpPr>
          <p:spPr>
            <a:xfrm>
              <a:off x="5482176" y="471924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Oval 110">
              <a:extLst>
                <a:ext uri="{FF2B5EF4-FFF2-40B4-BE49-F238E27FC236}">
                  <a16:creationId xmlns:a16="http://schemas.microsoft.com/office/drawing/2014/main" id="{53624A3E-C783-4342-BD3C-6A516BE7BEAB}"/>
                </a:ext>
              </a:extLst>
            </p:cNvPr>
            <p:cNvSpPr/>
            <p:nvPr/>
          </p:nvSpPr>
          <p:spPr>
            <a:xfrm>
              <a:off x="6633678" y="477093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Oval 111">
              <a:extLst>
                <a:ext uri="{FF2B5EF4-FFF2-40B4-BE49-F238E27FC236}">
                  <a16:creationId xmlns:a16="http://schemas.microsoft.com/office/drawing/2014/main" id="{F0E11BD0-6C6A-4B3A-B575-BED655377800}"/>
                </a:ext>
              </a:extLst>
            </p:cNvPr>
            <p:cNvSpPr/>
            <p:nvPr/>
          </p:nvSpPr>
          <p:spPr>
            <a:xfrm>
              <a:off x="5474780" y="4835788"/>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Oval 112">
              <a:extLst>
                <a:ext uri="{FF2B5EF4-FFF2-40B4-BE49-F238E27FC236}">
                  <a16:creationId xmlns:a16="http://schemas.microsoft.com/office/drawing/2014/main" id="{802F2EAE-835D-4174-8E89-0C97FC4D901B}"/>
                </a:ext>
              </a:extLst>
            </p:cNvPr>
            <p:cNvSpPr/>
            <p:nvPr/>
          </p:nvSpPr>
          <p:spPr>
            <a:xfrm>
              <a:off x="5481579" y="4956376"/>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Oval 113">
              <a:extLst>
                <a:ext uri="{FF2B5EF4-FFF2-40B4-BE49-F238E27FC236}">
                  <a16:creationId xmlns:a16="http://schemas.microsoft.com/office/drawing/2014/main" id="{7361FB92-495B-48F8-BBD1-A5733388A7AF}"/>
                </a:ext>
              </a:extLst>
            </p:cNvPr>
            <p:cNvSpPr/>
            <p:nvPr/>
          </p:nvSpPr>
          <p:spPr>
            <a:xfrm>
              <a:off x="6633677" y="488676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Oval 114">
              <a:extLst>
                <a:ext uri="{FF2B5EF4-FFF2-40B4-BE49-F238E27FC236}">
                  <a16:creationId xmlns:a16="http://schemas.microsoft.com/office/drawing/2014/main" id="{8B139772-AA9A-4FF4-98F4-0B74EC7CC842}"/>
                </a:ext>
              </a:extLst>
            </p:cNvPr>
            <p:cNvSpPr/>
            <p:nvPr/>
          </p:nvSpPr>
          <p:spPr>
            <a:xfrm>
              <a:off x="5533124" y="5087101"/>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Oval 115">
              <a:extLst>
                <a:ext uri="{FF2B5EF4-FFF2-40B4-BE49-F238E27FC236}">
                  <a16:creationId xmlns:a16="http://schemas.microsoft.com/office/drawing/2014/main" id="{879105A1-DB5C-4CB5-94B9-EAA2EAD49E30}"/>
                </a:ext>
              </a:extLst>
            </p:cNvPr>
            <p:cNvSpPr/>
            <p:nvPr/>
          </p:nvSpPr>
          <p:spPr>
            <a:xfrm>
              <a:off x="6611344" y="5003800"/>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Oval 116">
              <a:extLst>
                <a:ext uri="{FF2B5EF4-FFF2-40B4-BE49-F238E27FC236}">
                  <a16:creationId xmlns:a16="http://schemas.microsoft.com/office/drawing/2014/main" id="{9DB8601F-4184-4B83-9C75-45AD12D9615F}"/>
                </a:ext>
              </a:extLst>
            </p:cNvPr>
            <p:cNvSpPr/>
            <p:nvPr/>
          </p:nvSpPr>
          <p:spPr>
            <a:xfrm>
              <a:off x="5794849" y="517527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Oval 117">
              <a:extLst>
                <a:ext uri="{FF2B5EF4-FFF2-40B4-BE49-F238E27FC236}">
                  <a16:creationId xmlns:a16="http://schemas.microsoft.com/office/drawing/2014/main" id="{DB879A50-6F41-4140-9269-F527C61C6998}"/>
                </a:ext>
              </a:extLst>
            </p:cNvPr>
            <p:cNvSpPr/>
            <p:nvPr/>
          </p:nvSpPr>
          <p:spPr>
            <a:xfrm>
              <a:off x="5648019" y="5161307"/>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Oval 118">
              <a:extLst>
                <a:ext uri="{FF2B5EF4-FFF2-40B4-BE49-F238E27FC236}">
                  <a16:creationId xmlns:a16="http://schemas.microsoft.com/office/drawing/2014/main" id="{4C158468-EFE7-4AFF-8C03-4C32B32AB4F9}"/>
                </a:ext>
              </a:extLst>
            </p:cNvPr>
            <p:cNvSpPr/>
            <p:nvPr/>
          </p:nvSpPr>
          <p:spPr>
            <a:xfrm>
              <a:off x="5950136" y="5170831"/>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Oval 119">
              <a:extLst>
                <a:ext uri="{FF2B5EF4-FFF2-40B4-BE49-F238E27FC236}">
                  <a16:creationId xmlns:a16="http://schemas.microsoft.com/office/drawing/2014/main" id="{9115DA90-49DF-41EB-855A-8BCE13216F77}"/>
                </a:ext>
              </a:extLst>
            </p:cNvPr>
            <p:cNvSpPr/>
            <p:nvPr/>
          </p:nvSpPr>
          <p:spPr>
            <a:xfrm>
              <a:off x="6125992" y="517083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Oval 120">
              <a:extLst>
                <a:ext uri="{FF2B5EF4-FFF2-40B4-BE49-F238E27FC236}">
                  <a16:creationId xmlns:a16="http://schemas.microsoft.com/office/drawing/2014/main" id="{1D6E59B4-5E38-494E-805A-942CB035C620}"/>
                </a:ext>
              </a:extLst>
            </p:cNvPr>
            <p:cNvSpPr/>
            <p:nvPr/>
          </p:nvSpPr>
          <p:spPr>
            <a:xfrm>
              <a:off x="6258420" y="515717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Oval 121">
              <a:extLst>
                <a:ext uri="{FF2B5EF4-FFF2-40B4-BE49-F238E27FC236}">
                  <a16:creationId xmlns:a16="http://schemas.microsoft.com/office/drawing/2014/main" id="{EE5045CE-35C1-4355-84A0-ABD44B180C6D}"/>
                </a:ext>
              </a:extLst>
            </p:cNvPr>
            <p:cNvSpPr/>
            <p:nvPr/>
          </p:nvSpPr>
          <p:spPr>
            <a:xfrm>
              <a:off x="6424120" y="5163831"/>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4" name="Pictur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8254" y="95655"/>
            <a:ext cx="7470321" cy="6858000"/>
          </a:xfrm>
          <a:prstGeom prst="rect">
            <a:avLst/>
          </a:prstGeom>
        </p:spPr>
      </p:pic>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25069" y="2818564"/>
            <a:ext cx="5169856" cy="1335140"/>
          </a:xfrm>
          <a:prstGeom prst="rect">
            <a:avLst/>
          </a:prstGeom>
        </p:spPr>
      </p:pic>
    </p:spTree>
    <p:extLst>
      <p:ext uri="{BB962C8B-B14F-4D97-AF65-F5344CB8AC3E}">
        <p14:creationId xmlns:p14="http://schemas.microsoft.com/office/powerpoint/2010/main" val="177643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DEFF5"/>
            </a:gs>
            <a:gs pos="49000">
              <a:srgbClr val="FEC9DF"/>
            </a:gs>
            <a:gs pos="100000">
              <a:srgbClr val="FEC9DF"/>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F23337-1B1C-43F5-B162-DBA56B015319}"/>
              </a:ext>
            </a:extLst>
          </p:cNvPr>
          <p:cNvPicPr>
            <a:picLocks noChangeAspect="1"/>
          </p:cNvPicPr>
          <p:nvPr/>
        </p:nvPicPr>
        <p:blipFill rotWithShape="1">
          <a:blip r:embed="rId2"/>
          <a:srcRect t="4566" r="95661" b="5622"/>
          <a:stretch/>
        </p:blipFill>
        <p:spPr>
          <a:xfrm>
            <a:off x="-1" y="0"/>
            <a:ext cx="591671" cy="6858000"/>
          </a:xfrm>
          <a:prstGeom prst="rect">
            <a:avLst/>
          </a:prstGeom>
        </p:spPr>
      </p:pic>
      <p:pic>
        <p:nvPicPr>
          <p:cNvPr id="5" name="Picture 4">
            <a:extLst>
              <a:ext uri="{FF2B5EF4-FFF2-40B4-BE49-F238E27FC236}">
                <a16:creationId xmlns:a16="http://schemas.microsoft.com/office/drawing/2014/main" id="{87BB8620-8AED-40D9-B6DC-FD6A61A58654}"/>
              </a:ext>
            </a:extLst>
          </p:cNvPr>
          <p:cNvPicPr>
            <a:picLocks noChangeAspect="1"/>
          </p:cNvPicPr>
          <p:nvPr/>
        </p:nvPicPr>
        <p:blipFill rotWithShape="1">
          <a:blip r:embed="rId2"/>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id="{38546A82-2DDB-40D2-B030-DEB9C6F58B1D}"/>
              </a:ext>
            </a:extLst>
          </p:cNvPr>
          <p:cNvGrpSpPr/>
          <p:nvPr/>
        </p:nvGrpSpPr>
        <p:grpSpPr>
          <a:xfrm>
            <a:off x="153323" y="1399475"/>
            <a:ext cx="10948491" cy="5392673"/>
            <a:chOff x="153323" y="1399475"/>
            <a:chExt cx="10948491" cy="5392673"/>
          </a:xfrm>
        </p:grpSpPr>
        <p:sp>
          <p:nvSpPr>
            <p:cNvPr id="23" name="Rectangle: Rounded Corners 22">
              <a:extLst>
                <a:ext uri="{FF2B5EF4-FFF2-40B4-BE49-F238E27FC236}">
                  <a16:creationId xmlns:a16="http://schemas.microsoft.com/office/drawing/2014/main" id="{E17AF402-7835-4EEE-AF80-A47A0C534F24}"/>
                </a:ext>
              </a:extLst>
            </p:cNvPr>
            <p:cNvSpPr/>
            <p:nvPr/>
          </p:nvSpPr>
          <p:spPr>
            <a:xfrm>
              <a:off x="1033656" y="1399475"/>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5F16229-2EBF-4089-B74B-580E7986712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grpSp>
        <p:nvGrpSpPr>
          <p:cNvPr id="26" name="Group 25">
            <a:extLst>
              <a:ext uri="{FF2B5EF4-FFF2-40B4-BE49-F238E27FC236}">
                <a16:creationId xmlns:a16="http://schemas.microsoft.com/office/drawing/2014/main" id="{1D3A8AAE-244B-4F66-9254-458BC2635DC8}"/>
              </a:ext>
            </a:extLst>
          </p:cNvPr>
          <p:cNvGrpSpPr/>
          <p:nvPr/>
        </p:nvGrpSpPr>
        <p:grpSpPr>
          <a:xfrm>
            <a:off x="1101345" y="471752"/>
            <a:ext cx="9717376" cy="1815881"/>
            <a:chOff x="4677427" y="217561"/>
            <a:chExt cx="2877229" cy="2123118"/>
          </a:xfrm>
        </p:grpSpPr>
        <p:grpSp>
          <p:nvGrpSpPr>
            <p:cNvPr id="21" name="Group 20">
              <a:extLst>
                <a:ext uri="{FF2B5EF4-FFF2-40B4-BE49-F238E27FC236}">
                  <a16:creationId xmlns:a16="http://schemas.microsoft.com/office/drawing/2014/main" id="{49FC9836-E54A-431E-A834-CE949421DF4E}"/>
                </a:ext>
              </a:extLst>
            </p:cNvPr>
            <p:cNvGrpSpPr/>
            <p:nvPr/>
          </p:nvGrpSpPr>
          <p:grpSpPr>
            <a:xfrm>
              <a:off x="4677427" y="229310"/>
              <a:ext cx="2877229" cy="2070797"/>
              <a:chOff x="4966585" y="1437111"/>
              <a:chExt cx="2290742" cy="1443690"/>
            </a:xfrm>
          </p:grpSpPr>
          <p:sp>
            <p:nvSpPr>
              <p:cNvPr id="19" name="Rectangle: Rounded Corners 18">
                <a:extLst>
                  <a:ext uri="{FF2B5EF4-FFF2-40B4-BE49-F238E27FC236}">
                    <a16:creationId xmlns:a16="http://schemas.microsoft.com/office/drawing/2014/main" id="{734C3243-A7A9-455D-91CA-3E414A6561CA}"/>
                  </a:ext>
                </a:extLst>
              </p:cNvPr>
              <p:cNvSpPr/>
              <p:nvPr/>
            </p:nvSpPr>
            <p:spPr>
              <a:xfrm>
                <a:off x="4966585" y="1437111"/>
                <a:ext cx="2290742" cy="1443690"/>
              </a:xfrm>
              <a:prstGeom prst="roundRect">
                <a:avLst>
                  <a:gd name="adj" fmla="val 50000"/>
                </a:avLst>
              </a:prstGeom>
              <a:solidFill>
                <a:srgbClr val="FEE07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Oval 2">
                <a:extLst>
                  <a:ext uri="{FF2B5EF4-FFF2-40B4-BE49-F238E27FC236}">
                    <a16:creationId xmlns:a16="http://schemas.microsoft.com/office/drawing/2014/main" id="{8186B8EE-D4DF-4AC4-865E-B08C92EE3CEF}"/>
                  </a:ext>
                </a:extLst>
              </p:cNvPr>
              <p:cNvSpPr/>
              <p:nvPr/>
            </p:nvSpPr>
            <p:spPr>
              <a:xfrm>
                <a:off x="5082144" y="1673568"/>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00841E9B-6329-44E0-A0F0-7CDDE830A7DD}"/>
                  </a:ext>
                </a:extLst>
              </p:cNvPr>
              <p:cNvSpPr/>
              <p:nvPr/>
            </p:nvSpPr>
            <p:spPr>
              <a:xfrm>
                <a:off x="7015960" y="1701831"/>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2" name="TextBox 21">
              <a:extLst>
                <a:ext uri="{FF2B5EF4-FFF2-40B4-BE49-F238E27FC236}">
                  <a16:creationId xmlns:a16="http://schemas.microsoft.com/office/drawing/2014/main" id="{34BAD43D-3CA1-4D25-A2C1-1334F78238C3}"/>
                </a:ext>
              </a:extLst>
            </p:cNvPr>
            <p:cNvSpPr txBox="1"/>
            <p:nvPr/>
          </p:nvSpPr>
          <p:spPr>
            <a:xfrm>
              <a:off x="4849414" y="217561"/>
              <a:ext cx="2556169" cy="21231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Quan sát</a:t>
              </a:r>
              <a:r>
                <a:rPr kumimoji="0" lang="vi-VN" altLang="en-US"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hình 1, 2 và cho biết những vật nào là vật phát sáng, những vật nào là vật được chiếu sáng.</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aseline="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Hãy</a:t>
              </a:r>
              <a:r>
                <a:rPr lang="vi-VN" sz="28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nêu những ví dụ khác về vật phát sáng và vật được chiếu sáng.</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CC32518F-933D-4ADD-B587-A39151A11858}"/>
              </a:ext>
            </a:extLst>
          </p:cNvPr>
          <p:cNvGrpSpPr/>
          <p:nvPr/>
        </p:nvGrpSpPr>
        <p:grpSpPr>
          <a:xfrm>
            <a:off x="3344720" y="5924512"/>
            <a:ext cx="6104358" cy="1477328"/>
            <a:chOff x="4657385" y="78283"/>
            <a:chExt cx="2877229" cy="2072070"/>
          </a:xfrm>
        </p:grpSpPr>
        <p:grpSp>
          <p:nvGrpSpPr>
            <p:cNvPr id="30" name="Group 29">
              <a:extLst>
                <a:ext uri="{FF2B5EF4-FFF2-40B4-BE49-F238E27FC236}">
                  <a16:creationId xmlns:a16="http://schemas.microsoft.com/office/drawing/2014/main" id="{DD1CD317-58DB-4F1A-AA7D-88857A197278}"/>
                </a:ext>
              </a:extLst>
            </p:cNvPr>
            <p:cNvGrpSpPr/>
            <p:nvPr/>
          </p:nvGrpSpPr>
          <p:grpSpPr>
            <a:xfrm>
              <a:off x="4657385" y="78283"/>
              <a:ext cx="2877229" cy="1157992"/>
              <a:chOff x="4950628" y="1331820"/>
              <a:chExt cx="2290742" cy="807313"/>
            </a:xfrm>
          </p:grpSpPr>
          <p:sp>
            <p:nvSpPr>
              <p:cNvPr id="32" name="Rectangle: Rounded Corners 31">
                <a:extLst>
                  <a:ext uri="{FF2B5EF4-FFF2-40B4-BE49-F238E27FC236}">
                    <a16:creationId xmlns:a16="http://schemas.microsoft.com/office/drawing/2014/main" id="{459F648C-9B0B-4C6A-A60B-FA7F4FC6C5C7}"/>
                  </a:ext>
                </a:extLst>
              </p:cNvPr>
              <p:cNvSpPr/>
              <p:nvPr/>
            </p:nvSpPr>
            <p:spPr>
              <a:xfrm>
                <a:off x="4950628" y="1331820"/>
                <a:ext cx="2290742" cy="807313"/>
              </a:xfrm>
              <a:prstGeom prst="roundRect">
                <a:avLst>
                  <a:gd name="adj" fmla="val 50000"/>
                </a:avLst>
              </a:prstGeom>
              <a:solidFill>
                <a:srgbClr val="FEE07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Plaque 32">
                <a:extLst>
                  <a:ext uri="{FF2B5EF4-FFF2-40B4-BE49-F238E27FC236}">
                    <a16:creationId xmlns:a16="http://schemas.microsoft.com/office/drawing/2014/main" id="{3AB88D6A-2BC1-4C5E-84FB-6BE5AC89AA41}"/>
                  </a:ext>
                </a:extLst>
              </p:cNvPr>
              <p:cNvSpPr/>
              <p:nvPr/>
            </p:nvSpPr>
            <p:spPr>
              <a:xfrm>
                <a:off x="5195119" y="1448844"/>
                <a:ext cx="1772228" cy="610506"/>
              </a:xfrm>
              <a:prstGeom prst="plaque">
                <a:avLst>
                  <a:gd name="adj" fmla="val 28514"/>
                </a:avLst>
              </a:prstGeom>
              <a:gradFill>
                <a:gsLst>
                  <a:gs pos="0">
                    <a:srgbClr val="FB89B7"/>
                  </a:gs>
                  <a:gs pos="74000">
                    <a:srgbClr val="FDC3DB"/>
                  </a:gs>
                  <a:gs pos="83000">
                    <a:srgbClr val="FDC3DB"/>
                  </a:gs>
                  <a:gs pos="100000">
                    <a:srgbClr val="FDC3DB"/>
                  </a:gs>
                </a:gsLst>
                <a:lin ang="5400000" scaled="1"/>
              </a:gradFill>
              <a:ln>
                <a:solidFill>
                  <a:srgbClr val="FB89B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36CC8236-AD05-4A6C-BBAD-56CA9F9AC32E}"/>
                  </a:ext>
                </a:extLst>
              </p:cNvPr>
              <p:cNvSpPr/>
              <p:nvPr/>
            </p:nvSpPr>
            <p:spPr>
              <a:xfrm>
                <a:off x="5082144" y="1673568"/>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582C791C-9C55-4E34-8853-258888EF9F1C}"/>
                  </a:ext>
                </a:extLst>
              </p:cNvPr>
              <p:cNvSpPr/>
              <p:nvPr/>
            </p:nvSpPr>
            <p:spPr>
              <a:xfrm>
                <a:off x="7015960" y="1701831"/>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1" name="TextBox 30">
              <a:extLst>
                <a:ext uri="{FF2B5EF4-FFF2-40B4-BE49-F238E27FC236}">
                  <a16:creationId xmlns:a16="http://schemas.microsoft.com/office/drawing/2014/main" id="{C2B6DDAE-E454-4376-BDFF-1519D096F8AA}"/>
                </a:ext>
              </a:extLst>
            </p:cNvPr>
            <p:cNvSpPr txBox="1"/>
            <p:nvPr/>
          </p:nvSpPr>
          <p:spPr>
            <a:xfrm>
              <a:off x="4790337" y="78283"/>
              <a:ext cx="2556169" cy="207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500" b="0" i="0" u="none" strike="noStrike" kern="1200" cap="none" spc="0" normalizeH="0" baseline="0" noProof="0" dirty="0" smtClean="0">
                  <a:ln>
                    <a:noFill/>
                  </a:ln>
                  <a:solidFill>
                    <a:prstClr val="black"/>
                  </a:solidFill>
                  <a:effectLst/>
                  <a:uLnTx/>
                  <a:uFillTx/>
                  <a:latin typeface="#9Slide03 IcielPanton Black" panose="00000A00000000000000" pitchFamily="2" charset="0"/>
                  <a:ea typeface="+mn-ea"/>
                  <a:cs typeface="Times New Roman" panose="02020603050405020304" pitchFamily="18" charset="0"/>
                </a:rPr>
                <a:t>Thảo</a:t>
              </a:r>
              <a:r>
                <a:rPr kumimoji="0" lang="vi-VN" altLang="en-US" sz="4500" b="0" i="0" u="none" strike="noStrike" kern="1200" cap="none" spc="0" normalizeH="0" noProof="0" dirty="0" smtClean="0">
                  <a:ln>
                    <a:noFill/>
                  </a:ln>
                  <a:solidFill>
                    <a:prstClr val="black"/>
                  </a:solidFill>
                  <a:effectLst/>
                  <a:uLnTx/>
                  <a:uFillTx/>
                  <a:latin typeface="#9Slide03 IcielPanton Black" panose="00000A00000000000000" pitchFamily="2" charset="0"/>
                  <a:ea typeface="+mn-ea"/>
                  <a:cs typeface="Times New Roman" panose="02020603050405020304" pitchFamily="18" charset="0"/>
                </a:rPr>
                <a:t> luận nhóm 2</a:t>
              </a:r>
              <a:endParaRPr kumimoji="0" lang="vi-VN" sz="5000" b="0" i="0" u="none" strike="noStrike" kern="1200" cap="none" spc="0" normalizeH="0" baseline="0" noProof="0" dirty="0">
                <a:ln>
                  <a:noFill/>
                </a:ln>
                <a:solidFill>
                  <a:prstClr val="black"/>
                </a:solidFill>
                <a:effectLst/>
                <a:uLnTx/>
                <a:uFillTx/>
                <a:latin typeface="#9Slide03 IcielPanton Black" panose="00000A00000000000000" pitchFamily="2" charset="0"/>
                <a:ea typeface="+mn-ea"/>
                <a:cs typeface="+mn-cs"/>
              </a:endParaRPr>
            </a:p>
          </p:txBody>
        </p:sp>
      </p:gr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32639" t="19877" r="28055" b="26543"/>
          <a:stretch/>
        </p:blipFill>
        <p:spPr>
          <a:xfrm>
            <a:off x="1784428" y="2378569"/>
            <a:ext cx="4398666" cy="3372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3611" t="27532" r="25555" b="17407"/>
          <a:stretch/>
        </p:blipFill>
        <p:spPr>
          <a:xfrm>
            <a:off x="6307987" y="2402674"/>
            <a:ext cx="4400425" cy="33377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8359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DEFF5"/>
            </a:gs>
            <a:gs pos="49000">
              <a:srgbClr val="FEC9DF"/>
            </a:gs>
            <a:gs pos="100000">
              <a:srgbClr val="FEC9DF"/>
            </a:gs>
          </a:gsLst>
          <a:lin ang="5400000" scaled="1"/>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8546A82-2DDB-40D2-B030-DEB9C6F58B1D}"/>
              </a:ext>
            </a:extLst>
          </p:cNvPr>
          <p:cNvGrpSpPr/>
          <p:nvPr/>
        </p:nvGrpSpPr>
        <p:grpSpPr>
          <a:xfrm>
            <a:off x="153323" y="1399475"/>
            <a:ext cx="10948491" cy="5392673"/>
            <a:chOff x="153323" y="1399475"/>
            <a:chExt cx="10948491" cy="5392673"/>
          </a:xfrm>
        </p:grpSpPr>
        <p:sp>
          <p:nvSpPr>
            <p:cNvPr id="23" name="Rectangle: Rounded Corners 22">
              <a:extLst>
                <a:ext uri="{FF2B5EF4-FFF2-40B4-BE49-F238E27FC236}">
                  <a16:creationId xmlns:a16="http://schemas.microsoft.com/office/drawing/2014/main" id="{E17AF402-7835-4EEE-AF80-A47A0C534F24}"/>
                </a:ext>
              </a:extLst>
            </p:cNvPr>
            <p:cNvSpPr/>
            <p:nvPr/>
          </p:nvSpPr>
          <p:spPr>
            <a:xfrm>
              <a:off x="1033656" y="1399475"/>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5F16229-2EBF-4089-B74B-580E798671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pic>
        <p:nvPicPr>
          <p:cNvPr id="37" name="Picture 3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2639" t="19877" r="28055" b="26543"/>
          <a:stretch/>
        </p:blipFill>
        <p:spPr>
          <a:xfrm>
            <a:off x="2990999" y="1591547"/>
            <a:ext cx="6176177" cy="4735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D8F23337-1B1C-43F5-B162-DBA56B015319}"/>
              </a:ext>
            </a:extLst>
          </p:cNvPr>
          <p:cNvPicPr>
            <a:picLocks noChangeAspect="1"/>
          </p:cNvPicPr>
          <p:nvPr/>
        </p:nvPicPr>
        <p:blipFill rotWithShape="1">
          <a:blip r:embed="rId6"/>
          <a:srcRect t="4566" r="95661" b="5622"/>
          <a:stretch/>
        </p:blipFill>
        <p:spPr>
          <a:xfrm>
            <a:off x="-1" y="0"/>
            <a:ext cx="591671" cy="6858000"/>
          </a:xfrm>
          <a:prstGeom prst="rect">
            <a:avLst/>
          </a:prstGeom>
        </p:spPr>
      </p:pic>
      <p:pic>
        <p:nvPicPr>
          <p:cNvPr id="5" name="Picture 4">
            <a:extLst>
              <a:ext uri="{FF2B5EF4-FFF2-40B4-BE49-F238E27FC236}">
                <a16:creationId xmlns:a16="http://schemas.microsoft.com/office/drawing/2014/main" id="{87BB8620-8AED-40D9-B6DC-FD6A61A58654}"/>
              </a:ext>
            </a:extLst>
          </p:cNvPr>
          <p:cNvPicPr>
            <a:picLocks noChangeAspect="1"/>
          </p:cNvPicPr>
          <p:nvPr/>
        </p:nvPicPr>
        <p:blipFill rotWithShape="1">
          <a:blip r:embed="rId6"/>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30" name="Straight Arrow Connector 29">
            <a:extLst>
              <a:ext uri="{FF2B5EF4-FFF2-40B4-BE49-F238E27FC236}">
                <a16:creationId xmlns:a16="http://schemas.microsoft.com/office/drawing/2014/main" id="{35269A4E-E8B1-4886-A3E1-809AA4C3B2E4}"/>
              </a:ext>
            </a:extLst>
          </p:cNvPr>
          <p:cNvCxnSpPr>
            <a:cxnSpLocks/>
          </p:cNvCxnSpPr>
          <p:nvPr/>
        </p:nvCxnSpPr>
        <p:spPr>
          <a:xfrm flipH="1">
            <a:off x="3047959" y="2388986"/>
            <a:ext cx="1748660" cy="79780"/>
          </a:xfrm>
          <a:prstGeom prst="straightConnector1">
            <a:avLst/>
          </a:prstGeom>
          <a:ln w="76200">
            <a:solidFill>
              <a:srgbClr val="00206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16FC606-0D2F-40BC-BC3F-BBC3909981A8}"/>
              </a:ext>
            </a:extLst>
          </p:cNvPr>
          <p:cNvSpPr txBox="1"/>
          <p:nvPr/>
        </p:nvSpPr>
        <p:spPr>
          <a:xfrm>
            <a:off x="925809" y="2067543"/>
            <a:ext cx="226967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alt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altLang="en-US" sz="4000" b="1"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phát</a:t>
            </a:r>
            <a:r>
              <a:rPr kumimoji="0" lang="en-US" altLang="en-US" sz="4000" b="1"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US" alt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endParaRPr kumimoji="0" lang="en-US" sz="40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39" name="Oval 38">
            <a:extLst>
              <a:ext uri="{FF2B5EF4-FFF2-40B4-BE49-F238E27FC236}">
                <a16:creationId xmlns:a16="http://schemas.microsoft.com/office/drawing/2014/main" id="{B38B63D9-4BB7-4CC8-8DEE-F051C752331A}"/>
              </a:ext>
            </a:extLst>
          </p:cNvPr>
          <p:cNvSpPr/>
          <p:nvPr/>
        </p:nvSpPr>
        <p:spPr>
          <a:xfrm>
            <a:off x="4796619" y="3118585"/>
            <a:ext cx="3529125" cy="1629849"/>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A8E7B087-6BA5-426E-A9D3-53E44BAF538A}"/>
              </a:ext>
            </a:extLst>
          </p:cNvPr>
          <p:cNvSpPr/>
          <p:nvPr/>
        </p:nvSpPr>
        <p:spPr>
          <a:xfrm>
            <a:off x="3553073" y="4223863"/>
            <a:ext cx="2791471" cy="1867906"/>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3BD78CAE-CE48-4211-A59C-D0CBDA38BDE7}"/>
              </a:ext>
            </a:extLst>
          </p:cNvPr>
          <p:cNvCxnSpPr>
            <a:cxnSpLocks/>
          </p:cNvCxnSpPr>
          <p:nvPr/>
        </p:nvCxnSpPr>
        <p:spPr>
          <a:xfrm>
            <a:off x="6344544" y="4904006"/>
            <a:ext cx="3310895" cy="112131"/>
          </a:xfrm>
          <a:prstGeom prst="straightConnector1">
            <a:avLst/>
          </a:prstGeom>
          <a:ln w="76200">
            <a:solidFill>
              <a:srgbClr val="00206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3C4DCA0-B9EF-4AE0-AFD5-AC5547325B5A}"/>
              </a:ext>
            </a:extLst>
          </p:cNvPr>
          <p:cNvSpPr txBox="1"/>
          <p:nvPr/>
        </p:nvSpPr>
        <p:spPr>
          <a:xfrm>
            <a:off x="9414778" y="3836311"/>
            <a:ext cx="191583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effectLst/>
                <a:uLnTx/>
                <a:uFillTx/>
                <a:latin typeface="Calibri" panose="020F0502020204030204" pitchFamily="34" charset="0"/>
                <a:cs typeface="Calibri" panose="020F0502020204030204" pitchFamily="34" charset="0"/>
              </a:rPr>
              <a:t>Vật được chiếu sáng</a:t>
            </a:r>
            <a:endParaRPr kumimoji="0" lang="en-US" sz="4000"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49" name="Oval 48">
            <a:extLst>
              <a:ext uri="{FF2B5EF4-FFF2-40B4-BE49-F238E27FC236}">
                <a16:creationId xmlns:a16="http://schemas.microsoft.com/office/drawing/2014/main" id="{FA249583-C088-4389-92A1-3FC3DE124BEA}"/>
              </a:ext>
            </a:extLst>
          </p:cNvPr>
          <p:cNvSpPr/>
          <p:nvPr/>
        </p:nvSpPr>
        <p:spPr>
          <a:xfrm>
            <a:off x="4877045" y="1886552"/>
            <a:ext cx="1068007" cy="116442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F6C36D4F-E83B-4736-A52A-DF15C5B0DCC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2298354" y="2906795"/>
            <a:ext cx="2338872" cy="2634137"/>
          </a:xfrm>
          <a:prstGeom prst="rect">
            <a:avLst/>
          </a:prstGeom>
        </p:spPr>
      </p:pic>
      <p:sp>
        <p:nvSpPr>
          <p:cNvPr id="38" name="Oval 37">
            <a:extLst>
              <a:ext uri="{FF2B5EF4-FFF2-40B4-BE49-F238E27FC236}">
                <a16:creationId xmlns:a16="http://schemas.microsoft.com/office/drawing/2014/main" id="{A8E7B087-6BA5-426E-A9D3-53E44BAF538A}"/>
              </a:ext>
            </a:extLst>
          </p:cNvPr>
          <p:cNvSpPr/>
          <p:nvPr/>
        </p:nvSpPr>
        <p:spPr>
          <a:xfrm rot="4705592">
            <a:off x="3116490" y="2928900"/>
            <a:ext cx="2791471" cy="1867906"/>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541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500"/>
                                        <p:tgtEl>
                                          <p:spTgt spid="3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circle(in)">
                                      <p:cBhvr>
                                        <p:cTn id="31" dur="2000"/>
                                        <p:tgtEl>
                                          <p:spTgt spid="3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circle(in)">
                                      <p:cBhvr>
                                        <p:cTn id="34" dur="2000"/>
                                        <p:tgtEl>
                                          <p:spTgt spid="4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up)">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animBg="1"/>
      <p:bldP spid="40" grpId="0" animBg="1"/>
      <p:bldP spid="48" grpId="0"/>
      <p:bldP spid="49"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DEFF5"/>
            </a:gs>
            <a:gs pos="49000">
              <a:srgbClr val="FEC9DF"/>
            </a:gs>
            <a:gs pos="100000">
              <a:srgbClr val="FEC9DF"/>
            </a:gs>
          </a:gsLst>
          <a:lin ang="5400000" scaled="1"/>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8546A82-2DDB-40D2-B030-DEB9C6F58B1D}"/>
              </a:ext>
            </a:extLst>
          </p:cNvPr>
          <p:cNvGrpSpPr/>
          <p:nvPr/>
        </p:nvGrpSpPr>
        <p:grpSpPr>
          <a:xfrm>
            <a:off x="153323" y="1399475"/>
            <a:ext cx="10948491" cy="5392673"/>
            <a:chOff x="153323" y="1399475"/>
            <a:chExt cx="10948491" cy="5392673"/>
          </a:xfrm>
        </p:grpSpPr>
        <p:sp>
          <p:nvSpPr>
            <p:cNvPr id="23" name="Rectangle: Rounded Corners 22">
              <a:extLst>
                <a:ext uri="{FF2B5EF4-FFF2-40B4-BE49-F238E27FC236}">
                  <a16:creationId xmlns:a16="http://schemas.microsoft.com/office/drawing/2014/main" id="{E17AF402-7835-4EEE-AF80-A47A0C534F24}"/>
                </a:ext>
              </a:extLst>
            </p:cNvPr>
            <p:cNvSpPr/>
            <p:nvPr/>
          </p:nvSpPr>
          <p:spPr>
            <a:xfrm>
              <a:off x="1033656" y="1399475"/>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5F16229-2EBF-4089-B74B-580E798671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3611" t="27532" r="25555" b="17407"/>
          <a:stretch/>
        </p:blipFill>
        <p:spPr>
          <a:xfrm>
            <a:off x="2962529" y="1624688"/>
            <a:ext cx="6156220" cy="4669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D8F23337-1B1C-43F5-B162-DBA56B015319}"/>
              </a:ext>
            </a:extLst>
          </p:cNvPr>
          <p:cNvPicPr>
            <a:picLocks noChangeAspect="1"/>
          </p:cNvPicPr>
          <p:nvPr/>
        </p:nvPicPr>
        <p:blipFill rotWithShape="1">
          <a:blip r:embed="rId6"/>
          <a:srcRect t="4566" r="95661" b="5622"/>
          <a:stretch/>
        </p:blipFill>
        <p:spPr>
          <a:xfrm>
            <a:off x="-1" y="0"/>
            <a:ext cx="591671" cy="6858000"/>
          </a:xfrm>
          <a:prstGeom prst="rect">
            <a:avLst/>
          </a:prstGeom>
        </p:spPr>
      </p:pic>
      <p:pic>
        <p:nvPicPr>
          <p:cNvPr id="5" name="Picture 4">
            <a:extLst>
              <a:ext uri="{FF2B5EF4-FFF2-40B4-BE49-F238E27FC236}">
                <a16:creationId xmlns:a16="http://schemas.microsoft.com/office/drawing/2014/main" id="{87BB8620-8AED-40D9-B6DC-FD6A61A58654}"/>
              </a:ext>
            </a:extLst>
          </p:cNvPr>
          <p:cNvPicPr>
            <a:picLocks noChangeAspect="1"/>
          </p:cNvPicPr>
          <p:nvPr/>
        </p:nvPicPr>
        <p:blipFill rotWithShape="1">
          <a:blip r:embed="rId6"/>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30" name="Straight Arrow Connector 29">
            <a:extLst>
              <a:ext uri="{FF2B5EF4-FFF2-40B4-BE49-F238E27FC236}">
                <a16:creationId xmlns:a16="http://schemas.microsoft.com/office/drawing/2014/main" id="{35269A4E-E8B1-4886-A3E1-809AA4C3B2E4}"/>
              </a:ext>
            </a:extLst>
          </p:cNvPr>
          <p:cNvCxnSpPr>
            <a:cxnSpLocks/>
          </p:cNvCxnSpPr>
          <p:nvPr/>
        </p:nvCxnSpPr>
        <p:spPr>
          <a:xfrm flipH="1">
            <a:off x="3070632" y="2152549"/>
            <a:ext cx="1675539" cy="258978"/>
          </a:xfrm>
          <a:prstGeom prst="straightConnector1">
            <a:avLst/>
          </a:prstGeom>
          <a:ln w="76200">
            <a:solidFill>
              <a:srgbClr val="00206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16FC606-0D2F-40BC-BC3F-BBC3909981A8}"/>
              </a:ext>
            </a:extLst>
          </p:cNvPr>
          <p:cNvSpPr txBox="1"/>
          <p:nvPr/>
        </p:nvSpPr>
        <p:spPr>
          <a:xfrm>
            <a:off x="925809" y="2067543"/>
            <a:ext cx="226967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ED7D31">
                    <a:lumMod val="75000"/>
                  </a:srgbClr>
                </a:solidFill>
                <a:effectLst/>
                <a:uLnTx/>
                <a:uFillTx/>
                <a:latin typeface="#9Slide03 IcielPanton Black" panose="00000A00000000000000" pitchFamily="2" charset="0"/>
                <a:ea typeface="+mn-ea"/>
                <a:cs typeface="Times New Roman" pitchFamily="18" charset="0"/>
              </a:rPr>
              <a:t>Vật</a:t>
            </a:r>
            <a:r>
              <a:rPr kumimoji="0" lang="en-US" altLang="en-US" sz="4000" b="1" i="0" u="none" strike="noStrike" kern="1200" cap="none" spc="0" normalizeH="0" baseline="0" noProof="0" dirty="0">
                <a:ln>
                  <a:noFill/>
                </a:ln>
                <a:solidFill>
                  <a:srgbClr val="ED7D31">
                    <a:lumMod val="75000"/>
                  </a:srgbClr>
                </a:solidFill>
                <a:effectLst/>
                <a:uLnTx/>
                <a:uFillTx/>
                <a:latin typeface="#9Slide03 IcielPanton Black" panose="00000A00000000000000" pitchFamily="2" charset="0"/>
                <a:ea typeface="+mn-ea"/>
                <a:cs typeface="Times New Roman" pitchFamily="18" charset="0"/>
              </a:rPr>
              <a:t> </a:t>
            </a:r>
            <a:r>
              <a:rPr kumimoji="0" lang="en-US" altLang="en-US" sz="4000" b="1" i="0" u="none" strike="noStrike" kern="1200" cap="none" spc="0" normalizeH="0" baseline="0" noProof="0" dirty="0" err="1" smtClean="0">
                <a:ln>
                  <a:noFill/>
                </a:ln>
                <a:solidFill>
                  <a:srgbClr val="ED7D31">
                    <a:lumMod val="75000"/>
                  </a:srgbClr>
                </a:solidFill>
                <a:effectLst/>
                <a:uLnTx/>
                <a:uFillTx/>
                <a:latin typeface="#9Slide03 IcielPanton Black" panose="00000A00000000000000" pitchFamily="2" charset="0"/>
                <a:ea typeface="+mn-ea"/>
                <a:cs typeface="Times New Roman" pitchFamily="18" charset="0"/>
              </a:rPr>
              <a:t>phát</a:t>
            </a:r>
            <a:r>
              <a:rPr kumimoji="0" lang="en-US" altLang="en-US" sz="4000" b="1" i="0" u="none" strike="noStrike" kern="1200" cap="none" spc="0" normalizeH="0" baseline="0" noProof="0" dirty="0" smtClean="0">
                <a:ln>
                  <a:noFill/>
                </a:ln>
                <a:solidFill>
                  <a:srgbClr val="ED7D31">
                    <a:lumMod val="75000"/>
                  </a:srgbClr>
                </a:solidFill>
                <a:effectLst/>
                <a:uLnTx/>
                <a:uFillTx/>
                <a:latin typeface="#9Slide03 IcielPanton Black" panose="00000A00000000000000" pitchFamily="2" charset="0"/>
                <a:ea typeface="+mn-ea"/>
                <a:cs typeface="Times New Roman" pitchFamily="18" charset="0"/>
              </a:rPr>
              <a:t> </a:t>
            </a:r>
            <a:r>
              <a:rPr kumimoji="0" lang="en-US" altLang="en-US" sz="4000" b="1" i="0" u="none" strike="noStrike" kern="1200" cap="none" spc="0" normalizeH="0" baseline="0" noProof="0" dirty="0" err="1">
                <a:ln>
                  <a:noFill/>
                </a:ln>
                <a:solidFill>
                  <a:srgbClr val="ED7D31">
                    <a:lumMod val="75000"/>
                  </a:srgbClr>
                </a:solidFill>
                <a:effectLst/>
                <a:uLnTx/>
                <a:uFillTx/>
                <a:latin typeface="#9Slide03 IcielPanton Black" panose="00000A00000000000000" pitchFamily="2" charset="0"/>
                <a:ea typeface="+mn-ea"/>
                <a:cs typeface="Times New Roman" pitchFamily="18" charset="0"/>
              </a:rPr>
              <a:t>sáng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B38B63D9-4BB7-4CC8-8DEE-F051C752331A}"/>
              </a:ext>
            </a:extLst>
          </p:cNvPr>
          <p:cNvSpPr/>
          <p:nvPr/>
        </p:nvSpPr>
        <p:spPr>
          <a:xfrm rot="5011494">
            <a:off x="6045259" y="3021386"/>
            <a:ext cx="3529125" cy="1629849"/>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A8E7B087-6BA5-426E-A9D3-53E44BAF538A}"/>
              </a:ext>
            </a:extLst>
          </p:cNvPr>
          <p:cNvSpPr/>
          <p:nvPr/>
        </p:nvSpPr>
        <p:spPr>
          <a:xfrm rot="2497511">
            <a:off x="4605465" y="3449696"/>
            <a:ext cx="2791471" cy="1867906"/>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3BD78CAE-CE48-4211-A59C-D0CBDA38BDE7}"/>
              </a:ext>
            </a:extLst>
          </p:cNvPr>
          <p:cNvCxnSpPr>
            <a:cxnSpLocks/>
          </p:cNvCxnSpPr>
          <p:nvPr/>
        </p:nvCxnSpPr>
        <p:spPr>
          <a:xfrm>
            <a:off x="6344544" y="4904006"/>
            <a:ext cx="3310895" cy="112131"/>
          </a:xfrm>
          <a:prstGeom prst="straightConnector1">
            <a:avLst/>
          </a:prstGeom>
          <a:ln w="76200">
            <a:solidFill>
              <a:srgbClr val="00206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3C4DCA0-B9EF-4AE0-AFD5-AC5547325B5A}"/>
              </a:ext>
            </a:extLst>
          </p:cNvPr>
          <p:cNvSpPr txBox="1"/>
          <p:nvPr/>
        </p:nvSpPr>
        <p:spPr>
          <a:xfrm>
            <a:off x="9414778" y="3836311"/>
            <a:ext cx="191583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ED7D31">
                    <a:lumMod val="75000"/>
                  </a:srgbClr>
                </a:solidFill>
                <a:effectLst/>
                <a:uLnTx/>
                <a:uFillTx/>
                <a:latin typeface="#9Slide03 IcielPanton Black" panose="00000A00000000000000" pitchFamily="2" charset="0"/>
                <a:ea typeface="+mn-ea"/>
                <a:cs typeface="Times New Roman" pitchFamily="18" charset="0"/>
              </a:rPr>
              <a:t>Vật được chiếu sáng</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A249583-C088-4389-92A1-3FC3DE124BEA}"/>
              </a:ext>
            </a:extLst>
          </p:cNvPr>
          <p:cNvSpPr/>
          <p:nvPr/>
        </p:nvSpPr>
        <p:spPr>
          <a:xfrm>
            <a:off x="4746171" y="1743866"/>
            <a:ext cx="1889444" cy="72923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F6C36D4F-E83B-4736-A52A-DF15C5B0DCC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2298354" y="2906795"/>
            <a:ext cx="2338872" cy="2634137"/>
          </a:xfrm>
          <a:prstGeom prst="rect">
            <a:avLst/>
          </a:prstGeom>
        </p:spPr>
      </p:pic>
      <p:sp>
        <p:nvSpPr>
          <p:cNvPr id="38" name="Oval 37">
            <a:extLst>
              <a:ext uri="{FF2B5EF4-FFF2-40B4-BE49-F238E27FC236}">
                <a16:creationId xmlns:a16="http://schemas.microsoft.com/office/drawing/2014/main" id="{A8E7B087-6BA5-426E-A9D3-53E44BAF538A}"/>
              </a:ext>
            </a:extLst>
          </p:cNvPr>
          <p:cNvSpPr/>
          <p:nvPr/>
        </p:nvSpPr>
        <p:spPr>
          <a:xfrm rot="4705592">
            <a:off x="4722936" y="2523480"/>
            <a:ext cx="821290" cy="935185"/>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59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500"/>
                                        <p:tgtEl>
                                          <p:spTgt spid="3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circle(in)">
                                      <p:cBhvr>
                                        <p:cTn id="31" dur="2000"/>
                                        <p:tgtEl>
                                          <p:spTgt spid="3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circle(in)">
                                      <p:cBhvr>
                                        <p:cTn id="34" dur="2000"/>
                                        <p:tgtEl>
                                          <p:spTgt spid="4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up)">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animBg="1"/>
      <p:bldP spid="40" grpId="0" animBg="1"/>
      <p:bldP spid="48" grpId="0"/>
      <p:bldP spid="49"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DEFF5"/>
            </a:gs>
            <a:gs pos="49000">
              <a:srgbClr val="FEC9DF"/>
            </a:gs>
            <a:gs pos="100000">
              <a:srgbClr val="FEC9DF"/>
            </a:gs>
          </a:gsLst>
          <a:lin ang="5400000" scaled="1"/>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8546A82-2DDB-40D2-B030-DEB9C6F58B1D}"/>
              </a:ext>
            </a:extLst>
          </p:cNvPr>
          <p:cNvGrpSpPr/>
          <p:nvPr/>
        </p:nvGrpSpPr>
        <p:grpSpPr>
          <a:xfrm>
            <a:off x="153323" y="1222957"/>
            <a:ext cx="11075969" cy="5569191"/>
            <a:chOff x="153323" y="1222957"/>
            <a:chExt cx="11075969" cy="5569191"/>
          </a:xfrm>
        </p:grpSpPr>
        <p:sp>
          <p:nvSpPr>
            <p:cNvPr id="23" name="Rectangle: Rounded Corners 22">
              <a:extLst>
                <a:ext uri="{FF2B5EF4-FFF2-40B4-BE49-F238E27FC236}">
                  <a16:creationId xmlns:a16="http://schemas.microsoft.com/office/drawing/2014/main" id="{E17AF402-7835-4EEE-AF80-A47A0C534F24}"/>
                </a:ext>
              </a:extLst>
            </p:cNvPr>
            <p:cNvSpPr/>
            <p:nvPr/>
          </p:nvSpPr>
          <p:spPr>
            <a:xfrm>
              <a:off x="1161134" y="1222957"/>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5F16229-2EBF-4089-B74B-580E798671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pic>
        <p:nvPicPr>
          <p:cNvPr id="4" name="Picture 3">
            <a:extLst>
              <a:ext uri="{FF2B5EF4-FFF2-40B4-BE49-F238E27FC236}">
                <a16:creationId xmlns:a16="http://schemas.microsoft.com/office/drawing/2014/main" id="{D8F23337-1B1C-43F5-B162-DBA56B015319}"/>
              </a:ext>
            </a:extLst>
          </p:cNvPr>
          <p:cNvPicPr>
            <a:picLocks noChangeAspect="1"/>
          </p:cNvPicPr>
          <p:nvPr/>
        </p:nvPicPr>
        <p:blipFill rotWithShape="1">
          <a:blip r:embed="rId4"/>
          <a:srcRect t="4566" r="95661" b="5622"/>
          <a:stretch/>
        </p:blipFill>
        <p:spPr>
          <a:xfrm>
            <a:off x="-1" y="0"/>
            <a:ext cx="591671" cy="6858000"/>
          </a:xfrm>
          <a:prstGeom prst="rect">
            <a:avLst/>
          </a:prstGeom>
        </p:spPr>
      </p:pic>
      <p:pic>
        <p:nvPicPr>
          <p:cNvPr id="5" name="Picture 4">
            <a:extLst>
              <a:ext uri="{FF2B5EF4-FFF2-40B4-BE49-F238E27FC236}">
                <a16:creationId xmlns:a16="http://schemas.microsoft.com/office/drawing/2014/main" id="{87BB8620-8AED-40D9-B6DC-FD6A61A58654}"/>
              </a:ext>
            </a:extLst>
          </p:cNvPr>
          <p:cNvPicPr>
            <a:picLocks noChangeAspect="1"/>
          </p:cNvPicPr>
          <p:nvPr/>
        </p:nvPicPr>
        <p:blipFill rotWithShape="1">
          <a:blip r:embed="rId4"/>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6" name="Picture 35">
            <a:extLst>
              <a:ext uri="{FF2B5EF4-FFF2-40B4-BE49-F238E27FC236}">
                <a16:creationId xmlns:a16="http://schemas.microsoft.com/office/drawing/2014/main" id="{F6C36D4F-E83B-4736-A52A-DF15C5B0DCC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2532850">
            <a:off x="-371346" y="692642"/>
            <a:ext cx="2338872" cy="2634137"/>
          </a:xfrm>
          <a:prstGeom prst="rect">
            <a:avLst/>
          </a:prstGeom>
        </p:spPr>
      </p:pic>
      <p:sp>
        <p:nvSpPr>
          <p:cNvPr id="31" name="TextBox 30">
            <a:extLst>
              <a:ext uri="{FF2B5EF4-FFF2-40B4-BE49-F238E27FC236}">
                <a16:creationId xmlns:a16="http://schemas.microsoft.com/office/drawing/2014/main" id="{316FC606-0D2F-40BC-BC3F-BBC3909981A8}"/>
              </a:ext>
            </a:extLst>
          </p:cNvPr>
          <p:cNvSpPr txBox="1"/>
          <p:nvPr/>
        </p:nvSpPr>
        <p:spPr>
          <a:xfrm>
            <a:off x="2983402" y="1610343"/>
            <a:ext cx="641479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5400" b="1"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Một</a:t>
            </a:r>
            <a:r>
              <a:rPr kumimoji="0" lang="vi-VN" altLang="en-US" sz="5400" b="1" i="0" u="none" strike="noStrike" kern="1200" cap="none" spc="0" normalizeH="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 số ví dụ khác</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316FC606-0D2F-40BC-BC3F-BBC3909981A8}"/>
              </a:ext>
            </a:extLst>
          </p:cNvPr>
          <p:cNvSpPr txBox="1"/>
          <p:nvPr/>
        </p:nvSpPr>
        <p:spPr>
          <a:xfrm>
            <a:off x="862527" y="2439318"/>
            <a:ext cx="1080847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Times New Roman" pitchFamily="18" charset="0"/>
              </a:rPr>
              <a:t>Vật</a:t>
            </a:r>
            <a:r>
              <a:rPr kumimoji="0" lang="vi-VN" altLang="en-US" sz="3600" b="1"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Times New Roman" pitchFamily="18" charset="0"/>
              </a:rPr>
              <a:t> phát sáng: ngọn đuốc, đèn dầu, cây nến,...</a:t>
            </a:r>
            <a:endPar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026" name="Picture 2" descr="Ngọn đuốc Trần Huỳnh Duy Thức - Dân Làm Bá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36920">
            <a:off x="1382742" y="3209738"/>
            <a:ext cx="2535463" cy="33806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Đèn dầu - TẠP CHÍ ĐIỆN TỬ VĂN HÓA VÀ PHÁT TRIỂ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06494" y="3478423"/>
            <a:ext cx="3520536" cy="28432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ướng dẫn giao dịch Forex mô hình 3 cây nến"/>
          <p:cNvPicPr>
            <a:picLocks noChangeAspect="1" noChangeArrowheads="1"/>
          </p:cNvPicPr>
          <p:nvPr/>
        </p:nvPicPr>
        <p:blipFill rotWithShape="1">
          <a:blip r:embed="rId9">
            <a:extLst>
              <a:ext uri="{28A0092B-C50C-407E-A947-70E740481C1C}">
                <a14:useLocalDpi xmlns:a14="http://schemas.microsoft.com/office/drawing/2010/main" val="0"/>
              </a:ext>
            </a:extLst>
          </a:blip>
          <a:srcRect l="29035" r="25050"/>
          <a:stretch/>
        </p:blipFill>
        <p:spPr bwMode="auto">
          <a:xfrm rot="21106512">
            <a:off x="8257065" y="3214911"/>
            <a:ext cx="3038355" cy="3434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5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Effect transition="in" filter="fade">
                                      <p:cBhvr>
                                        <p:cTn id="23" dur="500"/>
                                        <p:tgtEl>
                                          <p:spTgt spid="1026"/>
                                        </p:tgtEl>
                                      </p:cBhvr>
                                    </p:animEffect>
                                  </p:childTnLst>
                                </p:cTn>
                              </p:par>
                              <p:par>
                                <p:cTn id="24" presetID="53" presetClass="entr" presetSubtype="16"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 calcmode="lin" valueType="num">
                                      <p:cBhvr>
                                        <p:cTn id="26" dur="500" fill="hold"/>
                                        <p:tgtEl>
                                          <p:spTgt spid="1030"/>
                                        </p:tgtEl>
                                        <p:attrNameLst>
                                          <p:attrName>ppt_w</p:attrName>
                                        </p:attrNameLst>
                                      </p:cBhvr>
                                      <p:tavLst>
                                        <p:tav tm="0">
                                          <p:val>
                                            <p:fltVal val="0"/>
                                          </p:val>
                                        </p:tav>
                                        <p:tav tm="100000">
                                          <p:val>
                                            <p:strVal val="#ppt_w"/>
                                          </p:val>
                                        </p:tav>
                                      </p:tavLst>
                                    </p:anim>
                                    <p:anim calcmode="lin" valueType="num">
                                      <p:cBhvr>
                                        <p:cTn id="27" dur="500" fill="hold"/>
                                        <p:tgtEl>
                                          <p:spTgt spid="1030"/>
                                        </p:tgtEl>
                                        <p:attrNameLst>
                                          <p:attrName>ppt_h</p:attrName>
                                        </p:attrNameLst>
                                      </p:cBhvr>
                                      <p:tavLst>
                                        <p:tav tm="0">
                                          <p:val>
                                            <p:fltVal val="0"/>
                                          </p:val>
                                        </p:tav>
                                        <p:tav tm="100000">
                                          <p:val>
                                            <p:strVal val="#ppt_h"/>
                                          </p:val>
                                        </p:tav>
                                      </p:tavLst>
                                    </p:anim>
                                    <p:animEffect transition="in" filter="fade">
                                      <p:cBhvr>
                                        <p:cTn id="28" dur="500"/>
                                        <p:tgtEl>
                                          <p:spTgt spid="1030"/>
                                        </p:tgtEl>
                                      </p:cBhvr>
                                    </p:animEffect>
                                  </p:childTnLst>
                                </p:cTn>
                              </p:par>
                              <p:par>
                                <p:cTn id="29" presetID="53" presetClass="entr" presetSubtype="16"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p:cTn id="31" dur="500" fill="hold"/>
                                        <p:tgtEl>
                                          <p:spTgt spid="1032"/>
                                        </p:tgtEl>
                                        <p:attrNameLst>
                                          <p:attrName>ppt_w</p:attrName>
                                        </p:attrNameLst>
                                      </p:cBhvr>
                                      <p:tavLst>
                                        <p:tav tm="0">
                                          <p:val>
                                            <p:fltVal val="0"/>
                                          </p:val>
                                        </p:tav>
                                        <p:tav tm="100000">
                                          <p:val>
                                            <p:strVal val="#ppt_w"/>
                                          </p:val>
                                        </p:tav>
                                      </p:tavLst>
                                    </p:anim>
                                    <p:anim calcmode="lin" valueType="num">
                                      <p:cBhvr>
                                        <p:cTn id="32" dur="500" fill="hold"/>
                                        <p:tgtEl>
                                          <p:spTgt spid="1032"/>
                                        </p:tgtEl>
                                        <p:attrNameLst>
                                          <p:attrName>ppt_h</p:attrName>
                                        </p:attrNameLst>
                                      </p:cBhvr>
                                      <p:tavLst>
                                        <p:tav tm="0">
                                          <p:val>
                                            <p:fltVal val="0"/>
                                          </p:val>
                                        </p:tav>
                                        <p:tav tm="100000">
                                          <p:val>
                                            <p:strVal val="#ppt_h"/>
                                          </p:val>
                                        </p:tav>
                                      </p:tavLst>
                                    </p:anim>
                                    <p:animEffect transition="in" filter="fade">
                                      <p:cBhvr>
                                        <p:cTn id="33"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DEFF5"/>
            </a:gs>
            <a:gs pos="49000">
              <a:srgbClr val="FEC9DF"/>
            </a:gs>
            <a:gs pos="100000">
              <a:srgbClr val="FEC9DF"/>
            </a:gs>
          </a:gsLst>
          <a:lin ang="5400000" scaled="1"/>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8546A82-2DDB-40D2-B030-DEB9C6F58B1D}"/>
              </a:ext>
            </a:extLst>
          </p:cNvPr>
          <p:cNvGrpSpPr/>
          <p:nvPr/>
        </p:nvGrpSpPr>
        <p:grpSpPr>
          <a:xfrm>
            <a:off x="153323" y="1222957"/>
            <a:ext cx="11075969" cy="5569191"/>
            <a:chOff x="153323" y="1222957"/>
            <a:chExt cx="11075969" cy="5569191"/>
          </a:xfrm>
        </p:grpSpPr>
        <p:sp>
          <p:nvSpPr>
            <p:cNvPr id="23" name="Rectangle: Rounded Corners 22">
              <a:extLst>
                <a:ext uri="{FF2B5EF4-FFF2-40B4-BE49-F238E27FC236}">
                  <a16:creationId xmlns:a16="http://schemas.microsoft.com/office/drawing/2014/main" id="{E17AF402-7835-4EEE-AF80-A47A0C534F24}"/>
                </a:ext>
              </a:extLst>
            </p:cNvPr>
            <p:cNvSpPr/>
            <p:nvPr/>
          </p:nvSpPr>
          <p:spPr>
            <a:xfrm>
              <a:off x="1161134" y="1222957"/>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5F16229-2EBF-4089-B74B-580E798671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pic>
        <p:nvPicPr>
          <p:cNvPr id="4" name="Picture 3">
            <a:extLst>
              <a:ext uri="{FF2B5EF4-FFF2-40B4-BE49-F238E27FC236}">
                <a16:creationId xmlns:a16="http://schemas.microsoft.com/office/drawing/2014/main" id="{D8F23337-1B1C-43F5-B162-DBA56B015319}"/>
              </a:ext>
            </a:extLst>
          </p:cNvPr>
          <p:cNvPicPr>
            <a:picLocks noChangeAspect="1"/>
          </p:cNvPicPr>
          <p:nvPr/>
        </p:nvPicPr>
        <p:blipFill rotWithShape="1">
          <a:blip r:embed="rId4"/>
          <a:srcRect t="4566" r="95661" b="5622"/>
          <a:stretch/>
        </p:blipFill>
        <p:spPr>
          <a:xfrm>
            <a:off x="-1" y="0"/>
            <a:ext cx="591671" cy="6858000"/>
          </a:xfrm>
          <a:prstGeom prst="rect">
            <a:avLst/>
          </a:prstGeom>
        </p:spPr>
      </p:pic>
      <p:pic>
        <p:nvPicPr>
          <p:cNvPr id="5" name="Picture 4">
            <a:extLst>
              <a:ext uri="{FF2B5EF4-FFF2-40B4-BE49-F238E27FC236}">
                <a16:creationId xmlns:a16="http://schemas.microsoft.com/office/drawing/2014/main" id="{87BB8620-8AED-40D9-B6DC-FD6A61A58654}"/>
              </a:ext>
            </a:extLst>
          </p:cNvPr>
          <p:cNvPicPr>
            <a:picLocks noChangeAspect="1"/>
          </p:cNvPicPr>
          <p:nvPr/>
        </p:nvPicPr>
        <p:blipFill rotWithShape="1">
          <a:blip r:embed="rId4"/>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6" name="Picture 35">
            <a:extLst>
              <a:ext uri="{FF2B5EF4-FFF2-40B4-BE49-F238E27FC236}">
                <a16:creationId xmlns:a16="http://schemas.microsoft.com/office/drawing/2014/main" id="{F6C36D4F-E83B-4736-A52A-DF15C5B0DCC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2532850">
            <a:off x="-371346" y="692642"/>
            <a:ext cx="2338872" cy="2634137"/>
          </a:xfrm>
          <a:prstGeom prst="rect">
            <a:avLst/>
          </a:prstGeom>
        </p:spPr>
      </p:pic>
      <p:sp>
        <p:nvSpPr>
          <p:cNvPr id="31" name="TextBox 30">
            <a:extLst>
              <a:ext uri="{FF2B5EF4-FFF2-40B4-BE49-F238E27FC236}">
                <a16:creationId xmlns:a16="http://schemas.microsoft.com/office/drawing/2014/main" id="{316FC606-0D2F-40BC-BC3F-BBC3909981A8}"/>
              </a:ext>
            </a:extLst>
          </p:cNvPr>
          <p:cNvSpPr txBox="1"/>
          <p:nvPr/>
        </p:nvSpPr>
        <p:spPr>
          <a:xfrm>
            <a:off x="2983402" y="1610343"/>
            <a:ext cx="641479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smtClean="0">
                <a:ln>
                  <a:noFill/>
                </a:ln>
                <a:solidFill>
                  <a:srgbClr val="ED7D31">
                    <a:lumMod val="75000"/>
                  </a:srgbClr>
                </a:solidFill>
                <a:effectLst/>
                <a:uLnTx/>
                <a:uFillTx/>
                <a:latin typeface="#9Slide03 IcielPanton Black" panose="00000A00000000000000" pitchFamily="2" charset="0"/>
                <a:ea typeface="+mn-ea"/>
                <a:cs typeface="Times New Roman" pitchFamily="18" charset="0"/>
              </a:rPr>
              <a:t>Một</a:t>
            </a:r>
            <a:r>
              <a:rPr kumimoji="0" lang="vi-VN" altLang="en-US" sz="4000" b="1" i="0" u="none" strike="noStrike" kern="1200" cap="none" spc="0" normalizeH="0" noProof="0" dirty="0" smtClean="0">
                <a:ln>
                  <a:noFill/>
                </a:ln>
                <a:solidFill>
                  <a:srgbClr val="ED7D31">
                    <a:lumMod val="75000"/>
                  </a:srgbClr>
                </a:solidFill>
                <a:effectLst/>
                <a:uLnTx/>
                <a:uFillTx/>
                <a:latin typeface="#9Slide03 IcielPanton Black" panose="00000A00000000000000" pitchFamily="2" charset="0"/>
                <a:ea typeface="+mn-ea"/>
                <a:cs typeface="Times New Roman" pitchFamily="18" charset="0"/>
              </a:rPr>
              <a:t> số ví dụ khác</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16FC606-0D2F-40BC-BC3F-BBC3909981A8}"/>
              </a:ext>
            </a:extLst>
          </p:cNvPr>
          <p:cNvSpPr txBox="1"/>
          <p:nvPr/>
        </p:nvSpPr>
        <p:spPr>
          <a:xfrm>
            <a:off x="862527" y="2439318"/>
            <a:ext cx="1080847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Times New Roman" pitchFamily="18" charset="0"/>
              </a:rPr>
              <a:t>Vật</a:t>
            </a:r>
            <a:r>
              <a:rPr kumimoji="0" lang="vi-VN" altLang="en-US" sz="3600" b="1"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Times New Roman" pitchFamily="18" charset="0"/>
              </a:rPr>
              <a:t> được chiếu sáng: con người, con vật,....</a:t>
            </a:r>
            <a:endPar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2050" name="Picture 2" descr="Chỉ thị của Ban Bí thư T.Ư Đảng về lãnh đạo Đại hội Đoàn các cấ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9783" y="3231734"/>
            <a:ext cx="4217823" cy="2809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Lovely Animal Sounds: Parrot, Buffalo, Goose, Chicken, Leopard, Rabbit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06133" y="3213608"/>
            <a:ext cx="5059590" cy="2846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531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FB23AB-7A20-48B0-9171-408A5DD45C6F}"/>
              </a:ext>
            </a:extLst>
          </p:cNvPr>
          <p:cNvSpPr txBox="1"/>
          <p:nvPr/>
        </p:nvSpPr>
        <p:spPr>
          <a:xfrm>
            <a:off x="2643902" y="2477408"/>
            <a:ext cx="9282209" cy="1754326"/>
          </a:xfrm>
          <a:prstGeom prst="rect">
            <a:avLst/>
          </a:prstGeom>
          <a:noFill/>
        </p:spPr>
        <p:txBody>
          <a:bodyPr wrap="square" rtlCol="0">
            <a:spAutoFit/>
          </a:bodyPr>
          <a:lstStyle/>
          <a:p>
            <a:pPr lvl="0" algn="ctr"/>
            <a:r>
              <a:rPr lang="en-US" sz="3600" i="1" dirty="0" err="1" smtClean="0">
                <a:solidFill>
                  <a:schemeClr val="accent1">
                    <a:lumMod val="50000"/>
                  </a:schemeClr>
                </a:solidFill>
                <a:latin typeface="Cambria" panose="02040503050406030204" pitchFamily="18" charset="0"/>
                <a:ea typeface="Cambria" panose="02040503050406030204" pitchFamily="18" charset="0"/>
              </a:rPr>
              <a:t>Nhờ</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có</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ánh</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sáng</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từ</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các</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vật</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phát</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sáng</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chiếu</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vào</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các</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vật</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rồi</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phản</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chiếu</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đến</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mắt</a:t>
            </a:r>
            <a:r>
              <a:rPr lang="en-US" sz="3600" i="1" dirty="0" smtClean="0">
                <a:solidFill>
                  <a:schemeClr val="accent1">
                    <a:lumMod val="50000"/>
                  </a:schemeClr>
                </a:solidFill>
                <a:latin typeface="Cambria" panose="02040503050406030204" pitchFamily="18" charset="0"/>
                <a:ea typeface="Cambria" panose="02040503050406030204" pitchFamily="18" charset="0"/>
              </a:rPr>
              <a:t> ta </a:t>
            </a:r>
            <a:r>
              <a:rPr lang="en-US" sz="3600" i="1" dirty="0" err="1" smtClean="0">
                <a:solidFill>
                  <a:schemeClr val="accent1">
                    <a:lumMod val="50000"/>
                  </a:schemeClr>
                </a:solidFill>
                <a:latin typeface="Cambria" panose="02040503050406030204" pitchFamily="18" charset="0"/>
                <a:ea typeface="Cambria" panose="02040503050406030204" pitchFamily="18" charset="0"/>
              </a:rPr>
              <a:t>giúp</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chúng</a:t>
            </a:r>
            <a:r>
              <a:rPr lang="en-US" sz="3600" i="1" dirty="0" smtClean="0">
                <a:solidFill>
                  <a:schemeClr val="accent1">
                    <a:lumMod val="50000"/>
                  </a:schemeClr>
                </a:solidFill>
                <a:latin typeface="Cambria" panose="02040503050406030204" pitchFamily="18" charset="0"/>
                <a:ea typeface="Cambria" panose="02040503050406030204" pitchFamily="18" charset="0"/>
              </a:rPr>
              <a:t> ta </a:t>
            </a:r>
            <a:r>
              <a:rPr lang="en-US" sz="3600" i="1" dirty="0" err="1" smtClean="0">
                <a:solidFill>
                  <a:schemeClr val="accent1">
                    <a:lumMod val="50000"/>
                  </a:schemeClr>
                </a:solidFill>
                <a:latin typeface="Cambria" panose="02040503050406030204" pitchFamily="18" charset="0"/>
                <a:ea typeface="Cambria" panose="02040503050406030204" pitchFamily="18" charset="0"/>
              </a:rPr>
              <a:t>nhìn</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thấy</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được</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các</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sự</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r>
              <a:rPr lang="en-US" sz="3600" i="1" dirty="0" err="1" smtClean="0">
                <a:solidFill>
                  <a:schemeClr val="accent1">
                    <a:lumMod val="50000"/>
                  </a:schemeClr>
                </a:solidFill>
                <a:latin typeface="Cambria" panose="02040503050406030204" pitchFamily="18" charset="0"/>
                <a:ea typeface="Cambria" panose="02040503050406030204" pitchFamily="18" charset="0"/>
              </a:rPr>
              <a:t>vật</a:t>
            </a:r>
            <a:r>
              <a:rPr lang="en-US" sz="3600" i="1" dirty="0" smtClean="0">
                <a:solidFill>
                  <a:schemeClr val="accent1">
                    <a:lumMod val="50000"/>
                  </a:schemeClr>
                </a:solidFill>
                <a:latin typeface="Cambria" panose="02040503050406030204" pitchFamily="18" charset="0"/>
                <a:ea typeface="Cambria" panose="02040503050406030204" pitchFamily="18" charset="0"/>
              </a:rPr>
              <a:t>. </a:t>
            </a:r>
            <a:endParaRPr lang="en-US" sz="15200" dirty="0">
              <a:solidFill>
                <a:schemeClr val="accent1">
                  <a:lumMod val="50000"/>
                </a:schemeClr>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8EC0B2B1-0A45-4F2E-9D32-CAC9253487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150125" y="1497185"/>
            <a:ext cx="2338872" cy="2634137"/>
          </a:xfrm>
          <a:prstGeom prst="rect">
            <a:avLst/>
          </a:prstGeom>
        </p:spPr>
      </p:pic>
      <p:pic>
        <p:nvPicPr>
          <p:cNvPr id="12" name="Picture 4">
            <a:extLst>
              <a:ext uri="{FF2B5EF4-FFF2-40B4-BE49-F238E27FC236}">
                <a16:creationId xmlns:a16="http://schemas.microsoft.com/office/drawing/2014/main" id="{5D93F3CD-B389-4CE9-A8D6-076814B7BB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2130" b="89074" l="32865" r="43698">
                        <a14:foregroundMark x1="33906" y1="79630" x2="33906" y2="79630"/>
                        <a14:foregroundMark x1="37031" y1="73148" x2="37431" y2="73089"/>
                        <a14:foregroundMark x1="43698" y1="83148" x2="43698" y2="83148"/>
                        <a14:foregroundMark x1="38462" y1="88333" x2="38802" y2="88333"/>
                        <a14:foregroundMark x1="37813" y1="88333" x2="38253" y2="88333"/>
                        <a14:backgroundMark x1="35104" y1="74167" x2="34896" y2="74352"/>
                        <a14:backgroundMark x1="34531" y1="75370" x2="34063" y2="76019"/>
                        <a14:backgroundMark x1="33906" y1="77037" x2="33698" y2="78056"/>
                        <a14:backgroundMark x1="33438" y1="78611" x2="33802" y2="76759"/>
                        <a14:backgroundMark x1="34375" y1="75278" x2="35104" y2="73704"/>
                        <a14:backgroundMark x1="34896" y1="74352" x2="35729" y2="73241"/>
                        <a14:backgroundMark x1="35729" y1="73333" x2="37344" y2="72500"/>
                        <a14:backgroundMark x1="37708" y1="72315" x2="39115" y2="72315"/>
                        <a14:backgroundMark x1="39323" y1="72685" x2="40729" y2="73704"/>
                        <a14:backgroundMark x1="41146" y1="74630" x2="41771" y2="75833"/>
                        <a14:backgroundMark x1="40677" y1="74074" x2="41510" y2="75463"/>
                        <a14:backgroundMark x1="41667" y1="76574" x2="42240" y2="77870"/>
                        <a14:backgroundMark x1="41823" y1="76019" x2="42188" y2="77037"/>
                        <a14:backgroundMark x1="41667" y1="75926" x2="42083" y2="77407"/>
                        <a14:backgroundMark x1="42292" y1="78333" x2="42448" y2="79259"/>
                        <a14:backgroundMark x1="42344" y1="79444" x2="42344" y2="79537"/>
                        <a14:backgroundMark x1="33333" y1="80926" x2="33490" y2="83796"/>
                        <a14:backgroundMark x1="33854" y1="84815" x2="34271" y2="85926"/>
                        <a14:backgroundMark x1="33646" y1="83981" x2="34010" y2="85185"/>
                        <a14:backgroundMark x1="35313" y1="87500" x2="36094" y2="88148"/>
                        <a14:backgroundMark x1="36510" y1="88611" x2="37344" y2="88889"/>
                        <a14:backgroundMark x1="38438" y1="89167" x2="39479" y2="89167"/>
                        <a14:backgroundMark x1="40625" y1="87963" x2="40990" y2="87315"/>
                        <a14:backgroundMark x1="41406" y1="86481" x2="41406" y2="86481"/>
                        <a14:backgroundMark x1="41823" y1="85556" x2="41823" y2="85556"/>
                        <a14:backgroundMark x1="40833" y1="87407" x2="40729" y2="87593"/>
                        <a14:backgroundMark x1="40729" y1="87222" x2="40729" y2="87222"/>
                        <a14:backgroundMark x1="41667" y1="85741" x2="41823" y2="85648"/>
                        <a14:backgroundMark x1="38333" y1="88796" x2="38073" y2="88981"/>
                        <a14:backgroundMark x1="38021" y1="88981" x2="38229" y2="88981"/>
                        <a14:backgroundMark x1="35990" y1="88241" x2="36563" y2="88519"/>
                        <a14:backgroundMark x1="34740" y1="86667" x2="35156" y2="87130"/>
                        <a14:backgroundMark x1="35156" y1="87407" x2="35313" y2="87593"/>
                      </a14:backgroundRemoval>
                    </a14:imgEffect>
                  </a14:imgLayer>
                </a14:imgProps>
              </a:ext>
            </a:extLst>
          </a:blip>
          <a:srcRect l="31586" t="70256" r="55507" b="9506"/>
          <a:stretch/>
        </p:blipFill>
        <p:spPr>
          <a:xfrm>
            <a:off x="-1936095" y="244573"/>
            <a:ext cx="1643315" cy="1449452"/>
          </a:xfrm>
          <a:prstGeom prst="rect">
            <a:avLst/>
          </a:prstGeom>
        </p:spPr>
      </p:pic>
    </p:spTree>
    <p:extLst>
      <p:ext uri="{BB962C8B-B14F-4D97-AF65-F5344CB8AC3E}">
        <p14:creationId xmlns:p14="http://schemas.microsoft.com/office/powerpoint/2010/main" val="15606001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9700">
              <a:srgbClr val="FEDEEB"/>
            </a:gs>
            <a:gs pos="0">
              <a:srgbClr val="FB89B7"/>
            </a:gs>
            <a:gs pos="100000">
              <a:srgbClr val="FB89B7"/>
            </a:gs>
          </a:gsLst>
          <a:lin ang="5400000" scaled="1"/>
        </a:gradFill>
        <a:effectLst/>
      </p:bgPr>
    </p:bg>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A6F3EB97-D54D-4F34-9DE2-728D1D916F2F}"/>
              </a:ext>
            </a:extLst>
          </p:cNvPr>
          <p:cNvSpPr/>
          <p:nvPr/>
        </p:nvSpPr>
        <p:spPr>
          <a:xfrm>
            <a:off x="650996" y="1306285"/>
            <a:ext cx="10801041" cy="4870580"/>
          </a:xfrm>
          <a:prstGeom prst="roundRect">
            <a:avLst>
              <a:gd name="adj" fmla="val 9693"/>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Hình ảnh 20">
            <a:extLst>
              <a:ext uri="{FF2B5EF4-FFF2-40B4-BE49-F238E27FC236}">
                <a16:creationId xmlns:a16="http://schemas.microsoft.com/office/drawing/2014/main" id="{0A3D1EB1-7720-437E-8843-FA8C1BD15E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344" y1="72750" x2="32344" y2="72750"/>
                        <a14:foregroundMark x1="29688" y1="67000" x2="29688" y2="67000"/>
                        <a14:foregroundMark x1="30781" y1="68250" x2="30781" y2="68250"/>
                        <a14:foregroundMark x1="32500" y1="70250" x2="32500" y2="70250"/>
                        <a14:foregroundMark x1="34531" y1="73500" x2="34531" y2="73500"/>
                        <a14:foregroundMark x1="23594" y1="89750" x2="23594" y2="89750"/>
                        <a14:backgroundMark x1="17188" y1="36500" x2="22188" y2="47000"/>
                        <a14:backgroundMark x1="42344" y1="77500" x2="47656" y2="83500"/>
                        <a14:backgroundMark x1="43594" y1="71250" x2="46719" y2="83000"/>
                        <a14:backgroundMark x1="41250" y1="32250" x2="42188" y2="74250"/>
                        <a14:backgroundMark x1="63281" y1="34500" x2="66250" y2="60750"/>
                        <a14:backgroundMark x1="44688" y1="14500" x2="68125" y2="77000"/>
                        <a14:backgroundMark x1="68125" y1="77000" x2="68125" y2="77000"/>
                        <a14:backgroundMark x1="64219" y1="66250" x2="74844" y2="83500"/>
                        <a14:backgroundMark x1="15156" y1="41000" x2="30000" y2="42000"/>
                      </a14:backgroundRemoval>
                    </a14:imgEffect>
                  </a14:imgLayer>
                </a14:imgProps>
              </a:ext>
              <a:ext uri="{28A0092B-C50C-407E-A947-70E740481C1C}">
                <a14:useLocalDpi xmlns:a14="http://schemas.microsoft.com/office/drawing/2010/main" val="0"/>
              </a:ext>
            </a:extLst>
          </a:blip>
          <a:srcRect l="7931" t="46035" r="62775" b="5550"/>
          <a:stretch/>
        </p:blipFill>
        <p:spPr>
          <a:xfrm>
            <a:off x="10445479" y="4362446"/>
            <a:ext cx="1785765" cy="1844565"/>
          </a:xfrm>
          <a:prstGeom prst="rect">
            <a:avLst/>
          </a:prstGeom>
        </p:spPr>
      </p:pic>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15723" y="1078062"/>
            <a:ext cx="863826" cy="697762"/>
          </a:xfrm>
          <a:prstGeom prst="rect">
            <a:avLst/>
          </a:prstGeom>
        </p:spPr>
      </p:pic>
      <p:sp>
        <p:nvSpPr>
          <p:cNvPr id="14" name="TextBox 13">
            <a:extLst>
              <a:ext uri="{FF2B5EF4-FFF2-40B4-BE49-F238E27FC236}">
                <a16:creationId xmlns:a16="http://schemas.microsoft.com/office/drawing/2014/main" id="{3933CF5F-AD58-4FB3-B380-A7444A358345}"/>
              </a:ext>
            </a:extLst>
          </p:cNvPr>
          <p:cNvSpPr txBox="1"/>
          <p:nvPr/>
        </p:nvSpPr>
        <p:spPr>
          <a:xfrm>
            <a:off x="935559" y="198974"/>
            <a:ext cx="1061501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Trăng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không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tự</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Mọi</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chúng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ta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thấy</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ban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đêm</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đèn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hoặc</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ánh</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phản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Trăng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p:txBody>
      </p:sp>
      <p:sp>
        <p:nvSpPr>
          <p:cNvPr id="24" name="Oval 3">
            <a:extLst>
              <a:ext uri="{FF2B5EF4-FFF2-40B4-BE49-F238E27FC236}">
                <a16:creationId xmlns:a16="http://schemas.microsoft.com/office/drawing/2014/main" id="{52D91321-2A0B-48AE-B980-F43EFF1E3DFC}"/>
              </a:ext>
            </a:extLst>
          </p:cNvPr>
          <p:cNvSpPr>
            <a:spLocks noChangeArrowheads="1"/>
          </p:cNvSpPr>
          <p:nvPr/>
        </p:nvSpPr>
        <p:spPr bwMode="auto">
          <a:xfrm>
            <a:off x="839788" y="1879600"/>
            <a:ext cx="9693275" cy="4703763"/>
          </a:xfrm>
          <a:prstGeom prst="ellipse">
            <a:avLst/>
          </a:prstGeom>
          <a:noFill/>
          <a:ln w="19050">
            <a:solidFill>
              <a:srgbClr val="00206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9" name="Picture 4" descr="EARTH">
            <a:extLst>
              <a:ext uri="{FF2B5EF4-FFF2-40B4-BE49-F238E27FC236}">
                <a16:creationId xmlns:a16="http://schemas.microsoft.com/office/drawing/2014/main" id="{187CE7B8-8FE9-4D12-86FD-479E6F25066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706576">
            <a:off x="5287216" y="1646787"/>
            <a:ext cx="668337" cy="6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6">
            <a:extLst>
              <a:ext uri="{FF2B5EF4-FFF2-40B4-BE49-F238E27FC236}">
                <a16:creationId xmlns:a16="http://schemas.microsoft.com/office/drawing/2014/main" id="{D767EAC2-EF27-420F-90A9-30899C31AC11}"/>
              </a:ext>
            </a:extLst>
          </p:cNvPr>
          <p:cNvSpPr>
            <a:spLocks noChangeArrowheads="1"/>
          </p:cNvSpPr>
          <p:nvPr/>
        </p:nvSpPr>
        <p:spPr bwMode="auto">
          <a:xfrm rot="2488289">
            <a:off x="4306888" y="1498600"/>
            <a:ext cx="2630487" cy="1219200"/>
          </a:xfrm>
          <a:prstGeom prst="ellipse">
            <a:avLst/>
          </a:prstGeom>
          <a:noFill/>
          <a:ln w="28575">
            <a:solidFill>
              <a:srgbClr val="A52066"/>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1" name="Picture 8" descr="MOON_S_1">
            <a:extLst>
              <a:ext uri="{FF2B5EF4-FFF2-40B4-BE49-F238E27FC236}">
                <a16:creationId xmlns:a16="http://schemas.microsoft.com/office/drawing/2014/main" id="{F3F21E7A-0786-495A-885E-38B63249893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851525" y="1422400"/>
            <a:ext cx="274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9">
            <a:extLst>
              <a:ext uri="{FF2B5EF4-FFF2-40B4-BE49-F238E27FC236}">
                <a16:creationId xmlns:a16="http://schemas.microsoft.com/office/drawing/2014/main" id="{6122D8DC-9950-4195-B3E7-8C179D6FAA1F}"/>
              </a:ext>
            </a:extLst>
          </p:cNvPr>
          <p:cNvSpPr txBox="1">
            <a:spLocks noChangeArrowheads="1"/>
          </p:cNvSpPr>
          <p:nvPr/>
        </p:nvSpPr>
        <p:spPr bwMode="auto">
          <a:xfrm>
            <a:off x="2590153" y="5377112"/>
            <a:ext cx="7162800" cy="5238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Mặt</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Trăng</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vệ</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tinh</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Trái</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Đất</a:t>
            </a:r>
            <a:endPar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endParaRPr>
          </a:p>
        </p:txBody>
      </p:sp>
      <p:sp>
        <p:nvSpPr>
          <p:cNvPr id="33" name="Text Box 9">
            <a:extLst>
              <a:ext uri="{FF2B5EF4-FFF2-40B4-BE49-F238E27FC236}">
                <a16:creationId xmlns:a16="http://schemas.microsoft.com/office/drawing/2014/main" id="{EFF57B87-4CC7-4B95-80A5-789371B46A03}"/>
              </a:ext>
            </a:extLst>
          </p:cNvPr>
          <p:cNvSpPr txBox="1">
            <a:spLocks noChangeArrowheads="1"/>
          </p:cNvSpPr>
          <p:nvPr/>
        </p:nvSpPr>
        <p:spPr bwMode="auto">
          <a:xfrm>
            <a:off x="-128212" y="6277224"/>
            <a:ext cx="12320211" cy="446276"/>
          </a:xfrm>
          <a:prstGeom prst="rect">
            <a:avLst/>
          </a:prstGeom>
          <a:solidFill>
            <a:schemeClr val="bg1"/>
          </a:solid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Mặt</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Trăng</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là</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một</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hiện</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tượng</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phản</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xạ</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ánh</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sáng</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của</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Mặt</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Trời</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đến</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Trái</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Đất</a:t>
            </a:r>
            <a:endPar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endParaRPr>
          </a:p>
        </p:txBody>
      </p:sp>
      <p:pic>
        <p:nvPicPr>
          <p:cNvPr id="34" name="Picture 33" descr="Shape, circle&#10;&#10;Description automatically generated">
            <a:extLst>
              <a:ext uri="{FF2B5EF4-FFF2-40B4-BE49-F238E27FC236}">
                <a16:creationId xmlns:a16="http://schemas.microsoft.com/office/drawing/2014/main" id="{792A464C-BD9E-4802-BB66-664D5A3510C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500" b="63700" l="3800" r="34500">
                        <a14:foregroundMark x1="14900" y1="48800" x2="17800" y2="51750"/>
                        <a14:foregroundMark x1="21550" y1="47450" x2="25500" y2="52050"/>
                        <a14:foregroundMark x1="24300" y1="47450" x2="16650" y2="49900"/>
                        <a14:foregroundMark x1="16650" y1="49900" x2="15050" y2="49500"/>
                        <a14:foregroundMark x1="15900" y1="48150" x2="23950" y2="47250"/>
                        <a14:foregroundMark x1="23950" y1="47250" x2="23450" y2="48500"/>
                        <a14:foregroundMark x1="23250" y1="48800" x2="22400" y2="48650"/>
                        <a14:foregroundMark x1="24100" y1="47300" x2="24950" y2="51050"/>
                        <a14:foregroundMark x1="21700" y1="48650" x2="22900" y2="51900"/>
                        <a14:foregroundMark x1="16100" y1="47950" x2="14550" y2="51900"/>
                        <a14:foregroundMark x1="13850" y1="49350" x2="15750" y2="50550"/>
                        <a14:foregroundMark x1="21700" y1="63700" x2="21700" y2="63700"/>
                      </a14:backgroundRemoval>
                    </a14:imgEffect>
                  </a14:imgLayer>
                </a14:imgProps>
              </a:ext>
              <a:ext uri="{28A0092B-C50C-407E-A947-70E740481C1C}">
                <a14:useLocalDpi xmlns:a14="http://schemas.microsoft.com/office/drawing/2010/main" val="0"/>
              </a:ext>
            </a:extLst>
          </a:blip>
          <a:srcRect t="35351" r="61624" b="33162"/>
          <a:stretch/>
        </p:blipFill>
        <p:spPr>
          <a:xfrm>
            <a:off x="4232932" y="2752918"/>
            <a:ext cx="3383017" cy="2775680"/>
          </a:xfrm>
          <a:prstGeom prst="rect">
            <a:avLst/>
          </a:prstGeom>
        </p:spPr>
      </p:pic>
    </p:spTree>
    <p:extLst>
      <p:ext uri="{BB962C8B-B14F-4D97-AF65-F5344CB8AC3E}">
        <p14:creationId xmlns:p14="http://schemas.microsoft.com/office/powerpoint/2010/main" val="40207622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repeatCount="2000" fill="hold" nodeType="clickEffect">
                                  <p:stCondLst>
                                    <p:cond delay="0"/>
                                  </p:stCondLst>
                                  <p:childTnLst>
                                    <p:animMotion origin="layout" path="M 2.29167E-6 1.85185E-6 C -0.24336 1.85185E-6 -0.43802 0.15139 -0.43802 0.33796 C -0.43802 0.5243 -0.24336 0.67708 2.29167E-6 0.67708 C 0.24323 0.67708 0.44284 0.5243 0.44284 0.33796 C 0.44284 0.15139 0.24323 1.85185E-6 2.29167E-6 1.85185E-6 Z " pathEditMode="relative" rAng="0" ptsTypes="AAAAA">
                                      <p:cBhvr>
                                        <p:cTn id="10" dur="5000" fill="hold"/>
                                        <p:tgtEl>
                                          <p:spTgt spid="29"/>
                                        </p:tgtEl>
                                        <p:attrNameLst>
                                          <p:attrName>ppt_x</p:attrName>
                                          <p:attrName>ppt_y</p:attrName>
                                        </p:attrNameLst>
                                      </p:cBhvr>
                                      <p:rCtr x="234" y="33843"/>
                                    </p:animMotion>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0000"/>
                            </p:stCondLst>
                            <p:childTnLst>
                              <p:par>
                                <p:cTn id="14" presetID="1" presetClass="entr" presetSubtype="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10000"/>
                            </p:stCondLst>
                            <p:childTnLst>
                              <p:par>
                                <p:cTn id="20" presetID="1" presetClass="path" presetSubtype="0" repeatCount="indefinite" fill="hold" nodeType="afterEffect">
                                  <p:stCondLst>
                                    <p:cond delay="0"/>
                                  </p:stCondLst>
                                  <p:childTnLst>
                                    <p:animMotion origin="layout" path="M 0.00834 0.00995 C -0.04062 -0.04653 -0.10139 -0.06204 -0.12639 -0.02362 C -0.15052 0.0155 -0.13073 0.09351 -0.08073 0.15023 C -0.03038 0.20671 0.02986 0.22199 0.05452 0.18333 C 0.07934 0.1456 0.05816 0.06713 0.00834 0.00995 Z " pathEditMode="relative" rAng="2444998" ptsTypes="fffff">
                                      <p:cBhvr>
                                        <p:cTn id="21" dur="1500" fill="hold"/>
                                        <p:tgtEl>
                                          <p:spTgt spid="31"/>
                                        </p:tgtEl>
                                        <p:attrNameLst>
                                          <p:attrName>ppt_x</p:attrName>
                                          <p:attrName>ppt_y</p:attrName>
                                        </p:attrNameLst>
                                      </p:cBhvr>
                                      <p:rCtr x="-4444" y="7037"/>
                                    </p:animMotion>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2"/>
                                        </p:tgtEl>
                                        <p:attrNameLst>
                                          <p:attrName>ppt_y</p:attrName>
                                        </p:attrNameLst>
                                      </p:cBhvr>
                                      <p:tavLst>
                                        <p:tav tm="0">
                                          <p:val>
                                            <p:strVal val="#ppt_y"/>
                                          </p:val>
                                        </p:tav>
                                        <p:tav tm="100000">
                                          <p:val>
                                            <p:strVal val="#ppt_y"/>
                                          </p:val>
                                        </p:tav>
                                      </p:tavLst>
                                    </p:anim>
                                    <p:anim calcmode="lin" valueType="num">
                                      <p:cBhvr>
                                        <p:cTn id="28"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3"/>
                                        </p:tgtEl>
                                        <p:attrNameLst>
                                          <p:attrName>ppt_y</p:attrName>
                                        </p:attrNameLst>
                                      </p:cBhvr>
                                      <p:tavLst>
                                        <p:tav tm="0">
                                          <p:val>
                                            <p:strVal val="#ppt_y"/>
                                          </p:val>
                                        </p:tav>
                                        <p:tav tm="100000">
                                          <p:val>
                                            <p:strVal val="#ppt_y"/>
                                          </p:val>
                                        </p:tav>
                                      </p:tavLst>
                                    </p:anim>
                                    <p:anim calcmode="lin" valueType="num">
                                      <p:cBhvr>
                                        <p:cTn id="37"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P spid="32" grpId="0"/>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49700">
              <a:srgbClr val="FEDEEB"/>
            </a:gs>
            <a:gs pos="0">
              <a:srgbClr val="FB89B7"/>
            </a:gs>
            <a:gs pos="100000">
              <a:srgbClr val="FB89B7"/>
            </a:gs>
          </a:gsLst>
          <a:lin ang="5400000" scaled="1"/>
        </a:gradFill>
        <a:effectLst/>
      </p:bgPr>
    </p:bg>
    <p:spTree>
      <p:nvGrpSpPr>
        <p:cNvPr id="1" name=""/>
        <p:cNvGrpSpPr/>
        <p:nvPr/>
      </p:nvGrpSpPr>
      <p:grpSpPr>
        <a:xfrm>
          <a:off x="0" y="0"/>
          <a:ext cx="0" cy="0"/>
          <a:chOff x="0" y="0"/>
          <a:chExt cx="0" cy="0"/>
        </a:xfrm>
      </p:grpSpPr>
      <p:sp>
        <p:nvSpPr>
          <p:cNvPr id="19" name="Hình chữ nhật: Góc Tròn 18">
            <a:extLst>
              <a:ext uri="{FF2B5EF4-FFF2-40B4-BE49-F238E27FC236}">
                <a16:creationId xmlns:a16="http://schemas.microsoft.com/office/drawing/2014/main" id="{9F533570-0630-4F74-8D8F-BB131504E520}"/>
              </a:ext>
            </a:extLst>
          </p:cNvPr>
          <p:cNvSpPr/>
          <p:nvPr/>
        </p:nvSpPr>
        <p:spPr>
          <a:xfrm>
            <a:off x="581573" y="1306285"/>
            <a:ext cx="11148919" cy="4870580"/>
          </a:xfrm>
          <a:prstGeom prst="roundRect">
            <a:avLst>
              <a:gd name="adj" fmla="val 9039"/>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id="{68E0D204-A07D-4A35-A82F-29B15525240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10827387" y="4300550"/>
            <a:ext cx="1364239" cy="1907445"/>
          </a:xfrm>
          <a:prstGeom prst="rect">
            <a:avLst/>
          </a:prstGeom>
        </p:spPr>
      </p:pic>
      <p:pic>
        <p:nvPicPr>
          <p:cNvPr id="27" name="Picture 82">
            <a:extLst>
              <a:ext uri="{FF2B5EF4-FFF2-40B4-BE49-F238E27FC236}">
                <a16:creationId xmlns:a16="http://schemas.microsoft.com/office/drawing/2014/main" id="{8C26092E-A388-4D4F-AB30-6E956F156E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311371" y="706861"/>
            <a:ext cx="909918" cy="928568"/>
          </a:xfrm>
          <a:prstGeom prst="rect">
            <a:avLst/>
          </a:prstGeom>
        </p:spPr>
      </p:pic>
      <p:sp>
        <p:nvSpPr>
          <p:cNvPr id="14" name="TextBox 13">
            <a:extLst>
              <a:ext uri="{FF2B5EF4-FFF2-40B4-BE49-F238E27FC236}">
                <a16:creationId xmlns:a16="http://schemas.microsoft.com/office/drawing/2014/main" id="{31A2B5B8-E2E5-4B38-9CF7-72D28B41C2AE}"/>
              </a:ext>
            </a:extLst>
          </p:cNvPr>
          <p:cNvSpPr txBox="1"/>
          <p:nvPr/>
        </p:nvSpPr>
        <p:spPr>
          <a:xfrm>
            <a:off x="482375" y="4093"/>
            <a:ext cx="1153658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Ban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vật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tự</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phát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sáng</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duy</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nhất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Mặt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Trời</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tất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cả</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vật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được</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Mặt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Trời</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chiếu</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sáng</a:t>
            </a:r>
            <a:endPar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endParaRPr>
          </a:p>
        </p:txBody>
      </p:sp>
      <p:pic>
        <p:nvPicPr>
          <p:cNvPr id="5" name="Picture 4" descr="A picture containing diagram&#10;&#10;Description automatically generated">
            <a:extLst>
              <a:ext uri="{FF2B5EF4-FFF2-40B4-BE49-F238E27FC236}">
                <a16:creationId xmlns:a16="http://schemas.microsoft.com/office/drawing/2014/main" id="{B44EE859-4F1C-4122-B046-9A75BB1E29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1765" y="1590994"/>
            <a:ext cx="8828533" cy="4322409"/>
          </a:xfrm>
          <a:prstGeom prst="rect">
            <a:avLst/>
          </a:prstGeom>
        </p:spPr>
      </p:pic>
    </p:spTree>
    <p:extLst>
      <p:ext uri="{BB962C8B-B14F-4D97-AF65-F5344CB8AC3E}">
        <p14:creationId xmlns:p14="http://schemas.microsoft.com/office/powerpoint/2010/main" val="7715291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9700">
              <a:srgbClr val="FEDEEB"/>
            </a:gs>
            <a:gs pos="0">
              <a:srgbClr val="FB89B7"/>
            </a:gs>
            <a:gs pos="100000">
              <a:srgbClr val="FB89B7"/>
            </a:gs>
          </a:gsLst>
          <a:lin ang="5400000" scaled="1"/>
        </a:gradFill>
        <a:effectLst/>
      </p:bgPr>
    </p:bg>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645DC1E-C823-471A-BB16-E94E935C7495}"/>
              </a:ext>
            </a:extLst>
          </p:cNvPr>
          <p:cNvGrpSpPr/>
          <p:nvPr/>
        </p:nvGrpSpPr>
        <p:grpSpPr>
          <a:xfrm>
            <a:off x="1670107" y="77562"/>
            <a:ext cx="8851785" cy="1803079"/>
            <a:chOff x="2451241" y="-1526424"/>
            <a:chExt cx="8851785" cy="4790052"/>
          </a:xfrm>
        </p:grpSpPr>
        <p:sp>
          <p:nvSpPr>
            <p:cNvPr id="16" name="Hộp Văn bản 15">
              <a:extLst>
                <a:ext uri="{FF2B5EF4-FFF2-40B4-BE49-F238E27FC236}">
                  <a16:creationId xmlns:a16="http://schemas.microsoft.com/office/drawing/2014/main" id="{365E90A7-68B3-4418-BFAD-20F216AC3234}"/>
                </a:ext>
              </a:extLst>
            </p:cNvPr>
            <p:cNvSpPr txBox="1"/>
            <p:nvPr/>
          </p:nvSpPr>
          <p:spPr>
            <a:xfrm>
              <a:off x="3707385" y="2632686"/>
              <a:ext cx="377605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500" b="0" i="0" u="none" strike="noStrike" kern="1200" cap="none" spc="0" normalizeH="0" baseline="0" noProof="0">
                <a:ln>
                  <a:noFill/>
                </a:ln>
                <a:solidFill>
                  <a:prstClr val="white"/>
                </a:solidFill>
                <a:effectLst/>
                <a:uLnTx/>
                <a:uFillTx/>
                <a:latin typeface="Lobster" panose="00000500000000000000" pitchFamily="2" charset="-93"/>
                <a:ea typeface="+mn-ea"/>
                <a:cs typeface="+mn-cs"/>
              </a:endParaRPr>
            </a:p>
          </p:txBody>
        </p:sp>
        <p:sp>
          <p:nvSpPr>
            <p:cNvPr id="17" name="Hộp Văn bản 16">
              <a:extLst>
                <a:ext uri="{FF2B5EF4-FFF2-40B4-BE49-F238E27FC236}">
                  <a16:creationId xmlns:a16="http://schemas.microsoft.com/office/drawing/2014/main" id="{1856D412-C812-49D6-AAA3-D4E5A05A9310}"/>
                </a:ext>
              </a:extLst>
            </p:cNvPr>
            <p:cNvSpPr txBox="1"/>
            <p:nvPr/>
          </p:nvSpPr>
          <p:spPr>
            <a:xfrm>
              <a:off x="2451241" y="-1526424"/>
              <a:ext cx="8851785" cy="1676158"/>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500" b="0" i="0" u="none" strike="noStrike" kern="1200" cap="none" spc="0" normalizeH="0" baseline="0" noProof="0">
                <a:ln>
                  <a:noFill/>
                </a:ln>
                <a:solidFill>
                  <a:prstClr val="black"/>
                </a:solidFill>
                <a:effectLst/>
                <a:uLnTx/>
                <a:uFillTx/>
                <a:latin typeface="#9Slide03 Montserrat Black" panose="00000A00000000000000" pitchFamily="2" charset="0"/>
                <a:ea typeface="+mn-ea"/>
                <a:cs typeface="Times New Roman" panose="02020603050405020304" pitchFamily="18" charset="0"/>
              </a:endParaRPr>
            </a:p>
          </p:txBody>
        </p:sp>
      </p:grpSp>
      <p:sp>
        <p:nvSpPr>
          <p:cNvPr id="18" name="Hình chữ nhật: Góc Tròn 17">
            <a:extLst>
              <a:ext uri="{FF2B5EF4-FFF2-40B4-BE49-F238E27FC236}">
                <a16:creationId xmlns:a16="http://schemas.microsoft.com/office/drawing/2014/main" id="{A6F3EB97-D54D-4F34-9DE2-728D1D916F2F}"/>
              </a:ext>
            </a:extLst>
          </p:cNvPr>
          <p:cNvSpPr/>
          <p:nvPr/>
        </p:nvSpPr>
        <p:spPr>
          <a:xfrm>
            <a:off x="650997" y="13062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Hình ảnh 20">
            <a:extLst>
              <a:ext uri="{FF2B5EF4-FFF2-40B4-BE49-F238E27FC236}">
                <a16:creationId xmlns:a16="http://schemas.microsoft.com/office/drawing/2014/main" id="{0A3D1EB1-7720-437E-8843-FA8C1BD15E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344" y1="72750" x2="32344" y2="72750"/>
                        <a14:foregroundMark x1="29688" y1="67000" x2="29688" y2="67000"/>
                        <a14:foregroundMark x1="30781" y1="68250" x2="30781" y2="68250"/>
                        <a14:foregroundMark x1="32500" y1="70250" x2="32500" y2="70250"/>
                        <a14:foregroundMark x1="34531" y1="73500" x2="34531" y2="73500"/>
                        <a14:foregroundMark x1="23594" y1="89750" x2="23594" y2="89750"/>
                        <a14:backgroundMark x1="17188" y1="36500" x2="22188" y2="47000"/>
                        <a14:backgroundMark x1="42344" y1="77500" x2="47656" y2="83500"/>
                        <a14:backgroundMark x1="43594" y1="71250" x2="46719" y2="83000"/>
                        <a14:backgroundMark x1="41250" y1="32250" x2="42188" y2="74250"/>
                        <a14:backgroundMark x1="63281" y1="34500" x2="66250" y2="60750"/>
                        <a14:backgroundMark x1="44688" y1="14500" x2="68125" y2="77000"/>
                        <a14:backgroundMark x1="68125" y1="77000" x2="68125" y2="77000"/>
                        <a14:backgroundMark x1="64219" y1="66250" x2="74844" y2="83500"/>
                        <a14:backgroundMark x1="15156" y1="41000" x2="30000" y2="42000"/>
                      </a14:backgroundRemoval>
                    </a14:imgEffect>
                  </a14:imgLayer>
                </a14:imgProps>
              </a:ext>
              <a:ext uri="{28A0092B-C50C-407E-A947-70E740481C1C}">
                <a14:useLocalDpi xmlns:a14="http://schemas.microsoft.com/office/drawing/2010/main" val="0"/>
              </a:ext>
            </a:extLst>
          </a:blip>
          <a:srcRect l="7931" t="46035" r="62775" b="5550"/>
          <a:stretch/>
        </p:blipFill>
        <p:spPr>
          <a:xfrm>
            <a:off x="2647570" y="4735131"/>
            <a:ext cx="1785765" cy="1844565"/>
          </a:xfrm>
          <a:prstGeom prst="rect">
            <a:avLst/>
          </a:prstGeom>
        </p:spPr>
      </p:pic>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93116" y="1191998"/>
            <a:ext cx="493955" cy="398996"/>
          </a:xfrm>
          <a:prstGeom prst="rect">
            <a:avLst/>
          </a:prstGeom>
        </p:spPr>
      </p:pic>
      <p:sp>
        <p:nvSpPr>
          <p:cNvPr id="19" name="Hình chữ nhật: Góc Tròn 18">
            <a:extLst>
              <a:ext uri="{FF2B5EF4-FFF2-40B4-BE49-F238E27FC236}">
                <a16:creationId xmlns:a16="http://schemas.microsoft.com/office/drawing/2014/main" id="{9F533570-0630-4F74-8D8F-BB131504E520}"/>
              </a:ext>
            </a:extLst>
          </p:cNvPr>
          <p:cNvSpPr/>
          <p:nvPr/>
        </p:nvSpPr>
        <p:spPr>
          <a:xfrm>
            <a:off x="4729065"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id="{68E0D204-A07D-4A35-A82F-29B15525240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6862489" y="4636040"/>
            <a:ext cx="1139153" cy="1592735"/>
          </a:xfrm>
          <a:prstGeom prst="rect">
            <a:avLst/>
          </a:prstGeom>
        </p:spPr>
      </p:pic>
      <p:pic>
        <p:nvPicPr>
          <p:cNvPr id="27" name="Picture 82">
            <a:extLst>
              <a:ext uri="{FF2B5EF4-FFF2-40B4-BE49-F238E27FC236}">
                <a16:creationId xmlns:a16="http://schemas.microsoft.com/office/drawing/2014/main" id="{8C26092E-A388-4D4F-AB30-6E956F156E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4513121" y="1115684"/>
            <a:ext cx="509306" cy="519745"/>
          </a:xfrm>
          <a:prstGeom prst="rect">
            <a:avLst/>
          </a:prstGeom>
        </p:spPr>
      </p:pic>
      <p:sp>
        <p:nvSpPr>
          <p:cNvPr id="20" name="Hình chữ nhật: Góc Tròn 19">
            <a:extLst>
              <a:ext uri="{FF2B5EF4-FFF2-40B4-BE49-F238E27FC236}">
                <a16:creationId xmlns:a16="http://schemas.microsoft.com/office/drawing/2014/main" id="{3A814F72-D5E8-4684-BDE3-A7C70F1B2609}"/>
              </a:ext>
            </a:extLst>
          </p:cNvPr>
          <p:cNvSpPr/>
          <p:nvPr/>
        </p:nvSpPr>
        <p:spPr>
          <a:xfrm>
            <a:off x="8550914"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Hình ảnh 24">
            <a:extLst>
              <a:ext uri="{FF2B5EF4-FFF2-40B4-BE49-F238E27FC236}">
                <a16:creationId xmlns:a16="http://schemas.microsoft.com/office/drawing/2014/main" id="{8BB1E261-0692-435C-83C0-B239CB2F40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0210141" y="4563726"/>
            <a:ext cx="2059477" cy="1737360"/>
          </a:xfrm>
          <a:prstGeom prst="rect">
            <a:avLst/>
          </a:prstGeom>
        </p:spPr>
      </p:pic>
      <p:pic>
        <p:nvPicPr>
          <p:cNvPr id="28" name="Picture 80">
            <a:extLst>
              <a:ext uri="{FF2B5EF4-FFF2-40B4-BE49-F238E27FC236}">
                <a16:creationId xmlns:a16="http://schemas.microsoft.com/office/drawing/2014/main" id="{22020C83-A2D9-43FE-83E1-8560E70E0A1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8395328" y="1234869"/>
            <a:ext cx="440533" cy="400560"/>
          </a:xfrm>
          <a:prstGeom prst="rect">
            <a:avLst/>
          </a:prstGeom>
        </p:spPr>
      </p:pic>
      <p:sp>
        <p:nvSpPr>
          <p:cNvPr id="22" name="TextBox 21">
            <a:extLst>
              <a:ext uri="{FF2B5EF4-FFF2-40B4-BE49-F238E27FC236}">
                <a16:creationId xmlns:a16="http://schemas.microsoft.com/office/drawing/2014/main" id="{E0C676BD-3409-49DC-8B88-EA076B3A1880}"/>
              </a:ext>
            </a:extLst>
          </p:cNvPr>
          <p:cNvSpPr txBox="1"/>
          <p:nvPr/>
        </p:nvSpPr>
        <p:spPr>
          <a:xfrm>
            <a:off x="4969018" y="1562624"/>
            <a:ext cx="2300419"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Ban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ngày</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tự</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duy</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nhất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Trời</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Còn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tất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cả</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khác</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Trời</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endPar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0A37F986-D485-4B93-8AC6-F51930CDB20E}"/>
              </a:ext>
            </a:extLst>
          </p:cNvPr>
          <p:cNvSpPr txBox="1"/>
          <p:nvPr/>
        </p:nvSpPr>
        <p:spPr>
          <a:xfrm>
            <a:off x="740093" y="1413334"/>
            <a:ext cx="2571912"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Trăng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không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tự</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Mọi</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chúng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ta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thấy</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ban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đêm</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đèn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hoặc</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ánh</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phản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Trăng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p:txBody>
      </p:sp>
      <p:sp>
        <p:nvSpPr>
          <p:cNvPr id="30" name="TextBox 29">
            <a:extLst>
              <a:ext uri="{FF2B5EF4-FFF2-40B4-BE49-F238E27FC236}">
                <a16:creationId xmlns:a16="http://schemas.microsoft.com/office/drawing/2014/main" id="{204DA956-F611-4AC0-A905-A33BCFDA8BB5}"/>
              </a:ext>
            </a:extLst>
          </p:cNvPr>
          <p:cNvSpPr txBox="1"/>
          <p:nvPr/>
        </p:nvSpPr>
        <p:spPr>
          <a:xfrm>
            <a:off x="8742575" y="1413334"/>
            <a:ext cx="2247729" cy="40318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Ban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đêm</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tự</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đèn</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điện</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dòng</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điện</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chạy</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qua,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đom</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đóm</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p:txBody>
      </p:sp>
      <p:sp>
        <p:nvSpPr>
          <p:cNvPr id="29" name="TextBox 28">
            <a:extLst>
              <a:ext uri="{FF2B5EF4-FFF2-40B4-BE49-F238E27FC236}">
                <a16:creationId xmlns:a16="http://schemas.microsoft.com/office/drawing/2014/main" id="{813396DC-9E9F-4731-A745-5CD9F6ABFDF4}"/>
              </a:ext>
            </a:extLst>
          </p:cNvPr>
          <p:cNvSpPr txBox="1"/>
          <p:nvPr/>
        </p:nvSpPr>
        <p:spPr>
          <a:xfrm>
            <a:off x="2564310" y="-60634"/>
            <a:ext cx="706337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smtClean="0">
                <a:ln w="38100">
                  <a:solidFill>
                    <a:srgbClr val="4B241D"/>
                  </a:solidFill>
                </a:ln>
                <a:gradFill>
                  <a:gsLst>
                    <a:gs pos="0">
                      <a:srgbClr val="F7DC4D"/>
                    </a:gs>
                    <a:gs pos="100000">
                      <a:srgbClr val="D7822E"/>
                    </a:gs>
                  </a:gsLst>
                  <a:lin ang="5400000" scaled="1"/>
                </a:gradFill>
                <a:effectLst/>
                <a:uLnTx/>
                <a:uFillTx/>
                <a:latin typeface="#9Slide05 SVNUT Triumph" panose="00000500000000000000" pitchFamily="2" charset="0"/>
                <a:ea typeface="+mn-ea"/>
                <a:cs typeface="+mn-cs"/>
              </a:rPr>
              <a:t>Em có</a:t>
            </a:r>
            <a:r>
              <a:rPr kumimoji="0" lang="vi-VN" sz="8800" b="1" i="0" u="none" strike="noStrike" kern="1200" cap="none" spc="0" normalizeH="0" noProof="0" dirty="0" smtClean="0">
                <a:ln w="38100">
                  <a:solidFill>
                    <a:srgbClr val="4B241D"/>
                  </a:solidFill>
                </a:ln>
                <a:gradFill>
                  <a:gsLst>
                    <a:gs pos="0">
                      <a:srgbClr val="F7DC4D"/>
                    </a:gs>
                    <a:gs pos="100000">
                      <a:srgbClr val="D7822E"/>
                    </a:gs>
                  </a:gsLst>
                  <a:lin ang="5400000" scaled="1"/>
                </a:gradFill>
                <a:effectLst/>
                <a:uLnTx/>
                <a:uFillTx/>
                <a:latin typeface="#9Slide05 SVNUT Triumph" panose="00000500000000000000" pitchFamily="2" charset="0"/>
                <a:ea typeface="+mn-ea"/>
                <a:cs typeface="+mn-cs"/>
              </a:rPr>
              <a:t> biết</a:t>
            </a:r>
            <a:endParaRPr kumimoji="0" lang="en-US" sz="8800" b="1" i="0" u="none" strike="noStrike" kern="1200" cap="none" spc="0" normalizeH="0" baseline="0" noProof="0" dirty="0">
              <a:ln w="38100">
                <a:solidFill>
                  <a:srgbClr val="4B241D"/>
                </a:solidFill>
              </a:ln>
              <a:gradFill>
                <a:gsLst>
                  <a:gs pos="0">
                    <a:srgbClr val="F7DC4D"/>
                  </a:gs>
                  <a:gs pos="100000">
                    <a:srgbClr val="D7822E"/>
                  </a:gs>
                </a:gsLst>
                <a:lin ang="5400000" scaled="1"/>
              </a:gradFill>
              <a:effectLst/>
              <a:uLnTx/>
              <a:uFillTx/>
              <a:latin typeface="#9Slide05 SVNUT Triumph" panose="00000500000000000000" pitchFamily="2" charset="0"/>
              <a:ea typeface="+mn-ea"/>
              <a:cs typeface="+mn-cs"/>
            </a:endParaRPr>
          </a:p>
        </p:txBody>
      </p:sp>
    </p:spTree>
    <p:extLst>
      <p:ext uri="{BB962C8B-B14F-4D97-AF65-F5344CB8AC3E}">
        <p14:creationId xmlns:p14="http://schemas.microsoft.com/office/powerpoint/2010/main" val="37792173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9700">
              <a:srgbClr val="FEDEEB"/>
            </a:gs>
            <a:gs pos="0">
              <a:srgbClr val="FB89B7"/>
            </a:gs>
            <a:gs pos="100000">
              <a:srgbClr val="FB89B7"/>
            </a:gs>
          </a:gsLst>
          <a:lin ang="5400000" scaled="1"/>
        </a:gradFill>
        <a:effectLst/>
      </p:bgPr>
    </p:bg>
    <p:spTree>
      <p:nvGrpSpPr>
        <p:cNvPr id="1" name=""/>
        <p:cNvGrpSpPr/>
        <p:nvPr/>
      </p:nvGrpSpPr>
      <p:grpSpPr>
        <a:xfrm>
          <a:off x="0" y="0"/>
          <a:ext cx="0" cy="0"/>
          <a:chOff x="0" y="0"/>
          <a:chExt cx="0" cy="0"/>
        </a:xfrm>
      </p:grpSpPr>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8854084" y="1191998"/>
            <a:ext cx="493955" cy="398996"/>
          </a:xfrm>
          <a:prstGeom prst="rect">
            <a:avLst/>
          </a:prstGeom>
        </p:spPr>
      </p:pic>
      <p:sp>
        <p:nvSpPr>
          <p:cNvPr id="20" name="Hình chữ nhật: Góc Tròn 19">
            <a:extLst>
              <a:ext uri="{FF2B5EF4-FFF2-40B4-BE49-F238E27FC236}">
                <a16:creationId xmlns:a16="http://schemas.microsoft.com/office/drawing/2014/main" id="{3A814F72-D5E8-4684-BDE3-A7C70F1B2609}"/>
              </a:ext>
            </a:extLst>
          </p:cNvPr>
          <p:cNvSpPr/>
          <p:nvPr/>
        </p:nvSpPr>
        <p:spPr>
          <a:xfrm>
            <a:off x="787866" y="1306285"/>
            <a:ext cx="10496918" cy="4870580"/>
          </a:xfrm>
          <a:prstGeom prst="roundRect">
            <a:avLst>
              <a:gd name="adj" fmla="val 773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5" name="Hình ảnh 24">
            <a:extLst>
              <a:ext uri="{FF2B5EF4-FFF2-40B4-BE49-F238E27FC236}">
                <a16:creationId xmlns:a16="http://schemas.microsoft.com/office/drawing/2014/main" id="{8BB1E261-0692-435C-83C0-B239CB2F401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0041441" y="4777351"/>
            <a:ext cx="2378306" cy="2006322"/>
          </a:xfrm>
          <a:prstGeom prst="rect">
            <a:avLst/>
          </a:prstGeom>
        </p:spPr>
      </p:pic>
      <p:pic>
        <p:nvPicPr>
          <p:cNvPr id="28" name="Picture 80">
            <a:extLst>
              <a:ext uri="{FF2B5EF4-FFF2-40B4-BE49-F238E27FC236}">
                <a16:creationId xmlns:a16="http://schemas.microsoft.com/office/drawing/2014/main" id="{22020C83-A2D9-43FE-83E1-8560E70E0A1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567599" y="1085825"/>
            <a:ext cx="765901" cy="696405"/>
          </a:xfrm>
          <a:prstGeom prst="rect">
            <a:avLst/>
          </a:prstGeom>
        </p:spPr>
      </p:pic>
      <p:sp>
        <p:nvSpPr>
          <p:cNvPr id="14" name="TextBox 13">
            <a:extLst>
              <a:ext uri="{FF2B5EF4-FFF2-40B4-BE49-F238E27FC236}">
                <a16:creationId xmlns:a16="http://schemas.microsoft.com/office/drawing/2014/main" id="{EE7D1832-B642-4E58-B2C9-EE2BEBD12FF6}"/>
              </a:ext>
            </a:extLst>
          </p:cNvPr>
          <p:cNvSpPr txBox="1"/>
          <p:nvPr/>
        </p:nvSpPr>
        <p:spPr>
          <a:xfrm>
            <a:off x="912730" y="122581"/>
            <a:ext cx="1036653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Ban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đêm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tự</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sáng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đèn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điện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điện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chạy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đóm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pic>
        <p:nvPicPr>
          <p:cNvPr id="1026" name="Picture 2" descr="Có thể bạn chưa biết] Bạn nghĩ sao về cây xanh phát sáng như đèn đường? |  Tinh tế">
            <a:extLst>
              <a:ext uri="{FF2B5EF4-FFF2-40B4-BE49-F238E27FC236}">
                <a16:creationId xmlns:a16="http://schemas.microsoft.com/office/drawing/2014/main" id="{28223A4A-2590-4BE1-B576-A2CA4BED1B5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68357" y="2002282"/>
            <a:ext cx="3164251" cy="22684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0A65526-8C40-43AA-A7D5-BFB2D5583FAA}"/>
              </a:ext>
            </a:extLst>
          </p:cNvPr>
          <p:cNvSpPr txBox="1"/>
          <p:nvPr/>
        </p:nvSpPr>
        <p:spPr>
          <a:xfrm>
            <a:off x="1709550" y="1510887"/>
            <a:ext cx="29981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rPr>
              <a:t>Đom đóm</a:t>
            </a:r>
            <a:endParaRPr kumimoji="0" lang="en-US" sz="2800" b="0"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pic>
        <p:nvPicPr>
          <p:cNvPr id="1028" name="Picture 4" descr="230 海洋生物動態圖片（ Ảnh Động Sinh Vật Đại Dương ) . ý tưởng | động vật, cá voi  sát thủ, cyberpunk">
            <a:extLst>
              <a:ext uri="{FF2B5EF4-FFF2-40B4-BE49-F238E27FC236}">
                <a16:creationId xmlns:a16="http://schemas.microsoft.com/office/drawing/2014/main" id="{4433620C-FC5D-423E-9A7E-17ADF0454D0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96912" y="3031780"/>
            <a:ext cx="2998176" cy="29981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92E8E8A-437E-4FFA-818E-CF7FC3D8EB19}"/>
              </a:ext>
            </a:extLst>
          </p:cNvPr>
          <p:cNvSpPr txBox="1"/>
          <p:nvPr/>
        </p:nvSpPr>
        <p:spPr>
          <a:xfrm>
            <a:off x="5189464" y="2394273"/>
            <a:ext cx="29981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rPr>
              <a:t>Sứa biển</a:t>
            </a:r>
            <a:endParaRPr kumimoji="0" lang="en-US" sz="2800" b="0"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pic>
        <p:nvPicPr>
          <p:cNvPr id="1030" name="Picture 6" descr="Bóng đèn GIF - Tải xuống và Chia sẻ trên PHONEKY">
            <a:extLst>
              <a:ext uri="{FF2B5EF4-FFF2-40B4-BE49-F238E27FC236}">
                <a16:creationId xmlns:a16="http://schemas.microsoft.com/office/drawing/2014/main" id="{673FC533-898E-4B9F-8038-2C0C8FD0BDB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968114" y="1905000"/>
            <a:ext cx="2687943" cy="3048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31DF89A-5C06-4B25-BCEE-696477B8032E}"/>
              </a:ext>
            </a:extLst>
          </p:cNvPr>
          <p:cNvSpPr txBox="1"/>
          <p:nvPr/>
        </p:nvSpPr>
        <p:spPr>
          <a:xfrm>
            <a:off x="8506875" y="1434027"/>
            <a:ext cx="29981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rPr>
              <a:t>Đèn điện</a:t>
            </a:r>
            <a:endParaRPr kumimoji="0" lang="en-US" sz="2800" b="0"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sp>
        <p:nvSpPr>
          <p:cNvPr id="30" name="Hình chữ nhật 48">
            <a:extLst>
              <a:ext uri="{FF2B5EF4-FFF2-40B4-BE49-F238E27FC236}">
                <a16:creationId xmlns:a16="http://schemas.microsoft.com/office/drawing/2014/main" id="{55B39756-7E92-442A-BC08-94128C7BB7C8}"/>
              </a:ext>
            </a:extLst>
          </p:cNvPr>
          <p:cNvSpPr/>
          <p:nvPr/>
        </p:nvSpPr>
        <p:spPr>
          <a:xfrm>
            <a:off x="-92874" y="-2675507"/>
            <a:ext cx="12192000" cy="1704498"/>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Picture 4">
            <a:extLst>
              <a:ext uri="{FF2B5EF4-FFF2-40B4-BE49-F238E27FC236}">
                <a16:creationId xmlns:a16="http://schemas.microsoft.com/office/drawing/2014/main" id="{425F8C83-AE3A-42DC-A20F-E78A04175C1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2130" b="89074" l="32865" r="43698">
                        <a14:foregroundMark x1="33906" y1="79630" x2="33906" y2="79630"/>
                        <a14:foregroundMark x1="34375" y1="77778" x2="34375" y2="77778"/>
                        <a14:foregroundMark x1="34479" y1="76852" x2="34479" y2="76852"/>
                        <a14:foregroundMark x1="35156" y1="74815" x2="35156" y2="74815"/>
                        <a14:foregroundMark x1="35417" y1="73981" x2="35990" y2="73981"/>
                        <a14:foregroundMark x1="37031" y1="73148" x2="38281" y2="72963"/>
                        <a14:foregroundMark x1="39010" y1="73519" x2="40208" y2="74722"/>
                        <a14:foregroundMark x1="42031" y1="77222" x2="42135" y2="77500"/>
                        <a14:foregroundMark x1="43698" y1="83148" x2="43698" y2="83148"/>
                        <a14:foregroundMark x1="39427" y1="88241" x2="39427" y2="88241"/>
                        <a14:foregroundMark x1="37917" y1="89074" x2="38281" y2="88889"/>
                        <a14:foregroundMark x1="37813" y1="88333" x2="38802" y2="88333"/>
                        <a14:foregroundMark x1="39115" y1="88426" x2="39948" y2="88241"/>
                        <a14:foregroundMark x1="40365" y1="87037" x2="40885" y2="86944"/>
                        <a14:foregroundMark x1="40677" y1="87685" x2="41198" y2="86204"/>
                        <a14:foregroundMark x1="41458" y1="85463" x2="41302" y2="86111"/>
                        <a14:foregroundMark x1="41875" y1="84815" x2="41719" y2="85556"/>
                        <a14:foregroundMark x1="36719" y1="88426" x2="36771" y2="88519"/>
                        <a14:foregroundMark x1="37292" y1="88981" x2="37500" y2="88981"/>
                        <a14:foregroundMark x1="36510" y1="88333" x2="36094" y2="88241"/>
                        <a14:foregroundMark x1="35313" y1="87500" x2="34896" y2="86852"/>
                        <a14:foregroundMark x1="34219" y1="85185" x2="34063" y2="84630"/>
                        <a14:foregroundMark x1="33542" y1="83056" x2="33438" y2="82685"/>
                        <a14:foregroundMark x1="33438" y1="81204" x2="33490" y2="81019"/>
                        <a14:foregroundMark x1="33438" y1="80463" x2="33698" y2="82870"/>
                        <a14:foregroundMark x1="33698" y1="84074" x2="34375" y2="85463"/>
                        <a14:foregroundMark x1="33438" y1="79444" x2="33594" y2="77870"/>
                        <a14:foregroundMark x1="33698" y1="77500" x2="34010" y2="76204"/>
                        <a14:foregroundMark x1="34531" y1="75278" x2="35104" y2="74352"/>
                        <a14:foregroundMark x1="35625" y1="73981" x2="36198" y2="73426"/>
                        <a14:foregroundMark x1="36354" y1="73148" x2="37240" y2="72593"/>
                        <a14:foregroundMark x1="38333" y1="72593" x2="39010" y2="72685"/>
                        <a14:foregroundMark x1="39844" y1="73519" x2="40104" y2="73704"/>
                        <a14:foregroundMark x1="39167" y1="73056" x2="38438" y2="72963"/>
                        <a14:foregroundMark x1="35938" y1="73241" x2="35938" y2="73241"/>
                        <a14:foregroundMark x1="35156" y1="73981" x2="35156" y2="73981"/>
                        <a14:foregroundMark x1="39063" y1="72778" x2="39635" y2="73148"/>
                        <a14:foregroundMark x1="40521" y1="74074" x2="40781" y2="74537"/>
                        <a14:foregroundMark x1="41354" y1="75278" x2="41771" y2="76481"/>
                        <a14:foregroundMark x1="40677" y1="74352" x2="41250" y2="75370"/>
                        <a14:foregroundMark x1="40260" y1="73611" x2="40677" y2="74352"/>
                        <a14:foregroundMark x1="39844" y1="73241" x2="40104" y2="73426"/>
                        <a14:foregroundMark x1="42135" y1="78148" x2="42292" y2="79167"/>
                        <a14:foregroundMark x1="42292" y1="79444" x2="42448" y2="79907"/>
                      </a14:backgroundRemoval>
                    </a14:imgEffect>
                  </a14:imgLayer>
                </a14:imgProps>
              </a:ext>
            </a:extLst>
          </a:blip>
          <a:srcRect l="31586" t="70256" r="55507" b="9506"/>
          <a:stretch/>
        </p:blipFill>
        <p:spPr>
          <a:xfrm>
            <a:off x="12506445" y="-2547984"/>
            <a:ext cx="1643315" cy="1449452"/>
          </a:xfrm>
          <a:prstGeom prst="rect">
            <a:avLst/>
          </a:prstGeom>
        </p:spPr>
      </p:pic>
    </p:spTree>
    <p:extLst>
      <p:ext uri="{BB962C8B-B14F-4D97-AF65-F5344CB8AC3E}">
        <p14:creationId xmlns:p14="http://schemas.microsoft.com/office/powerpoint/2010/main" val="34990630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1AEF0"/>
            </a:gs>
            <a:gs pos="100000">
              <a:srgbClr val="E0EEF1"/>
            </a:gs>
          </a:gsLst>
          <a:lin ang="5400000" scaled="1"/>
        </a:gra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0712430-454E-44C9-A432-A6A3185747CF}"/>
              </a:ext>
            </a:extLst>
          </p:cNvPr>
          <p:cNvSpPr/>
          <p:nvPr/>
        </p:nvSpPr>
        <p:spPr>
          <a:xfrm>
            <a:off x="6717604" y="5003800"/>
            <a:ext cx="5647268" cy="1854200"/>
          </a:xfrm>
          <a:custGeom>
            <a:avLst/>
            <a:gdLst>
              <a:gd name="connsiteX0" fmla="*/ 3328097 w 5474396"/>
              <a:gd name="connsiteY0" fmla="*/ 0 h 1854200"/>
              <a:gd name="connsiteX1" fmla="*/ 5456938 w 5474396"/>
              <a:gd name="connsiteY1" fmla="*/ 305613 h 1854200"/>
              <a:gd name="connsiteX2" fmla="*/ 5474396 w 5474396"/>
              <a:gd name="connsiteY2" fmla="*/ 312746 h 1854200"/>
              <a:gd name="connsiteX3" fmla="*/ 5474396 w 5474396"/>
              <a:gd name="connsiteY3" fmla="*/ 1854200 h 1854200"/>
              <a:gd name="connsiteX4" fmla="*/ 5385 w 5474396"/>
              <a:gd name="connsiteY4" fmla="*/ 1854200 h 1854200"/>
              <a:gd name="connsiteX5" fmla="*/ 1674 w 5474396"/>
              <a:gd name="connsiteY5" fmla="*/ 1821641 h 1854200"/>
              <a:gd name="connsiteX6" fmla="*/ 697 w 5474396"/>
              <a:gd name="connsiteY6" fmla="*/ 1733550 h 1854200"/>
              <a:gd name="connsiteX7" fmla="*/ 3328097 w 5474396"/>
              <a:gd name="connsiteY7"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96" h="1854200">
                <a:moveTo>
                  <a:pt x="3328097" y="0"/>
                </a:moveTo>
                <a:cubicBezTo>
                  <a:pt x="4132078" y="0"/>
                  <a:pt x="4876754" y="95079"/>
                  <a:pt x="5456938" y="305613"/>
                </a:cubicBezTo>
                <a:lnTo>
                  <a:pt x="5474396" y="312746"/>
                </a:lnTo>
                <a:lnTo>
                  <a:pt x="5474396" y="1854200"/>
                </a:lnTo>
                <a:lnTo>
                  <a:pt x="5385" y="1854200"/>
                </a:lnTo>
                <a:lnTo>
                  <a:pt x="1674" y="1821641"/>
                </a:lnTo>
                <a:cubicBezTo>
                  <a:pt x="-155" y="1792442"/>
                  <a:pt x="-493" y="1763072"/>
                  <a:pt x="697" y="1733550"/>
                </a:cubicBezTo>
                <a:cubicBezTo>
                  <a:pt x="38797" y="788837"/>
                  <a:pt x="1490425" y="0"/>
                  <a:pt x="3328097" y="0"/>
                </a:cubicBezTo>
                <a:close/>
              </a:path>
            </a:pathLst>
          </a:custGeom>
          <a:gradFill>
            <a:gsLst>
              <a:gs pos="0">
                <a:srgbClr val="526507"/>
              </a:gs>
              <a:gs pos="100000">
                <a:srgbClr val="B9BE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Shape 9">
            <a:extLst>
              <a:ext uri="{FF2B5EF4-FFF2-40B4-BE49-F238E27FC236}">
                <a16:creationId xmlns:a16="http://schemas.microsoft.com/office/drawing/2014/main" id="{355E1415-03DC-4ADE-B5AF-DF0FE14CFBF4}"/>
              </a:ext>
            </a:extLst>
          </p:cNvPr>
          <p:cNvSpPr/>
          <p:nvPr/>
        </p:nvSpPr>
        <p:spPr>
          <a:xfrm>
            <a:off x="3620910" y="4839503"/>
            <a:ext cx="6096001"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63000">
                <a:srgbClr val="879307"/>
              </a:gs>
              <a:gs pos="0">
                <a:srgbClr val="B9BE07"/>
              </a:gs>
              <a:gs pos="100000">
                <a:srgbClr val="52650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Freeform: Shape 26">
            <a:extLst>
              <a:ext uri="{FF2B5EF4-FFF2-40B4-BE49-F238E27FC236}">
                <a16:creationId xmlns:a16="http://schemas.microsoft.com/office/drawing/2014/main" id="{CD19F815-8335-49F7-B86A-B77BAA5CF2E4}"/>
              </a:ext>
            </a:extLst>
          </p:cNvPr>
          <p:cNvSpPr/>
          <p:nvPr/>
        </p:nvSpPr>
        <p:spPr>
          <a:xfrm>
            <a:off x="7011613" y="2347415"/>
            <a:ext cx="5353259" cy="3448795"/>
          </a:xfrm>
          <a:custGeom>
            <a:avLst/>
            <a:gdLst>
              <a:gd name="connsiteX0" fmla="*/ 4272761 w 5170887"/>
              <a:gd name="connsiteY0" fmla="*/ 40 h 3903962"/>
              <a:gd name="connsiteX1" fmla="*/ 5136404 w 5170887"/>
              <a:gd name="connsiteY1" fmla="*/ 89666 h 3903962"/>
              <a:gd name="connsiteX2" fmla="*/ 5170887 w 5170887"/>
              <a:gd name="connsiteY2" fmla="*/ 98715 h 3903962"/>
              <a:gd name="connsiteX3" fmla="*/ 5170887 w 5170887"/>
              <a:gd name="connsiteY3" fmla="*/ 2845179 h 3903962"/>
              <a:gd name="connsiteX4" fmla="*/ 84204 w 5170887"/>
              <a:gd name="connsiteY4" fmla="*/ 3903962 h 3903962"/>
              <a:gd name="connsiteX5" fmla="*/ 69163 w 5170887"/>
              <a:gd name="connsiteY5" fmla="*/ 3851642 h 3903962"/>
              <a:gd name="connsiteX6" fmla="*/ 38184 w 5170887"/>
              <a:gd name="connsiteY6" fmla="*/ 3708063 h 3903962"/>
              <a:gd name="connsiteX7" fmla="*/ 3016514 w 5170887"/>
              <a:gd name="connsiteY7" fmla="*/ 135741 h 3903962"/>
              <a:gd name="connsiteX8" fmla="*/ 4272761 w 5170887"/>
              <a:gd name="connsiteY8" fmla="*/ 40 h 39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0887" h="3903962">
                <a:moveTo>
                  <a:pt x="4272761" y="40"/>
                </a:moveTo>
                <a:cubicBezTo>
                  <a:pt x="4574343" y="1242"/>
                  <a:pt x="4864085" y="30120"/>
                  <a:pt x="5136404" y="89666"/>
                </a:cubicBezTo>
                <a:lnTo>
                  <a:pt x="5170887" y="98715"/>
                </a:lnTo>
                <a:lnTo>
                  <a:pt x="5170887" y="2845179"/>
                </a:lnTo>
                <a:lnTo>
                  <a:pt x="84204" y="3903962"/>
                </a:lnTo>
                <a:lnTo>
                  <a:pt x="69163" y="3851642"/>
                </a:lnTo>
                <a:cubicBezTo>
                  <a:pt x="57281" y="3804387"/>
                  <a:pt x="46939" y="3756519"/>
                  <a:pt x="38184" y="3708063"/>
                </a:cubicBezTo>
                <a:cubicBezTo>
                  <a:pt x="-241957" y="2157445"/>
                  <a:pt x="1046324" y="545833"/>
                  <a:pt x="3016514" y="135741"/>
                </a:cubicBezTo>
                <a:cubicBezTo>
                  <a:pt x="3447493" y="46034"/>
                  <a:pt x="3870652" y="-1564"/>
                  <a:pt x="4272761" y="40"/>
                </a:cubicBezTo>
                <a:close/>
              </a:path>
            </a:pathLst>
          </a:custGeom>
          <a:gradFill>
            <a:gsLst>
              <a:gs pos="0">
                <a:srgbClr val="526507"/>
              </a:gs>
              <a:gs pos="100000">
                <a:srgbClr val="B9BE07"/>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477" y="2374095"/>
            <a:ext cx="9548168" cy="4694736"/>
          </a:xfrm>
          <a:prstGeom prst="rect">
            <a:avLst/>
          </a:prstGeom>
        </p:spPr>
      </p:pic>
      <p:sp>
        <p:nvSpPr>
          <p:cNvPr id="5" name="Freeform: Shape 4">
            <a:extLst>
              <a:ext uri="{FF2B5EF4-FFF2-40B4-BE49-F238E27FC236}">
                <a16:creationId xmlns:a16="http://schemas.microsoft.com/office/drawing/2014/main" id="{F4722EE5-9D31-451B-9512-6F794AF8DCF0}"/>
              </a:ext>
            </a:extLst>
          </p:cNvPr>
          <p:cNvSpPr/>
          <p:nvPr/>
        </p:nvSpPr>
        <p:spPr>
          <a:xfrm>
            <a:off x="-25401" y="4801448"/>
            <a:ext cx="6096001"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0">
                <a:srgbClr val="B9BE07"/>
              </a:gs>
              <a:gs pos="100000">
                <a:srgbClr val="5265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Diagram&#10;&#10;Description automatically generated with medium confidence">
            <a:extLst>
              <a:ext uri="{FF2B5EF4-FFF2-40B4-BE49-F238E27FC236}">
                <a16:creationId xmlns:a16="http://schemas.microsoft.com/office/drawing/2014/main" id="{4E155252-DB8A-49A8-82B4-55153A8A620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734815" y="2374095"/>
            <a:ext cx="2808286" cy="3042310"/>
          </a:xfrm>
          <a:prstGeom prst="rect">
            <a:avLst/>
          </a:prstGeom>
        </p:spPr>
      </p:pic>
      <p:grpSp>
        <p:nvGrpSpPr>
          <p:cNvPr id="17" name="Group 16">
            <a:extLst>
              <a:ext uri="{FF2B5EF4-FFF2-40B4-BE49-F238E27FC236}">
                <a16:creationId xmlns:a16="http://schemas.microsoft.com/office/drawing/2014/main" id="{08E132B8-DEC7-4E77-928B-C9E21B530130}"/>
              </a:ext>
            </a:extLst>
          </p:cNvPr>
          <p:cNvGrpSpPr/>
          <p:nvPr/>
        </p:nvGrpSpPr>
        <p:grpSpPr>
          <a:xfrm>
            <a:off x="2252089" y="-717641"/>
            <a:ext cx="2865120" cy="4037658"/>
            <a:chOff x="1815291" y="-39347"/>
            <a:chExt cx="2865120" cy="2654054"/>
          </a:xfrm>
        </p:grpSpPr>
        <p:pic>
          <p:nvPicPr>
            <p:cNvPr id="18" name="Picture 17" descr="Diagram&#10;&#10;Description automatically generated with medium confidence">
              <a:extLst>
                <a:ext uri="{FF2B5EF4-FFF2-40B4-BE49-F238E27FC236}">
                  <a16:creationId xmlns:a16="http://schemas.microsoft.com/office/drawing/2014/main" id="{71CB5AF6-4363-419C-A8F6-22270450CC5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9" name="Straight Connector 18">
              <a:extLst>
                <a:ext uri="{FF2B5EF4-FFF2-40B4-BE49-F238E27FC236}">
                  <a16:creationId xmlns:a16="http://schemas.microsoft.com/office/drawing/2014/main" id="{63C30715-E3D2-4C71-9594-6528232B86B2}"/>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00999EA-82B2-46DC-B271-0B58B247EAFF}"/>
              </a:ext>
            </a:extLst>
          </p:cNvPr>
          <p:cNvGrpSpPr/>
          <p:nvPr/>
        </p:nvGrpSpPr>
        <p:grpSpPr>
          <a:xfrm>
            <a:off x="3006477" y="-437512"/>
            <a:ext cx="2865120" cy="3086952"/>
            <a:chOff x="1815291" y="342048"/>
            <a:chExt cx="2865120" cy="3086952"/>
          </a:xfrm>
        </p:grpSpPr>
        <p:pic>
          <p:nvPicPr>
            <p:cNvPr id="11" name="Picture 10" descr="Diagram&#10;&#10;Description automatically generated with medium confidence">
              <a:extLst>
                <a:ext uri="{FF2B5EF4-FFF2-40B4-BE49-F238E27FC236}">
                  <a16:creationId xmlns:a16="http://schemas.microsoft.com/office/drawing/2014/main" id="{5E1DAA89-6A10-4F37-8DB1-26B31CF2E6D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3" name="Straight Connector 12">
              <a:extLst>
                <a:ext uri="{FF2B5EF4-FFF2-40B4-BE49-F238E27FC236}">
                  <a16:creationId xmlns:a16="http://schemas.microsoft.com/office/drawing/2014/main" id="{D1568A72-CF17-405E-9A4D-DFB75CE8560D}"/>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938ECE14-3D55-4459-A278-4290A963691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a:off x="9905506" y="4035368"/>
            <a:ext cx="2525749" cy="3220278"/>
          </a:xfrm>
          <a:prstGeom prst="rect">
            <a:avLst/>
          </a:prstGeom>
        </p:spPr>
      </p:pic>
      <p:sp>
        <p:nvSpPr>
          <p:cNvPr id="32" name="Cloud 31">
            <a:extLst>
              <a:ext uri="{FF2B5EF4-FFF2-40B4-BE49-F238E27FC236}">
                <a16:creationId xmlns:a16="http://schemas.microsoft.com/office/drawing/2014/main" id="{7D4A3DC6-5D78-45B0-BF01-3EEA9B1693B5}"/>
              </a:ext>
            </a:extLst>
          </p:cNvPr>
          <p:cNvSpPr/>
          <p:nvPr/>
        </p:nvSpPr>
        <p:spPr>
          <a:xfrm>
            <a:off x="6422082" y="254587"/>
            <a:ext cx="2718360" cy="1027954"/>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Cloud 33">
            <a:extLst>
              <a:ext uri="{FF2B5EF4-FFF2-40B4-BE49-F238E27FC236}">
                <a16:creationId xmlns:a16="http://schemas.microsoft.com/office/drawing/2014/main" id="{9D0AF9B8-D69E-4E44-86A9-0341D4373A74}"/>
              </a:ext>
            </a:extLst>
          </p:cNvPr>
          <p:cNvSpPr/>
          <p:nvPr/>
        </p:nvSpPr>
        <p:spPr>
          <a:xfrm rot="10800000">
            <a:off x="407403" y="542394"/>
            <a:ext cx="2718360" cy="1027954"/>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a:extLst>
              <a:ext uri="{FF2B5EF4-FFF2-40B4-BE49-F238E27FC236}">
                <a16:creationId xmlns:a16="http://schemas.microsoft.com/office/drawing/2014/main" id="{252F3478-F171-439E-AA09-8BF86E07DB4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flipH="1">
            <a:off x="-17847" y="2710622"/>
            <a:ext cx="2564624" cy="3220278"/>
          </a:xfrm>
          <a:prstGeom prst="rect">
            <a:avLst/>
          </a:prstGeom>
        </p:spPr>
      </p:pic>
      <p:pic>
        <p:nvPicPr>
          <p:cNvPr id="39" name="Picture 38">
            <a:extLst>
              <a:ext uri="{FF2B5EF4-FFF2-40B4-BE49-F238E27FC236}">
                <a16:creationId xmlns:a16="http://schemas.microsoft.com/office/drawing/2014/main" id="{33F2B114-EABC-412E-90F0-9505830383B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3889" b="90463" l="61979" r="72188">
                        <a14:foregroundMark x1="62604" y1="78333" x2="63177" y2="80556"/>
                        <a14:foregroundMark x1="61979" y1="77037" x2="61979" y2="77037"/>
                        <a14:foregroundMark x1="67604" y1="87870" x2="67969" y2="88241"/>
                        <a14:foregroundMark x1="69063" y1="89074" x2="69844" y2="88704"/>
                        <a14:foregroundMark x1="64323" y1="85648" x2="64323" y2="85648"/>
                      </a14:backgroundRemoval>
                    </a14:imgEffect>
                  </a14:imgLayer>
                </a14:imgProps>
              </a:ext>
            </a:extLst>
          </a:blip>
          <a:srcRect l="61334" t="71824" r="26567" b="7462"/>
          <a:stretch/>
        </p:blipFill>
        <p:spPr>
          <a:xfrm>
            <a:off x="7035917" y="5427982"/>
            <a:ext cx="1654900" cy="1593619"/>
          </a:xfrm>
          <a:prstGeom prst="rect">
            <a:avLst/>
          </a:prstGeom>
        </p:spPr>
      </p:pic>
      <p:pic>
        <p:nvPicPr>
          <p:cNvPr id="31" name="Picture 30">
            <a:extLst>
              <a:ext uri="{FF2B5EF4-FFF2-40B4-BE49-F238E27FC236}">
                <a16:creationId xmlns:a16="http://schemas.microsoft.com/office/drawing/2014/main" id="{6E81EEEB-4A4E-4736-8F65-AC27392DFD5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a:off x="9542486" y="-183337"/>
            <a:ext cx="2666512" cy="2680945"/>
          </a:xfrm>
          <a:prstGeom prst="rect">
            <a:avLst/>
          </a:prstGeom>
        </p:spPr>
      </p:pic>
      <p:grpSp>
        <p:nvGrpSpPr>
          <p:cNvPr id="2" name="Group 1"/>
          <p:cNvGrpSpPr/>
          <p:nvPr/>
        </p:nvGrpSpPr>
        <p:grpSpPr>
          <a:xfrm>
            <a:off x="2264048" y="3988383"/>
            <a:ext cx="2617404" cy="2947831"/>
            <a:chOff x="2264048" y="3988383"/>
            <a:chExt cx="2617404" cy="2947831"/>
          </a:xfrm>
        </p:grpSpPr>
        <p:pic>
          <p:nvPicPr>
            <p:cNvPr id="22" name="Picture 21">
              <a:extLst>
                <a:ext uri="{FF2B5EF4-FFF2-40B4-BE49-F238E27FC236}">
                  <a16:creationId xmlns:a16="http://schemas.microsoft.com/office/drawing/2014/main" id="{9A9EB49A-395A-4664-B853-D6E78B8FA4B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2264048" y="3988383"/>
              <a:ext cx="2617404" cy="2947831"/>
            </a:xfrm>
            <a:prstGeom prst="rect">
              <a:avLst/>
            </a:prstGeom>
          </p:spPr>
        </p:pic>
        <p:pic>
          <p:nvPicPr>
            <p:cNvPr id="3" name="Picture 2">
              <a:extLst>
                <a:ext uri="{FF2B5EF4-FFF2-40B4-BE49-F238E27FC236}">
                  <a16:creationId xmlns:a16="http://schemas.microsoft.com/office/drawing/2014/main" id="{376CC759-AE48-4C55-8FC7-E21123EFD59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34824" y="5380416"/>
              <a:ext cx="371570" cy="631862"/>
            </a:xfrm>
            <a:prstGeom prst="rect">
              <a:avLst/>
            </a:prstGeom>
          </p:spPr>
        </p:pic>
      </p:grpSp>
      <p:pic>
        <p:nvPicPr>
          <p:cNvPr id="94" name="Picture 93" descr="A picture containing clipart&#10;&#10;Description automatically generated">
            <a:extLst>
              <a:ext uri="{FF2B5EF4-FFF2-40B4-BE49-F238E27FC236}">
                <a16:creationId xmlns:a16="http://schemas.microsoft.com/office/drawing/2014/main" id="{1057D02C-3ED3-46E9-AF0B-33F2767836B9}"/>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786" b="89908" l="52561" r="84512">
                        <a14:foregroundMark x1="79634" y1="28135" x2="79634" y2="28135"/>
                        <a14:foregroundMark x1="78415" y1="27829" x2="79756" y2="33028"/>
                        <a14:foregroundMark x1="78293" y1="26911" x2="78293" y2="26911"/>
                        <a14:foregroundMark x1="79390" y1="56269" x2="79634" y2="59021"/>
                        <a14:foregroundMark x1="81098" y1="45566" x2="81098" y2="45566"/>
                        <a14:foregroundMark x1="52561" y1="55352" x2="52561" y2="55352"/>
                        <a14:foregroundMark x1="71829" y1="39144" x2="75488" y2="51682"/>
                        <a14:foregroundMark x1="79634" y1="31804" x2="79634" y2="31804"/>
                        <a14:foregroundMark x1="80122" y1="29358" x2="80122" y2="29358"/>
                        <a14:foregroundMark x1="79268" y1="27829" x2="79268" y2="27829"/>
                        <a14:foregroundMark x1="78659" y1="25994" x2="78659" y2="25994"/>
                        <a14:foregroundMark x1="57195" y1="44648" x2="58780" y2="47706"/>
                        <a14:foregroundMark x1="62439" y1="64832" x2="64756" y2="73700"/>
                        <a14:foregroundMark x1="72683" y1="37309" x2="76220" y2="40367"/>
                        <a14:foregroundMark x1="80000" y1="54128" x2="80000" y2="62385"/>
                        <a14:foregroundMark x1="80976" y1="45260" x2="80976" y2="45260"/>
                        <a14:foregroundMark x1="67805" y1="69113" x2="70976" y2="74006"/>
                        <a14:foregroundMark x1="68171" y1="73089" x2="68659" y2="75229"/>
                        <a14:foregroundMark x1="56463" y1="52599" x2="58415" y2="65749"/>
                      </a14:backgroundRemoval>
                    </a14:imgEffect>
                  </a14:imgLayer>
                </a14:imgProps>
              </a:ext>
              <a:ext uri="{28A0092B-C50C-407E-A947-70E740481C1C}">
                <a14:useLocalDpi xmlns:a14="http://schemas.microsoft.com/office/drawing/2010/main" val="0"/>
              </a:ext>
            </a:extLst>
          </a:blip>
          <a:srcRect l="48941" r="11449"/>
          <a:stretch/>
        </p:blipFill>
        <p:spPr>
          <a:xfrm>
            <a:off x="8431668" y="5713803"/>
            <a:ext cx="955708" cy="962177"/>
          </a:xfrm>
          <a:prstGeom prst="rect">
            <a:avLst/>
          </a:prstGeom>
        </p:spPr>
      </p:pic>
      <p:pic>
        <p:nvPicPr>
          <p:cNvPr id="95" name="Picture 94">
            <a:extLst>
              <a:ext uri="{FF2B5EF4-FFF2-40B4-BE49-F238E27FC236}">
                <a16:creationId xmlns:a16="http://schemas.microsoft.com/office/drawing/2014/main" id="{7AE37551-A577-4229-BFDC-55A4AAB8D414}"/>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3353" b="30176" l="2562" r="23055">
                        <a14:foregroundMark x1="3474" y1="12969" x2="3226" y2="13652"/>
                        <a14:foregroundMark x1="22084" y1="13652" x2="22084" y2="18089"/>
                        <a14:foregroundMark x1="16625" y1="12628" x2="19107" y2="15358"/>
                        <a14:foregroundMark x1="9181" y1="10580" x2="10422" y2="10580"/>
                      </a14:backgroundRemoval>
                    </a14:imgEffect>
                  </a14:imgLayer>
                </a14:imgProps>
              </a:ext>
              <a:ext uri="{28A0092B-C50C-407E-A947-70E740481C1C}">
                <a14:useLocalDpi xmlns:a14="http://schemas.microsoft.com/office/drawing/2010/main" val="0"/>
              </a:ext>
            </a:extLst>
          </a:blip>
          <a:srcRect r="74383" b="66471"/>
          <a:stretch/>
        </p:blipFill>
        <p:spPr>
          <a:xfrm rot="788778">
            <a:off x="10022644" y="5765366"/>
            <a:ext cx="941313" cy="895775"/>
          </a:xfrm>
          <a:prstGeom prst="rect">
            <a:avLst/>
          </a:prstGeom>
        </p:spPr>
      </p:pic>
      <p:pic>
        <p:nvPicPr>
          <p:cNvPr id="96" name="Picture 95">
            <a:extLst>
              <a:ext uri="{FF2B5EF4-FFF2-40B4-BE49-F238E27FC236}">
                <a16:creationId xmlns:a16="http://schemas.microsoft.com/office/drawing/2014/main" id="{198DE5E0-3937-44DC-8F2A-8E9DC1F23220}"/>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72014" b="97952" l="1737" r="22581">
                        <a14:foregroundMark x1="3970" y1="79181" x2="4715" y2="91126"/>
                        <a14:foregroundMark x1="2481" y1="79181" x2="3226" y2="86007"/>
                        <a14:foregroundMark x1="2978" y1="92150" x2="4467" y2="95563"/>
                        <a14:foregroundMark x1="1985" y1="95563" x2="1985" y2="95563"/>
                        <a14:foregroundMark x1="20347" y1="91809" x2="20347" y2="93174"/>
                        <a14:foregroundMark x1="20347" y1="84300" x2="20347" y2="90785"/>
                        <a14:foregroundMark x1="13151" y1="96928" x2="13151" y2="96928"/>
                        <a14:foregroundMark x1="10422" y1="97270" x2="10422" y2="97270"/>
                        <a14:foregroundMark x1="14392" y1="74744" x2="14392" y2="74744"/>
                        <a14:foregroundMark x1="13896" y1="97270" x2="14144" y2="97270"/>
                        <a14:foregroundMark x1="15881" y1="97270" x2="15881" y2="97270"/>
                        <a14:foregroundMark x1="19355" y1="96928" x2="19851" y2="96928"/>
                        <a14:foregroundMark x1="22084" y1="96928" x2="22084" y2="96928"/>
                        <a14:foregroundMark x1="22581" y1="97952" x2="22581" y2="97952"/>
                        <a14:foregroundMark x1="22333" y1="78157" x2="22333" y2="78157"/>
                      </a14:backgroundRemoval>
                    </a14:imgEffect>
                  </a14:imgLayer>
                </a14:imgProps>
              </a:ext>
              <a:ext uri="{28A0092B-C50C-407E-A947-70E740481C1C}">
                <a14:useLocalDpi xmlns:a14="http://schemas.microsoft.com/office/drawing/2010/main" val="0"/>
              </a:ext>
            </a:extLst>
          </a:blip>
          <a:srcRect t="69049" r="74969"/>
          <a:stretch/>
        </p:blipFill>
        <p:spPr>
          <a:xfrm rot="20174941">
            <a:off x="9269625" y="5771509"/>
            <a:ext cx="716854" cy="644451"/>
          </a:xfrm>
          <a:prstGeom prst="rect">
            <a:avLst/>
          </a:prstGeom>
        </p:spPr>
      </p:pic>
      <p:pic>
        <p:nvPicPr>
          <p:cNvPr id="97" name="Picture 96">
            <a:extLst>
              <a:ext uri="{FF2B5EF4-FFF2-40B4-BE49-F238E27FC236}">
                <a16:creationId xmlns:a16="http://schemas.microsoft.com/office/drawing/2014/main" id="{D4A8E903-C8C1-45A7-A051-C11DA56DE2B6}"/>
              </a:ext>
            </a:extLst>
          </p:cNvPr>
          <p:cNvPicPr>
            <a:picLocks noChangeAspect="1"/>
          </p:cNvPicPr>
          <p:nvPr/>
        </p:nvPicPr>
        <p:blipFill rotWithShape="1">
          <a:blip r:embed="rId21">
            <a:extLst>
              <a:ext uri="{BEBA8EAE-BF5A-486C-A8C5-ECC9F3942E4B}">
                <a14:imgProps xmlns:a14="http://schemas.microsoft.com/office/drawing/2010/main">
                  <a14:imgLayer r:embed="rId19">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rot="19637950">
            <a:off x="6438232" y="5986418"/>
            <a:ext cx="688547" cy="626069"/>
          </a:xfrm>
          <a:prstGeom prst="rect">
            <a:avLst/>
          </a:prstGeom>
        </p:spPr>
      </p:pic>
      <p:pic>
        <p:nvPicPr>
          <p:cNvPr id="4" name="Picture 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61325" y="-242999"/>
            <a:ext cx="6431837" cy="3535986"/>
          </a:xfrm>
          <a:prstGeom prst="rect">
            <a:avLst/>
          </a:prstGeom>
        </p:spPr>
      </p:pic>
    </p:spTree>
    <p:extLst>
      <p:ext uri="{BB962C8B-B14F-4D97-AF65-F5344CB8AC3E}">
        <p14:creationId xmlns:p14="http://schemas.microsoft.com/office/powerpoint/2010/main" val="27288472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48000" decel="49333" autoRev="1" fill="hold" grpId="0" nodeType="withEffect">
                                  <p:stCondLst>
                                    <p:cond delay="0"/>
                                  </p:stCondLst>
                                  <p:childTnLst>
                                    <p:animMotion origin="layout" path="M -1.04167E-6 2.96296E-6 L -0.00768 0.00139 " pathEditMode="relative" rAng="0" ptsTypes="AA">
                                      <p:cBhvr>
                                        <p:cTn id="6" dur="1000" fill="hold"/>
                                        <p:tgtEl>
                                          <p:spTgt spid="32"/>
                                        </p:tgtEl>
                                        <p:attrNameLst>
                                          <p:attrName>ppt_x</p:attrName>
                                          <p:attrName>ppt_y</p:attrName>
                                        </p:attrNameLst>
                                      </p:cBhvr>
                                      <p:rCtr x="-39100" y="6900"/>
                                    </p:animMotion>
                                  </p:childTnLst>
                                </p:cTn>
                              </p:par>
                              <p:par>
                                <p:cTn id="7" presetID="35" presetClass="path" presetSubtype="0" repeatCount="indefinite" accel="48000" decel="49333" autoRev="1" fill="hold" grpId="0" nodeType="withEffect">
                                  <p:stCondLst>
                                    <p:cond delay="0"/>
                                  </p:stCondLst>
                                  <p:childTnLst>
                                    <p:animMotion origin="layout" path="M -1.04167E-6 2.96296E-6 L -0.00768 0.00139 " pathEditMode="relative" rAng="0" ptsTypes="AA">
                                      <p:cBhvr>
                                        <p:cTn id="8" dur="1500" fill="hold"/>
                                        <p:tgtEl>
                                          <p:spTgt spid="34"/>
                                        </p:tgtEl>
                                        <p:attrNameLst>
                                          <p:attrName>ppt_x</p:attrName>
                                          <p:attrName>ppt_y</p:attrName>
                                        </p:attrNameLst>
                                      </p:cBhvr>
                                      <p:rCtr x="-39100" y="6900"/>
                                    </p:animMotion>
                                  </p:childTnLst>
                                </p:cTn>
                              </p:par>
                              <p:par>
                                <p:cTn id="9" presetID="42" presetClass="path" presetSubtype="0" repeatCount="indefinite" autoRev="1" fill="hold" nodeType="withEffect">
                                  <p:stCondLst>
                                    <p:cond delay="0"/>
                                  </p:stCondLst>
                                  <p:childTnLst>
                                    <p:animMotion origin="layout" path="M -3.125E-6 4.44444E-6 L 0.00118 0.00671 " pathEditMode="relative" rAng="0" ptsTypes="AA">
                                      <p:cBhvr>
                                        <p:cTn id="10" dur="750" fill="hold"/>
                                        <p:tgtEl>
                                          <p:spTgt spid="16"/>
                                        </p:tgtEl>
                                        <p:attrNameLst>
                                          <p:attrName>ppt_x</p:attrName>
                                          <p:attrName>ppt_y</p:attrName>
                                        </p:attrNameLst>
                                      </p:cBhvr>
                                      <p:rCtr x="52" y="324"/>
                                    </p:animMotion>
                                  </p:childTnLst>
                                </p:cTn>
                              </p:par>
                              <p:par>
                                <p:cTn id="11" presetID="42" presetClass="path" presetSubtype="0" repeatCount="indefinite" autoRev="1" fill="hold" nodeType="withEffect">
                                  <p:stCondLst>
                                    <p:cond delay="0"/>
                                  </p:stCondLst>
                                  <p:childTnLst>
                                    <p:animMotion origin="layout" path="M -3.125E-6 4.44444E-6 L 0.00118 0.00671 " pathEditMode="relative" rAng="0" ptsTypes="AA">
                                      <p:cBhvr>
                                        <p:cTn id="12" dur="1000" fill="hold"/>
                                        <p:tgtEl>
                                          <p:spTgt spid="17"/>
                                        </p:tgtEl>
                                        <p:attrNameLst>
                                          <p:attrName>ppt_x</p:attrName>
                                          <p:attrName>ppt_y</p:attrName>
                                        </p:attrNameLst>
                                      </p:cBhvr>
                                      <p:rCtr x="52" y="324"/>
                                    </p:animMotion>
                                  </p:childTnLst>
                                </p:cTn>
                              </p:par>
                              <p:par>
                                <p:cTn id="13" presetID="2" presetClass="entr" presetSubtype="2" decel="100000" fill="hold" nodeType="withEffect">
                                  <p:stCondLst>
                                    <p:cond delay="1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000" fill="hold"/>
                                        <p:tgtEl>
                                          <p:spTgt spid="94"/>
                                        </p:tgtEl>
                                        <p:attrNameLst>
                                          <p:attrName>ppt_x</p:attrName>
                                        </p:attrNameLst>
                                      </p:cBhvr>
                                      <p:tavLst>
                                        <p:tav tm="0">
                                          <p:val>
                                            <p:strVal val="1+#ppt_w/2"/>
                                          </p:val>
                                        </p:tav>
                                        <p:tav tm="100000">
                                          <p:val>
                                            <p:strVal val="#ppt_x"/>
                                          </p:val>
                                        </p:tav>
                                      </p:tavLst>
                                    </p:anim>
                                    <p:anim calcmode="lin" valueType="num">
                                      <p:cBhvr additive="base">
                                        <p:cTn id="16" dur="1000" fill="hold"/>
                                        <p:tgtEl>
                                          <p:spTgt spid="9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400"/>
                                  </p:stCondLst>
                                  <p:childTnLst>
                                    <p:set>
                                      <p:cBhvr>
                                        <p:cTn id="18" dur="1" fill="hold">
                                          <p:stCondLst>
                                            <p:cond delay="0"/>
                                          </p:stCondLst>
                                        </p:cTn>
                                        <p:tgtEl>
                                          <p:spTgt spid="95"/>
                                        </p:tgtEl>
                                        <p:attrNameLst>
                                          <p:attrName>style.visibility</p:attrName>
                                        </p:attrNameLst>
                                      </p:cBhvr>
                                      <p:to>
                                        <p:strVal val="visible"/>
                                      </p:to>
                                    </p:set>
                                    <p:anim calcmode="lin" valueType="num">
                                      <p:cBhvr additive="base">
                                        <p:cTn id="19" dur="1000" fill="hold"/>
                                        <p:tgtEl>
                                          <p:spTgt spid="95"/>
                                        </p:tgtEl>
                                        <p:attrNameLst>
                                          <p:attrName>ppt_x</p:attrName>
                                        </p:attrNameLst>
                                      </p:cBhvr>
                                      <p:tavLst>
                                        <p:tav tm="0">
                                          <p:val>
                                            <p:strVal val="1+#ppt_w/2"/>
                                          </p:val>
                                        </p:tav>
                                        <p:tav tm="100000">
                                          <p:val>
                                            <p:strVal val="#ppt_x"/>
                                          </p:val>
                                        </p:tav>
                                      </p:tavLst>
                                    </p:anim>
                                    <p:anim calcmode="lin" valueType="num">
                                      <p:cBhvr additive="base">
                                        <p:cTn id="20" dur="1000" fill="hold"/>
                                        <p:tgtEl>
                                          <p:spTgt spid="95"/>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50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1000" fill="hold"/>
                                        <p:tgtEl>
                                          <p:spTgt spid="96"/>
                                        </p:tgtEl>
                                        <p:attrNameLst>
                                          <p:attrName>ppt_x</p:attrName>
                                        </p:attrNameLst>
                                      </p:cBhvr>
                                      <p:tavLst>
                                        <p:tav tm="0">
                                          <p:val>
                                            <p:strVal val="1+#ppt_w/2"/>
                                          </p:val>
                                        </p:tav>
                                        <p:tav tm="100000">
                                          <p:val>
                                            <p:strVal val="#ppt_x"/>
                                          </p:val>
                                        </p:tav>
                                      </p:tavLst>
                                    </p:anim>
                                    <p:anim calcmode="lin" valueType="num">
                                      <p:cBhvr additive="base">
                                        <p:cTn id="24" dur="1000" fill="hold"/>
                                        <p:tgtEl>
                                          <p:spTgt spid="96"/>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600"/>
                                  </p:stCondLst>
                                  <p:childTnLst>
                                    <p:set>
                                      <p:cBhvr>
                                        <p:cTn id="26" dur="1" fill="hold">
                                          <p:stCondLst>
                                            <p:cond delay="0"/>
                                          </p:stCondLst>
                                        </p:cTn>
                                        <p:tgtEl>
                                          <p:spTgt spid="97"/>
                                        </p:tgtEl>
                                        <p:attrNameLst>
                                          <p:attrName>style.visibility</p:attrName>
                                        </p:attrNameLst>
                                      </p:cBhvr>
                                      <p:to>
                                        <p:strVal val="visible"/>
                                      </p:to>
                                    </p:set>
                                    <p:anim calcmode="lin" valueType="num">
                                      <p:cBhvr additive="base">
                                        <p:cTn id="27" dur="1000" fill="hold"/>
                                        <p:tgtEl>
                                          <p:spTgt spid="97"/>
                                        </p:tgtEl>
                                        <p:attrNameLst>
                                          <p:attrName>ppt_x</p:attrName>
                                        </p:attrNameLst>
                                      </p:cBhvr>
                                      <p:tavLst>
                                        <p:tav tm="0">
                                          <p:val>
                                            <p:strVal val="1+#ppt_w/2"/>
                                          </p:val>
                                        </p:tav>
                                        <p:tav tm="100000">
                                          <p:val>
                                            <p:strVal val="#ppt_x"/>
                                          </p:val>
                                        </p:tav>
                                      </p:tavLst>
                                    </p:anim>
                                    <p:anim calcmode="lin" valueType="num">
                                      <p:cBhvr additive="base">
                                        <p:cTn id="28" dur="1000" fill="hold"/>
                                        <p:tgtEl>
                                          <p:spTgt spid="97"/>
                                        </p:tgtEl>
                                        <p:attrNameLst>
                                          <p:attrName>ppt_y</p:attrName>
                                        </p:attrNameLst>
                                      </p:cBhvr>
                                      <p:tavLst>
                                        <p:tav tm="0">
                                          <p:val>
                                            <p:strVal val="#ppt_y"/>
                                          </p:val>
                                        </p:tav>
                                        <p:tav tm="100000">
                                          <p:val>
                                            <p:strVal val="#ppt_y"/>
                                          </p:val>
                                        </p:tav>
                                      </p:tavLst>
                                    </p:anim>
                                  </p:childTnLst>
                                </p:cTn>
                              </p:par>
                              <p:par>
                                <p:cTn id="29" presetID="6" presetClass="emph" presetSubtype="0" repeatCount="indefinite" autoRev="1" fill="hold" nodeType="withEffect">
                                  <p:stCondLst>
                                    <p:cond delay="0"/>
                                  </p:stCondLst>
                                  <p:childTnLst>
                                    <p:animScale>
                                      <p:cBhvr>
                                        <p:cTn id="30" dur="10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Hình chữ nhật 29">
            <a:extLst>
              <a:ext uri="{FF2B5EF4-FFF2-40B4-BE49-F238E27FC236}">
                <a16:creationId xmlns:a16="http://schemas.microsoft.com/office/drawing/2014/main" id="{048218EB-AA36-4EA1-B784-6B15FDEEE061}"/>
              </a:ext>
            </a:extLst>
          </p:cNvPr>
          <p:cNvSpPr/>
          <p:nvPr/>
        </p:nvSpPr>
        <p:spPr>
          <a:xfrm rot="5400000">
            <a:off x="8402190" y="2991566"/>
            <a:ext cx="6823630" cy="875275"/>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5" name="Hình ảnh 4">
            <a:extLst>
              <a:ext uri="{FF2B5EF4-FFF2-40B4-BE49-F238E27FC236}">
                <a16:creationId xmlns:a16="http://schemas.microsoft.com/office/drawing/2014/main" id="{C4897EC4-D874-49DB-954C-B767A02C6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05" y="17389"/>
            <a:ext cx="10456711" cy="6858000"/>
          </a:xfrm>
          <a:prstGeom prst="rect">
            <a:avLst/>
          </a:prstGeom>
        </p:spPr>
      </p:pic>
      <p:pic>
        <p:nvPicPr>
          <p:cNvPr id="69" name="Picture 68" descr="A picture containing clipart&#10;&#10;Description automatically generated">
            <a:extLst>
              <a:ext uri="{FF2B5EF4-FFF2-40B4-BE49-F238E27FC236}">
                <a16:creationId xmlns:a16="http://schemas.microsoft.com/office/drawing/2014/main" id="{E8DB20EA-5D6D-4495-B5E2-2D5CAB2A2B1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786" b="89908" l="52561" r="84512">
                        <a14:foregroundMark x1="79634" y1="28135" x2="79634" y2="28135"/>
                        <a14:foregroundMark x1="78415" y1="27829" x2="79756" y2="33028"/>
                        <a14:foregroundMark x1="78293" y1="26911" x2="78293" y2="26911"/>
                        <a14:foregroundMark x1="79390" y1="56269" x2="79634" y2="59021"/>
                        <a14:foregroundMark x1="81098" y1="45566" x2="81098" y2="45566"/>
                        <a14:foregroundMark x1="52561" y1="55352" x2="52561" y2="55352"/>
                        <a14:foregroundMark x1="71829" y1="39144" x2="75488" y2="51682"/>
                        <a14:foregroundMark x1="79634" y1="31804" x2="79634" y2="31804"/>
                        <a14:foregroundMark x1="80122" y1="29358" x2="80122" y2="29358"/>
                        <a14:foregroundMark x1="79268" y1="27829" x2="79268" y2="27829"/>
                        <a14:foregroundMark x1="78659" y1="25994" x2="78659" y2="25994"/>
                        <a14:foregroundMark x1="57195" y1="44648" x2="58780" y2="47706"/>
                        <a14:foregroundMark x1="62439" y1="64832" x2="64756" y2="73700"/>
                        <a14:foregroundMark x1="72683" y1="37309" x2="76220" y2="40367"/>
                        <a14:foregroundMark x1="80000" y1="54128" x2="80000" y2="62385"/>
                        <a14:foregroundMark x1="80976" y1="45260" x2="80976" y2="45260"/>
                        <a14:foregroundMark x1="67805" y1="69113" x2="70976" y2="74006"/>
                        <a14:foregroundMark x1="68171" y1="73089" x2="68659" y2="75229"/>
                        <a14:foregroundMark x1="56463" y1="52599" x2="58415" y2="65749"/>
                      </a14:backgroundRemoval>
                    </a14:imgEffect>
                  </a14:imgLayer>
                </a14:imgProps>
              </a:ext>
              <a:ext uri="{28A0092B-C50C-407E-A947-70E740481C1C}">
                <a14:useLocalDpi xmlns:a14="http://schemas.microsoft.com/office/drawing/2010/main" val="0"/>
              </a:ext>
            </a:extLst>
          </a:blip>
          <a:srcRect l="48941" r="11449"/>
          <a:stretch/>
        </p:blipFill>
        <p:spPr>
          <a:xfrm>
            <a:off x="11444253" y="409187"/>
            <a:ext cx="751886" cy="756975"/>
          </a:xfrm>
          <a:prstGeom prst="rect">
            <a:avLst/>
          </a:prstGeom>
        </p:spPr>
      </p:pic>
      <p:pic>
        <p:nvPicPr>
          <p:cNvPr id="71" name="Picture 70" descr="A picture containing clipart&#10;&#10;Description automatically generated">
            <a:extLst>
              <a:ext uri="{FF2B5EF4-FFF2-40B4-BE49-F238E27FC236}">
                <a16:creationId xmlns:a16="http://schemas.microsoft.com/office/drawing/2014/main" id="{65BA59D0-E23D-45FC-8AE9-FB1DA4C66EEB}"/>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0000" l="16951" r="48684">
                        <a14:foregroundMark x1="35976" y1="50153" x2="36341" y2="49847"/>
                      </a14:backgroundRemoval>
                    </a14:imgEffect>
                  </a14:imgLayer>
                </a14:imgProps>
              </a:ext>
              <a:ext uri="{28A0092B-C50C-407E-A947-70E740481C1C}">
                <a14:useLocalDpi xmlns:a14="http://schemas.microsoft.com/office/drawing/2010/main" val="0"/>
              </a:ext>
            </a:extLst>
          </a:blip>
          <a:srcRect l="12985" r="47350"/>
          <a:stretch/>
        </p:blipFill>
        <p:spPr>
          <a:xfrm rot="2840886">
            <a:off x="11329778" y="1221356"/>
            <a:ext cx="980836" cy="986101"/>
          </a:xfrm>
          <a:prstGeom prst="rect">
            <a:avLst/>
          </a:prstGeom>
        </p:spPr>
      </p:pic>
      <p:pic>
        <p:nvPicPr>
          <p:cNvPr id="75" name="Picture 74">
            <a:extLst>
              <a:ext uri="{FF2B5EF4-FFF2-40B4-BE49-F238E27FC236}">
                <a16:creationId xmlns:a16="http://schemas.microsoft.com/office/drawing/2014/main" id="{BF38288F-C534-45CC-A650-DB6C53F0ACE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1008642">
            <a:off x="11140386" y="2351507"/>
            <a:ext cx="1250348" cy="759933"/>
          </a:xfrm>
          <a:prstGeom prst="rect">
            <a:avLst/>
          </a:prstGeom>
        </p:spPr>
      </p:pic>
      <p:pic>
        <p:nvPicPr>
          <p:cNvPr id="77" name="Picture 76">
            <a:extLst>
              <a:ext uri="{FF2B5EF4-FFF2-40B4-BE49-F238E27FC236}">
                <a16:creationId xmlns:a16="http://schemas.microsoft.com/office/drawing/2014/main" id="{7495A38E-8627-4A42-85CE-1CFD96689C2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53" b="30176" l="2562" r="23055">
                        <a14:foregroundMark x1="3474" y1="12969" x2="3226" y2="13652"/>
                        <a14:foregroundMark x1="22084" y1="13652" x2="22084" y2="18089"/>
                        <a14:foregroundMark x1="16625" y1="12628" x2="19107" y2="15358"/>
                        <a14:foregroundMark x1="9181" y1="10580" x2="10422" y2="10580"/>
                      </a14:backgroundRemoval>
                    </a14:imgEffect>
                  </a14:imgLayer>
                </a14:imgProps>
              </a:ext>
              <a:ext uri="{28A0092B-C50C-407E-A947-70E740481C1C}">
                <a14:useLocalDpi xmlns:a14="http://schemas.microsoft.com/office/drawing/2010/main" val="0"/>
              </a:ext>
            </a:extLst>
          </a:blip>
          <a:srcRect r="74383" b="66471"/>
          <a:stretch/>
        </p:blipFill>
        <p:spPr>
          <a:xfrm rot="788778">
            <a:off x="11415125" y="3583561"/>
            <a:ext cx="709400" cy="675081"/>
          </a:xfrm>
          <a:prstGeom prst="rect">
            <a:avLst/>
          </a:prstGeom>
        </p:spPr>
      </p:pic>
      <p:pic>
        <p:nvPicPr>
          <p:cNvPr id="79" name="Picture 78">
            <a:extLst>
              <a:ext uri="{FF2B5EF4-FFF2-40B4-BE49-F238E27FC236}">
                <a16:creationId xmlns:a16="http://schemas.microsoft.com/office/drawing/2014/main" id="{90BCF914-079F-4F33-86B0-251010B258A4}"/>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72014" b="97952" l="1737" r="22581">
                        <a14:foregroundMark x1="3970" y1="79181" x2="4715" y2="91126"/>
                        <a14:foregroundMark x1="2481" y1="79181" x2="3226" y2="86007"/>
                        <a14:foregroundMark x1="2978" y1="92150" x2="4467" y2="95563"/>
                        <a14:foregroundMark x1="1985" y1="95563" x2="1985" y2="95563"/>
                        <a14:foregroundMark x1="20347" y1="91809" x2="20347" y2="93174"/>
                        <a14:foregroundMark x1="20347" y1="84300" x2="20347" y2="90785"/>
                        <a14:foregroundMark x1="13151" y1="96928" x2="13151" y2="96928"/>
                        <a14:foregroundMark x1="10422" y1="97270" x2="10422" y2="97270"/>
                        <a14:foregroundMark x1="14392" y1="74744" x2="14392" y2="74744"/>
                        <a14:foregroundMark x1="13896" y1="97270" x2="14144" y2="97270"/>
                        <a14:foregroundMark x1="15881" y1="97270" x2="15881" y2="97270"/>
                        <a14:foregroundMark x1="19355" y1="96928" x2="19851" y2="96928"/>
                        <a14:foregroundMark x1="22084" y1="96928" x2="22084" y2="96928"/>
                        <a14:foregroundMark x1="22581" y1="97952" x2="22581" y2="97952"/>
                        <a14:foregroundMark x1="22333" y1="78157" x2="22333" y2="78157"/>
                      </a14:backgroundRemoval>
                    </a14:imgEffect>
                  </a14:imgLayer>
                </a14:imgProps>
              </a:ext>
              <a:ext uri="{28A0092B-C50C-407E-A947-70E740481C1C}">
                <a14:useLocalDpi xmlns:a14="http://schemas.microsoft.com/office/drawing/2010/main" val="0"/>
              </a:ext>
            </a:extLst>
          </a:blip>
          <a:srcRect t="69049" r="74969"/>
          <a:stretch/>
        </p:blipFill>
        <p:spPr>
          <a:xfrm rot="20174941">
            <a:off x="11435365" y="4773882"/>
            <a:ext cx="716854" cy="644451"/>
          </a:xfrm>
          <a:prstGeom prst="rect">
            <a:avLst/>
          </a:prstGeom>
        </p:spPr>
      </p:pic>
      <p:pic>
        <p:nvPicPr>
          <p:cNvPr id="81" name="Picture 80">
            <a:extLst>
              <a:ext uri="{FF2B5EF4-FFF2-40B4-BE49-F238E27FC236}">
                <a16:creationId xmlns:a16="http://schemas.microsoft.com/office/drawing/2014/main" id="{9AAF9EF3-498C-448F-8A30-7267FE933379}"/>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rot="19637950">
            <a:off x="11421287" y="5868200"/>
            <a:ext cx="688547" cy="626069"/>
          </a:xfrm>
          <a:prstGeom prst="rect">
            <a:avLst/>
          </a:prstGeom>
        </p:spPr>
      </p:pic>
      <p:sp>
        <p:nvSpPr>
          <p:cNvPr id="8" name="Freeform: Shape 7">
            <a:extLst>
              <a:ext uri="{FF2B5EF4-FFF2-40B4-BE49-F238E27FC236}">
                <a16:creationId xmlns:a16="http://schemas.microsoft.com/office/drawing/2014/main" id="{14E48DAD-606B-4086-A845-86EA94DB3DBD}"/>
              </a:ext>
            </a:extLst>
          </p:cNvPr>
          <p:cNvSpPr/>
          <p:nvPr/>
        </p:nvSpPr>
        <p:spPr>
          <a:xfrm>
            <a:off x="0" y="8695"/>
            <a:ext cx="1089498" cy="6858000"/>
          </a:xfrm>
          <a:custGeom>
            <a:avLst/>
            <a:gdLst>
              <a:gd name="connsiteX0" fmla="*/ 0 w 1082040"/>
              <a:gd name="connsiteY0" fmla="*/ 0 h 6858000"/>
              <a:gd name="connsiteX1" fmla="*/ 828035 w 1082040"/>
              <a:gd name="connsiteY1" fmla="*/ 0 h 6858000"/>
              <a:gd name="connsiteX2" fmla="*/ 1082040 w 1082040"/>
              <a:gd name="connsiteY2" fmla="*/ 254005 h 6858000"/>
              <a:gd name="connsiteX3" fmla="*/ 1082040 w 1082040"/>
              <a:gd name="connsiteY3" fmla="*/ 6603995 h 6858000"/>
              <a:gd name="connsiteX4" fmla="*/ 828035 w 1082040"/>
              <a:gd name="connsiteY4" fmla="*/ 6858000 h 6858000"/>
              <a:gd name="connsiteX5" fmla="*/ 0 w 1082040"/>
              <a:gd name="connsiteY5" fmla="*/ 6858000 h 6858000"/>
              <a:gd name="connsiteX6" fmla="*/ 0 w 108204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040" h="6858000">
                <a:moveTo>
                  <a:pt x="0" y="0"/>
                </a:moveTo>
                <a:lnTo>
                  <a:pt x="828035" y="0"/>
                </a:lnTo>
                <a:cubicBezTo>
                  <a:pt x="968318" y="0"/>
                  <a:pt x="1082040" y="113722"/>
                  <a:pt x="1082040" y="254005"/>
                </a:cubicBezTo>
                <a:lnTo>
                  <a:pt x="1082040" y="6603995"/>
                </a:lnTo>
                <a:cubicBezTo>
                  <a:pt x="1082040" y="6744278"/>
                  <a:pt x="968318" y="6858000"/>
                  <a:pt x="828035" y="6858000"/>
                </a:cubicBezTo>
                <a:lnTo>
                  <a:pt x="0" y="6858000"/>
                </a:lnTo>
                <a:lnTo>
                  <a:pt x="0" y="0"/>
                </a:lnTo>
                <a:close/>
              </a:path>
            </a:pathLst>
          </a:custGeom>
          <a:gradFill>
            <a:gsLst>
              <a:gs pos="0">
                <a:srgbClr val="FFCDEA"/>
              </a:gs>
              <a:gs pos="74000">
                <a:srgbClr val="FFAFDD"/>
              </a:gs>
              <a:gs pos="83000">
                <a:srgbClr val="FFCDEA"/>
              </a:gs>
              <a:gs pos="100000">
                <a:srgbClr val="FFAFD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2" name="Group 11">
            <a:extLst>
              <a:ext uri="{FF2B5EF4-FFF2-40B4-BE49-F238E27FC236}">
                <a16:creationId xmlns:a16="http://schemas.microsoft.com/office/drawing/2014/main" id="{B3ED6AB7-81E0-4BD2-8C5E-7B9F47122F48}"/>
              </a:ext>
            </a:extLst>
          </p:cNvPr>
          <p:cNvGrpSpPr/>
          <p:nvPr/>
        </p:nvGrpSpPr>
        <p:grpSpPr>
          <a:xfrm>
            <a:off x="77262" y="317101"/>
            <a:ext cx="923736" cy="907089"/>
            <a:chOff x="5611394" y="4359431"/>
            <a:chExt cx="1204617" cy="1173524"/>
          </a:xfrm>
        </p:grpSpPr>
        <p:sp>
          <p:nvSpPr>
            <p:cNvPr id="13" name="Rectangle: Rounded Corners 12">
              <a:extLst>
                <a:ext uri="{FF2B5EF4-FFF2-40B4-BE49-F238E27FC236}">
                  <a16:creationId xmlns:a16="http://schemas.microsoft.com/office/drawing/2014/main" id="{00ED50D8-93A1-4DBD-B651-3CBB0B09B3E1}"/>
                </a:ext>
              </a:extLst>
            </p:cNvPr>
            <p:cNvSpPr/>
            <p:nvPr/>
          </p:nvSpPr>
          <p:spPr>
            <a:xfrm>
              <a:off x="5639073" y="4383773"/>
              <a:ext cx="1146250" cy="1117433"/>
            </a:xfrm>
            <a:prstGeom prst="roundRect">
              <a:avLst>
                <a:gd name="adj" fmla="val 19882"/>
              </a:avLst>
            </a:prstGeom>
            <a:gradFill>
              <a:gsLst>
                <a:gs pos="0">
                  <a:srgbClr val="01AEF0"/>
                </a:gs>
                <a:gs pos="100000">
                  <a:srgbClr val="E0EEF1"/>
                </a:gs>
              </a:gsLst>
              <a:lin ang="54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881210E3-8DD4-4B52-958A-69B4C2F9884A}"/>
                </a:ext>
              </a:extLst>
            </p:cNvPr>
            <p:cNvSpPr/>
            <p:nvPr/>
          </p:nvSpPr>
          <p:spPr>
            <a:xfrm>
              <a:off x="5751281" y="4385458"/>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14FD9B83-DE4A-458B-8468-164D493B2FA5}"/>
                </a:ext>
              </a:extLst>
            </p:cNvPr>
            <p:cNvSpPr/>
            <p:nvPr/>
          </p:nvSpPr>
          <p:spPr>
            <a:xfrm>
              <a:off x="5892940" y="435943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0B41A4A-CFEE-4DD0-BBDE-3EB7AB75D0D0}"/>
                </a:ext>
              </a:extLst>
            </p:cNvPr>
            <p:cNvSpPr/>
            <p:nvPr/>
          </p:nvSpPr>
          <p:spPr>
            <a:xfrm>
              <a:off x="6034765" y="437429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6011B900-5E0B-40A7-8E32-05448BD8B305}"/>
                </a:ext>
              </a:extLst>
            </p:cNvPr>
            <p:cNvSpPr/>
            <p:nvPr/>
          </p:nvSpPr>
          <p:spPr>
            <a:xfrm>
              <a:off x="6169666" y="435943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FC75E2FE-45F1-4503-AB79-3D56A9015F5C}"/>
                </a:ext>
              </a:extLst>
            </p:cNvPr>
            <p:cNvSpPr/>
            <p:nvPr/>
          </p:nvSpPr>
          <p:spPr>
            <a:xfrm>
              <a:off x="6283148" y="437429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5E632FD4-E987-4474-ABA7-7ACD02B53539}"/>
                </a:ext>
              </a:extLst>
            </p:cNvPr>
            <p:cNvSpPr/>
            <p:nvPr/>
          </p:nvSpPr>
          <p:spPr>
            <a:xfrm>
              <a:off x="6397559" y="4360635"/>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DA9FE828-3EAE-4859-BB49-F2E9F15F73CB}"/>
                </a:ext>
              </a:extLst>
            </p:cNvPr>
            <p:cNvSpPr/>
            <p:nvPr/>
          </p:nvSpPr>
          <p:spPr>
            <a:xfrm>
              <a:off x="6547019" y="437059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6F197BEC-5912-4908-8C86-740282954F36}"/>
                </a:ext>
              </a:extLst>
            </p:cNvPr>
            <p:cNvSpPr/>
            <p:nvPr/>
          </p:nvSpPr>
          <p:spPr>
            <a:xfrm>
              <a:off x="6668911" y="440249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8805DF12-FFAF-4DC2-88D2-C2454E0AB079}"/>
                </a:ext>
              </a:extLst>
            </p:cNvPr>
            <p:cNvSpPr/>
            <p:nvPr/>
          </p:nvSpPr>
          <p:spPr>
            <a:xfrm>
              <a:off x="6737625" y="4486190"/>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F326FEFB-9CBA-473B-A0B3-485324E58A16}"/>
                </a:ext>
              </a:extLst>
            </p:cNvPr>
            <p:cNvSpPr/>
            <p:nvPr/>
          </p:nvSpPr>
          <p:spPr>
            <a:xfrm>
              <a:off x="6770292" y="4608273"/>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078B656D-19FB-416F-9F8C-888C623DAC4F}"/>
                </a:ext>
              </a:extLst>
            </p:cNvPr>
            <p:cNvSpPr/>
            <p:nvPr/>
          </p:nvSpPr>
          <p:spPr>
            <a:xfrm>
              <a:off x="6760484" y="471146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0F3841F4-DF55-4BDA-9B49-394B66FB71A6}"/>
                </a:ext>
              </a:extLst>
            </p:cNvPr>
            <p:cNvSpPr/>
            <p:nvPr/>
          </p:nvSpPr>
          <p:spPr>
            <a:xfrm>
              <a:off x="6763215" y="4833550"/>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84BDA52A-AE23-4218-923E-30FAAE16EB91}"/>
                </a:ext>
              </a:extLst>
            </p:cNvPr>
            <p:cNvSpPr/>
            <p:nvPr/>
          </p:nvSpPr>
          <p:spPr>
            <a:xfrm>
              <a:off x="5666236" y="4461313"/>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Oval 26">
              <a:extLst>
                <a:ext uri="{FF2B5EF4-FFF2-40B4-BE49-F238E27FC236}">
                  <a16:creationId xmlns:a16="http://schemas.microsoft.com/office/drawing/2014/main" id="{1E88D238-2148-4453-807A-7467E93103C1}"/>
                </a:ext>
              </a:extLst>
            </p:cNvPr>
            <p:cNvSpPr/>
            <p:nvPr/>
          </p:nvSpPr>
          <p:spPr>
            <a:xfrm>
              <a:off x="5618193" y="4659285"/>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A2807FD4-FC09-441D-B1E4-23533D2CD68A}"/>
                </a:ext>
              </a:extLst>
            </p:cNvPr>
            <p:cNvSpPr/>
            <p:nvPr/>
          </p:nvSpPr>
          <p:spPr>
            <a:xfrm>
              <a:off x="5618193" y="477998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Oval 28">
              <a:extLst>
                <a:ext uri="{FF2B5EF4-FFF2-40B4-BE49-F238E27FC236}">
                  <a16:creationId xmlns:a16="http://schemas.microsoft.com/office/drawing/2014/main" id="{F6C7099C-8BD6-4125-A325-7A45B9AE79B5}"/>
                </a:ext>
              </a:extLst>
            </p:cNvPr>
            <p:cNvSpPr/>
            <p:nvPr/>
          </p:nvSpPr>
          <p:spPr>
            <a:xfrm>
              <a:off x="5613766" y="454802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6D58399C-A4AB-46BD-B477-DE6E950A6CFD}"/>
                </a:ext>
              </a:extLst>
            </p:cNvPr>
            <p:cNvSpPr/>
            <p:nvPr/>
          </p:nvSpPr>
          <p:spPr>
            <a:xfrm>
              <a:off x="5611394" y="490910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Oval 30">
              <a:extLst>
                <a:ext uri="{FF2B5EF4-FFF2-40B4-BE49-F238E27FC236}">
                  <a16:creationId xmlns:a16="http://schemas.microsoft.com/office/drawing/2014/main" id="{9979D990-E976-46C4-898C-83C2DE0220BE}"/>
                </a:ext>
              </a:extLst>
            </p:cNvPr>
            <p:cNvSpPr/>
            <p:nvPr/>
          </p:nvSpPr>
          <p:spPr>
            <a:xfrm>
              <a:off x="6689067" y="5430857"/>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BF49B7DD-0C1E-42CB-BD8D-636DF76B9770}"/>
                </a:ext>
              </a:extLst>
            </p:cNvPr>
            <p:cNvSpPr/>
            <p:nvPr/>
          </p:nvSpPr>
          <p:spPr>
            <a:xfrm>
              <a:off x="6759681" y="4954767"/>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F576CE3F-3344-45B1-962B-50E27F044B86}"/>
                </a:ext>
              </a:extLst>
            </p:cNvPr>
            <p:cNvSpPr/>
            <p:nvPr/>
          </p:nvSpPr>
          <p:spPr>
            <a:xfrm>
              <a:off x="5618790" y="503120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C5CF38A8-21B8-43F6-92F4-CF2334DA2B1D}"/>
                </a:ext>
              </a:extLst>
            </p:cNvPr>
            <p:cNvSpPr/>
            <p:nvPr/>
          </p:nvSpPr>
          <p:spPr>
            <a:xfrm>
              <a:off x="6770292" y="508289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81B24663-57BD-49A6-B7F3-175445FE0B87}"/>
                </a:ext>
              </a:extLst>
            </p:cNvPr>
            <p:cNvSpPr/>
            <p:nvPr/>
          </p:nvSpPr>
          <p:spPr>
            <a:xfrm>
              <a:off x="5611394" y="5147749"/>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Oval 35">
              <a:extLst>
                <a:ext uri="{FF2B5EF4-FFF2-40B4-BE49-F238E27FC236}">
                  <a16:creationId xmlns:a16="http://schemas.microsoft.com/office/drawing/2014/main" id="{2FF3598E-6098-4A21-B94C-F6D2BFCD8EFE}"/>
                </a:ext>
              </a:extLst>
            </p:cNvPr>
            <p:cNvSpPr/>
            <p:nvPr/>
          </p:nvSpPr>
          <p:spPr>
            <a:xfrm>
              <a:off x="5618193" y="5268337"/>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31AE6102-DD04-4E9E-94C1-1E2F0F690D4C}"/>
                </a:ext>
              </a:extLst>
            </p:cNvPr>
            <p:cNvSpPr/>
            <p:nvPr/>
          </p:nvSpPr>
          <p:spPr>
            <a:xfrm>
              <a:off x="6770291" y="5198728"/>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Oval 37">
              <a:extLst>
                <a:ext uri="{FF2B5EF4-FFF2-40B4-BE49-F238E27FC236}">
                  <a16:creationId xmlns:a16="http://schemas.microsoft.com/office/drawing/2014/main" id="{5ADDA682-F199-4C8B-AB9A-23B71F3865A3}"/>
                </a:ext>
              </a:extLst>
            </p:cNvPr>
            <p:cNvSpPr/>
            <p:nvPr/>
          </p:nvSpPr>
          <p:spPr>
            <a:xfrm>
              <a:off x="5669738" y="539906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Oval 38">
              <a:extLst>
                <a:ext uri="{FF2B5EF4-FFF2-40B4-BE49-F238E27FC236}">
                  <a16:creationId xmlns:a16="http://schemas.microsoft.com/office/drawing/2014/main" id="{8CF5F675-8AAF-4C7B-BF20-957D7B5E2F58}"/>
                </a:ext>
              </a:extLst>
            </p:cNvPr>
            <p:cNvSpPr/>
            <p:nvPr/>
          </p:nvSpPr>
          <p:spPr>
            <a:xfrm>
              <a:off x="6747958" y="531576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Oval 39">
              <a:extLst>
                <a:ext uri="{FF2B5EF4-FFF2-40B4-BE49-F238E27FC236}">
                  <a16:creationId xmlns:a16="http://schemas.microsoft.com/office/drawing/2014/main" id="{76D2D658-EB40-449E-919B-82332B70610E}"/>
                </a:ext>
              </a:extLst>
            </p:cNvPr>
            <p:cNvSpPr/>
            <p:nvPr/>
          </p:nvSpPr>
          <p:spPr>
            <a:xfrm>
              <a:off x="5931463" y="548723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Oval 40">
              <a:extLst>
                <a:ext uri="{FF2B5EF4-FFF2-40B4-BE49-F238E27FC236}">
                  <a16:creationId xmlns:a16="http://schemas.microsoft.com/office/drawing/2014/main" id="{9FA063D0-F7D9-499E-90D7-0BD4128F8E0B}"/>
                </a:ext>
              </a:extLst>
            </p:cNvPr>
            <p:cNvSpPr/>
            <p:nvPr/>
          </p:nvSpPr>
          <p:spPr>
            <a:xfrm>
              <a:off x="5784633" y="547326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Oval 41">
              <a:extLst>
                <a:ext uri="{FF2B5EF4-FFF2-40B4-BE49-F238E27FC236}">
                  <a16:creationId xmlns:a16="http://schemas.microsoft.com/office/drawing/2014/main" id="{CCC1F45F-1FF2-4EE7-AFE3-73445B96DD49}"/>
                </a:ext>
              </a:extLst>
            </p:cNvPr>
            <p:cNvSpPr/>
            <p:nvPr/>
          </p:nvSpPr>
          <p:spPr>
            <a:xfrm>
              <a:off x="6086750" y="548279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Oval 42">
              <a:extLst>
                <a:ext uri="{FF2B5EF4-FFF2-40B4-BE49-F238E27FC236}">
                  <a16:creationId xmlns:a16="http://schemas.microsoft.com/office/drawing/2014/main" id="{CBF842FC-582D-4161-9D9C-906FFD803A2F}"/>
                </a:ext>
              </a:extLst>
            </p:cNvPr>
            <p:cNvSpPr/>
            <p:nvPr/>
          </p:nvSpPr>
          <p:spPr>
            <a:xfrm>
              <a:off x="6262606" y="54827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Oval 43">
              <a:extLst>
                <a:ext uri="{FF2B5EF4-FFF2-40B4-BE49-F238E27FC236}">
                  <a16:creationId xmlns:a16="http://schemas.microsoft.com/office/drawing/2014/main" id="{948EC27A-710B-4AB2-8F6C-E613DF845320}"/>
                </a:ext>
              </a:extLst>
            </p:cNvPr>
            <p:cNvSpPr/>
            <p:nvPr/>
          </p:nvSpPr>
          <p:spPr>
            <a:xfrm>
              <a:off x="6395034" y="5469139"/>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Oval 44">
              <a:extLst>
                <a:ext uri="{FF2B5EF4-FFF2-40B4-BE49-F238E27FC236}">
                  <a16:creationId xmlns:a16="http://schemas.microsoft.com/office/drawing/2014/main" id="{34686082-19B9-4EE5-99BC-833952D4C94B}"/>
                </a:ext>
              </a:extLst>
            </p:cNvPr>
            <p:cNvSpPr/>
            <p:nvPr/>
          </p:nvSpPr>
          <p:spPr>
            <a:xfrm>
              <a:off x="6560734" y="5475792"/>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48" name="TextBox 47">
            <a:extLst>
              <a:ext uri="{FF2B5EF4-FFF2-40B4-BE49-F238E27FC236}">
                <a16:creationId xmlns:a16="http://schemas.microsoft.com/office/drawing/2014/main" id="{E080A6B0-C7CF-4A0D-B38A-60E001ED0C74}"/>
              </a:ext>
            </a:extLst>
          </p:cNvPr>
          <p:cNvSpPr txBox="1"/>
          <p:nvPr/>
        </p:nvSpPr>
        <p:spPr>
          <a:xfrm>
            <a:off x="-93372" y="391004"/>
            <a:ext cx="130984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002060"/>
                </a:solidFill>
                <a:effectLst/>
                <a:uLnTx/>
                <a:uFillTx/>
                <a:latin typeface="Lobster" panose="020F0502020204030204" pitchFamily="2" charset="-93"/>
                <a:ea typeface="+mn-ea"/>
                <a:cs typeface="+mn-cs"/>
              </a:rPr>
              <a:t>Ánh sáng</a:t>
            </a:r>
            <a:endParaRPr kumimoji="0" lang="vi-VN" sz="2300" b="1" i="0" u="none" strike="noStrike" kern="1200" cap="none" spc="0" normalizeH="0" baseline="0" noProof="0">
              <a:ln>
                <a:noFill/>
              </a:ln>
              <a:solidFill>
                <a:srgbClr val="002060"/>
              </a:solidFill>
              <a:effectLst/>
              <a:uLnTx/>
              <a:uFillTx/>
              <a:latin typeface="Lobster" panose="020F0502020204030204" pitchFamily="2" charset="-93"/>
              <a:ea typeface="+mn-ea"/>
              <a:cs typeface="+mn-cs"/>
            </a:endParaRPr>
          </a:p>
        </p:txBody>
      </p:sp>
      <p:pic>
        <p:nvPicPr>
          <p:cNvPr id="9" name="Picture 8">
            <a:extLst>
              <a:ext uri="{FF2B5EF4-FFF2-40B4-BE49-F238E27FC236}">
                <a16:creationId xmlns:a16="http://schemas.microsoft.com/office/drawing/2014/main" id="{49747A09-5123-47E7-975F-F77DEB3046A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20539716">
            <a:off x="189534" y="1918315"/>
            <a:ext cx="539548" cy="630918"/>
          </a:xfrm>
          <a:prstGeom prst="rect">
            <a:avLst/>
          </a:prstGeom>
        </p:spPr>
      </p:pic>
      <p:pic>
        <p:nvPicPr>
          <p:cNvPr id="63" name="Picture 62">
            <a:extLst>
              <a:ext uri="{FF2B5EF4-FFF2-40B4-BE49-F238E27FC236}">
                <a16:creationId xmlns:a16="http://schemas.microsoft.com/office/drawing/2014/main" id="{3F2B2E4D-06E7-4A85-930F-E88BE079EEBB}"/>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36759" b="44352" l="43594" r="48177">
                        <a14:foregroundMark x1="45052" y1="36759" x2="45052" y2="36759"/>
                      </a14:backgroundRemoval>
                    </a14:imgEffect>
                  </a14:imgLayer>
                </a14:imgProps>
              </a:ext>
            </a:extLst>
          </a:blip>
          <a:srcRect l="43059" t="36230" r="51234" b="54734"/>
          <a:stretch/>
        </p:blipFill>
        <p:spPr>
          <a:xfrm>
            <a:off x="216480" y="3136696"/>
            <a:ext cx="695887" cy="619655"/>
          </a:xfrm>
          <a:prstGeom prst="rect">
            <a:avLst/>
          </a:prstGeom>
        </p:spPr>
      </p:pic>
      <p:pic>
        <p:nvPicPr>
          <p:cNvPr id="65" name="Picture 64">
            <a:extLst>
              <a:ext uri="{FF2B5EF4-FFF2-40B4-BE49-F238E27FC236}">
                <a16:creationId xmlns:a16="http://schemas.microsoft.com/office/drawing/2014/main" id="{276CD791-D8A8-4731-BCA3-B08E0FD75A56}"/>
              </a:ext>
            </a:extLst>
          </p:cNvPr>
          <p:cNvPicPr>
            <a:picLocks noChangeAspect="1"/>
          </p:cNvPicPr>
          <p:nvPr/>
        </p:nvPicPr>
        <p:blipFill rotWithShape="1">
          <a:blip r:embed="rId15">
            <a:extLst>
              <a:ext uri="{BEBA8EAE-BF5A-486C-A8C5-ECC9F3942E4B}">
                <a14:imgProps xmlns:a14="http://schemas.microsoft.com/office/drawing/2010/main">
                  <a14:imgLayer r:embed="rId13">
                    <a14:imgEffect>
                      <a14:backgroundRemoval t="55185" b="61944" l="54844" r="59167">
                        <a14:foregroundMark x1="57396" y1="55185" x2="57396" y2="55185"/>
                      </a14:backgroundRemoval>
                    </a14:imgEffect>
                  </a14:imgLayer>
                </a14:imgProps>
              </a:ext>
            </a:extLst>
          </a:blip>
          <a:srcRect l="54311" t="54482" r="40250" b="37169"/>
          <a:stretch/>
        </p:blipFill>
        <p:spPr>
          <a:xfrm rot="1593645">
            <a:off x="207139" y="4137152"/>
            <a:ext cx="663202" cy="572499"/>
          </a:xfrm>
          <a:prstGeom prst="rect">
            <a:avLst/>
          </a:prstGeom>
        </p:spPr>
      </p:pic>
      <p:pic>
        <p:nvPicPr>
          <p:cNvPr id="67" name="Picture 66">
            <a:extLst>
              <a:ext uri="{FF2B5EF4-FFF2-40B4-BE49-F238E27FC236}">
                <a16:creationId xmlns:a16="http://schemas.microsoft.com/office/drawing/2014/main" id="{EEBD1EB3-C4B3-4D15-8B9E-DF68EBCCD5A4}"/>
              </a:ext>
            </a:extLst>
          </p:cNvPr>
          <p:cNvPicPr>
            <a:picLocks noChangeAspect="1"/>
          </p:cNvPicPr>
          <p:nvPr/>
        </p:nvPicPr>
        <p:blipFill rotWithShape="1">
          <a:blip r:embed="rId16">
            <a:extLst>
              <a:ext uri="{BEBA8EAE-BF5A-486C-A8C5-ECC9F3942E4B}">
                <a14:imgProps xmlns:a14="http://schemas.microsoft.com/office/drawing/2010/main">
                  <a14:imgLayer r:embed="rId1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rot="877328">
            <a:off x="156267" y="5071706"/>
            <a:ext cx="716816" cy="579013"/>
          </a:xfrm>
          <a:prstGeom prst="rect">
            <a:avLst/>
          </a:prstGeom>
        </p:spPr>
      </p:pic>
      <p:pic>
        <p:nvPicPr>
          <p:cNvPr id="83" name="Picture 82">
            <a:extLst>
              <a:ext uri="{FF2B5EF4-FFF2-40B4-BE49-F238E27FC236}">
                <a16:creationId xmlns:a16="http://schemas.microsoft.com/office/drawing/2014/main" id="{EE1D4CB6-1638-48E8-8D1D-550E5BF83B63}"/>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rot="1530961">
            <a:off x="163370" y="5930816"/>
            <a:ext cx="627631" cy="640495"/>
          </a:xfrm>
          <a:prstGeom prst="rect">
            <a:avLst/>
          </a:prstGeom>
        </p:spPr>
      </p:pic>
      <p:sp>
        <p:nvSpPr>
          <p:cNvPr id="106" name="Google Shape;234;p2">
            <a:extLst>
              <a:ext uri="{FF2B5EF4-FFF2-40B4-BE49-F238E27FC236}">
                <a16:creationId xmlns:a16="http://schemas.microsoft.com/office/drawing/2014/main" id="{9535B3C5-DE9D-4E56-BF89-CAD4F402311E}"/>
              </a:ext>
            </a:extLst>
          </p:cNvPr>
          <p:cNvSpPr/>
          <p:nvPr/>
        </p:nvSpPr>
        <p:spPr>
          <a:xfrm>
            <a:off x="1648554" y="1486156"/>
            <a:ext cx="8750831" cy="4925799"/>
          </a:xfrm>
          <a:custGeom>
            <a:avLst/>
            <a:gdLst/>
            <a:ahLst/>
            <a:cxnLst/>
            <a:rect l="l" t="t" r="r" b="b"/>
            <a:pathLst>
              <a:path w="8599952" h="5407378" extrusionOk="0">
                <a:moveTo>
                  <a:pt x="8552783" y="576237"/>
                </a:moveTo>
                <a:cubicBezTo>
                  <a:pt x="8516806" y="315141"/>
                  <a:pt x="8277850" y="132965"/>
                  <a:pt x="8018853" y="169228"/>
                </a:cubicBezTo>
                <a:cubicBezTo>
                  <a:pt x="7759952" y="205396"/>
                  <a:pt x="7579207" y="446357"/>
                  <a:pt x="7615184" y="707358"/>
                </a:cubicBezTo>
                <a:cubicBezTo>
                  <a:pt x="7661945" y="1047184"/>
                  <a:pt x="7665762" y="1391877"/>
                  <a:pt x="7626445" y="1731703"/>
                </a:cubicBezTo>
                <a:cubicBezTo>
                  <a:pt x="7622055" y="1769589"/>
                  <a:pt x="7617475" y="1809383"/>
                  <a:pt x="7612226" y="1850991"/>
                </a:cubicBezTo>
                <a:cubicBezTo>
                  <a:pt x="7578825" y="2117431"/>
                  <a:pt x="7520327" y="2456303"/>
                  <a:pt x="7332903" y="2832488"/>
                </a:cubicBezTo>
                <a:cubicBezTo>
                  <a:pt x="7165137" y="3169069"/>
                  <a:pt x="6956813" y="3414324"/>
                  <a:pt x="6797350" y="3571020"/>
                </a:cubicBezTo>
                <a:cubicBezTo>
                  <a:pt x="6744577" y="3622839"/>
                  <a:pt x="6697148" y="3664923"/>
                  <a:pt x="6658308" y="3697465"/>
                </a:cubicBezTo>
                <a:cubicBezTo>
                  <a:pt x="6338522" y="3965241"/>
                  <a:pt x="6030284" y="4093976"/>
                  <a:pt x="5875019" y="4146940"/>
                </a:cubicBezTo>
                <a:cubicBezTo>
                  <a:pt x="5858032" y="4152761"/>
                  <a:pt x="5838565" y="4159346"/>
                  <a:pt x="5816902" y="4166503"/>
                </a:cubicBezTo>
                <a:cubicBezTo>
                  <a:pt x="5630909" y="4227578"/>
                  <a:pt x="5279441" y="4325012"/>
                  <a:pt x="4853059" y="4255253"/>
                </a:cubicBezTo>
                <a:cubicBezTo>
                  <a:pt x="4830920" y="4251627"/>
                  <a:pt x="4808589" y="4248000"/>
                  <a:pt x="4786163" y="4244183"/>
                </a:cubicBezTo>
                <a:cubicBezTo>
                  <a:pt x="4505504" y="4197041"/>
                  <a:pt x="4202418" y="4131290"/>
                  <a:pt x="4023105" y="3884412"/>
                </a:cubicBezTo>
                <a:cubicBezTo>
                  <a:pt x="3955732" y="3791559"/>
                  <a:pt x="3811727" y="3556896"/>
                  <a:pt x="3882537" y="3326147"/>
                </a:cubicBezTo>
                <a:cubicBezTo>
                  <a:pt x="3885495" y="3316413"/>
                  <a:pt x="3888835" y="3306679"/>
                  <a:pt x="3892652" y="3297041"/>
                </a:cubicBezTo>
                <a:cubicBezTo>
                  <a:pt x="3929297" y="3202756"/>
                  <a:pt x="4061945" y="3127462"/>
                  <a:pt x="4222744" y="3109807"/>
                </a:cubicBezTo>
                <a:cubicBezTo>
                  <a:pt x="4254523" y="3106181"/>
                  <a:pt x="4389938" y="3178707"/>
                  <a:pt x="4455021" y="3213540"/>
                </a:cubicBezTo>
                <a:cubicBezTo>
                  <a:pt x="4586142" y="3283585"/>
                  <a:pt x="4746560" y="3369377"/>
                  <a:pt x="4943336" y="3425203"/>
                </a:cubicBezTo>
                <a:cubicBezTo>
                  <a:pt x="5067395" y="3460417"/>
                  <a:pt x="5205769" y="3483797"/>
                  <a:pt x="5360365" y="3483797"/>
                </a:cubicBezTo>
                <a:cubicBezTo>
                  <a:pt x="5365041" y="3483797"/>
                  <a:pt x="5369622" y="3483702"/>
                  <a:pt x="5374298" y="3483702"/>
                </a:cubicBezTo>
                <a:cubicBezTo>
                  <a:pt x="5788559" y="3479980"/>
                  <a:pt x="6147853" y="3358784"/>
                  <a:pt x="6429372" y="3133856"/>
                </a:cubicBezTo>
                <a:cubicBezTo>
                  <a:pt x="6605154" y="2993478"/>
                  <a:pt x="6750493" y="2812638"/>
                  <a:pt x="6860142" y="2594676"/>
                </a:cubicBezTo>
                <a:cubicBezTo>
                  <a:pt x="7060068" y="2197306"/>
                  <a:pt x="7079345" y="1801939"/>
                  <a:pt x="7080586" y="1690191"/>
                </a:cubicBezTo>
                <a:cubicBezTo>
                  <a:pt x="7084498" y="1316964"/>
                  <a:pt x="7000997" y="986968"/>
                  <a:pt x="6832563" y="709553"/>
                </a:cubicBezTo>
                <a:cubicBezTo>
                  <a:pt x="6656018" y="418778"/>
                  <a:pt x="6390436" y="201006"/>
                  <a:pt x="6064447" y="79715"/>
                </a:cubicBezTo>
                <a:cubicBezTo>
                  <a:pt x="6038968" y="70172"/>
                  <a:pt x="6013201" y="61583"/>
                  <a:pt x="5987245" y="53758"/>
                </a:cubicBezTo>
                <a:cubicBezTo>
                  <a:pt x="5960619" y="45742"/>
                  <a:pt x="5933709" y="38680"/>
                  <a:pt x="5906511" y="32477"/>
                </a:cubicBezTo>
                <a:cubicBezTo>
                  <a:pt x="5693225" y="-16479"/>
                  <a:pt x="5464002" y="-9989"/>
                  <a:pt x="5210636" y="51277"/>
                </a:cubicBezTo>
                <a:cubicBezTo>
                  <a:pt x="4971679" y="109107"/>
                  <a:pt x="4736253" y="209404"/>
                  <a:pt x="4508653" y="306266"/>
                </a:cubicBezTo>
                <a:cubicBezTo>
                  <a:pt x="4390988" y="356366"/>
                  <a:pt x="4274945" y="405799"/>
                  <a:pt x="4160047" y="449124"/>
                </a:cubicBezTo>
                <a:cubicBezTo>
                  <a:pt x="4158139" y="449792"/>
                  <a:pt x="4156325" y="450556"/>
                  <a:pt x="4154417" y="451224"/>
                </a:cubicBezTo>
                <a:cubicBezTo>
                  <a:pt x="3804666" y="582345"/>
                  <a:pt x="3465412" y="655730"/>
                  <a:pt x="3123678" y="517166"/>
                </a:cubicBezTo>
                <a:lnTo>
                  <a:pt x="3013933" y="472600"/>
                </a:lnTo>
                <a:cubicBezTo>
                  <a:pt x="2592419" y="301399"/>
                  <a:pt x="2313954" y="188314"/>
                  <a:pt x="2064596" y="133728"/>
                </a:cubicBezTo>
                <a:cubicBezTo>
                  <a:pt x="1752731" y="65496"/>
                  <a:pt x="1491730" y="92980"/>
                  <a:pt x="1218227" y="222860"/>
                </a:cubicBezTo>
                <a:cubicBezTo>
                  <a:pt x="1197138" y="232880"/>
                  <a:pt x="1176429" y="243473"/>
                  <a:pt x="1156293" y="254638"/>
                </a:cubicBezTo>
                <a:cubicBezTo>
                  <a:pt x="617210" y="550948"/>
                  <a:pt x="406977" y="1219530"/>
                  <a:pt x="391518" y="1760427"/>
                </a:cubicBezTo>
                <a:cubicBezTo>
                  <a:pt x="382452" y="2075442"/>
                  <a:pt x="472729" y="2369939"/>
                  <a:pt x="667406" y="2660809"/>
                </a:cubicBezTo>
                <a:cubicBezTo>
                  <a:pt x="792228" y="2847279"/>
                  <a:pt x="946443" y="3010655"/>
                  <a:pt x="1092069" y="3157045"/>
                </a:cubicBezTo>
                <a:cubicBezTo>
                  <a:pt x="1119171" y="3184433"/>
                  <a:pt x="1146082" y="3211154"/>
                  <a:pt x="1172421" y="3237397"/>
                </a:cubicBezTo>
                <a:cubicBezTo>
                  <a:pt x="1376164" y="3440090"/>
                  <a:pt x="1586778" y="3649750"/>
                  <a:pt x="1597180" y="3804824"/>
                </a:cubicBezTo>
                <a:cubicBezTo>
                  <a:pt x="1605578" y="3930218"/>
                  <a:pt x="1575136" y="4019923"/>
                  <a:pt x="1495261" y="4104855"/>
                </a:cubicBezTo>
                <a:cubicBezTo>
                  <a:pt x="1398017" y="4208301"/>
                  <a:pt x="1247906" y="4284073"/>
                  <a:pt x="1092069" y="4338086"/>
                </a:cubicBezTo>
                <a:cubicBezTo>
                  <a:pt x="848818" y="4422256"/>
                  <a:pt x="591730" y="4453270"/>
                  <a:pt x="500690" y="4453270"/>
                </a:cubicBezTo>
                <a:lnTo>
                  <a:pt x="497731" y="4453270"/>
                </a:lnTo>
                <a:cubicBezTo>
                  <a:pt x="239689" y="4439719"/>
                  <a:pt x="18005" y="4637927"/>
                  <a:pt x="1018" y="4898642"/>
                </a:cubicBezTo>
                <a:cubicBezTo>
                  <a:pt x="-15968" y="5161551"/>
                  <a:pt x="181572" y="5388674"/>
                  <a:pt x="442477" y="5405947"/>
                </a:cubicBezTo>
                <a:cubicBezTo>
                  <a:pt x="456887" y="5406902"/>
                  <a:pt x="474160" y="5407379"/>
                  <a:pt x="494010" y="5407379"/>
                </a:cubicBezTo>
                <a:cubicBezTo>
                  <a:pt x="626180" y="5407379"/>
                  <a:pt x="873057" y="5384667"/>
                  <a:pt x="1149041" y="5315384"/>
                </a:cubicBezTo>
                <a:cubicBezTo>
                  <a:pt x="1339137" y="5267669"/>
                  <a:pt x="1511675" y="5206308"/>
                  <a:pt x="1665699" y="5131491"/>
                </a:cubicBezTo>
                <a:cubicBezTo>
                  <a:pt x="1858754" y="5037779"/>
                  <a:pt x="2022797" y="4923167"/>
                  <a:pt x="2156113" y="4788420"/>
                </a:cubicBezTo>
                <a:cubicBezTo>
                  <a:pt x="2435437" y="4506329"/>
                  <a:pt x="2568753" y="4143886"/>
                  <a:pt x="2541650" y="3740504"/>
                </a:cubicBezTo>
                <a:cubicBezTo>
                  <a:pt x="2507009" y="3224609"/>
                  <a:pt x="2151342" y="2870564"/>
                  <a:pt x="1837377" y="2558222"/>
                </a:cubicBezTo>
                <a:cubicBezTo>
                  <a:pt x="1521790" y="2244066"/>
                  <a:pt x="1411855" y="2024196"/>
                  <a:pt x="1337706" y="1788007"/>
                </a:cubicBezTo>
                <a:cubicBezTo>
                  <a:pt x="1221568" y="1417929"/>
                  <a:pt x="1374255" y="1163513"/>
                  <a:pt x="1621610" y="1086215"/>
                </a:cubicBezTo>
                <a:cubicBezTo>
                  <a:pt x="1636688" y="1081539"/>
                  <a:pt x="1651098" y="1077340"/>
                  <a:pt x="1665699" y="1073809"/>
                </a:cubicBezTo>
                <a:cubicBezTo>
                  <a:pt x="1807412" y="1039454"/>
                  <a:pt x="1953802" y="1070946"/>
                  <a:pt x="2660174" y="1357809"/>
                </a:cubicBezTo>
                <a:lnTo>
                  <a:pt x="2666759" y="1360481"/>
                </a:lnTo>
                <a:lnTo>
                  <a:pt x="2770491" y="1402565"/>
                </a:lnTo>
                <a:cubicBezTo>
                  <a:pt x="3142668" y="1553535"/>
                  <a:pt x="3529064" y="1586077"/>
                  <a:pt x="3951628" y="1502385"/>
                </a:cubicBezTo>
                <a:cubicBezTo>
                  <a:pt x="4103934" y="1472134"/>
                  <a:pt x="4250705" y="1428713"/>
                  <a:pt x="4391274" y="1379471"/>
                </a:cubicBezTo>
                <a:cubicBezTo>
                  <a:pt x="4563239" y="1319064"/>
                  <a:pt x="4725565" y="1249877"/>
                  <a:pt x="4876917" y="1185366"/>
                </a:cubicBezTo>
                <a:cubicBezTo>
                  <a:pt x="5218747" y="1039836"/>
                  <a:pt x="5541682" y="902321"/>
                  <a:pt x="5736550" y="974848"/>
                </a:cubicBezTo>
                <a:cubicBezTo>
                  <a:pt x="6004136" y="1074477"/>
                  <a:pt x="6137928" y="1311811"/>
                  <a:pt x="6134016" y="1680171"/>
                </a:cubicBezTo>
                <a:cubicBezTo>
                  <a:pt x="6133825" y="1700688"/>
                  <a:pt x="6132203" y="1728077"/>
                  <a:pt x="6128767" y="1760427"/>
                </a:cubicBezTo>
                <a:cubicBezTo>
                  <a:pt x="6117411" y="1866068"/>
                  <a:pt x="6085824" y="2024005"/>
                  <a:pt x="6015874" y="2163046"/>
                </a:cubicBezTo>
                <a:cubicBezTo>
                  <a:pt x="5963578" y="2267065"/>
                  <a:pt x="5898495" y="2347322"/>
                  <a:pt x="5816997" y="2405916"/>
                </a:cubicBezTo>
                <a:cubicBezTo>
                  <a:pt x="5702195" y="2488367"/>
                  <a:pt x="5555042" y="2527684"/>
                  <a:pt x="5365805" y="2529402"/>
                </a:cubicBezTo>
                <a:cubicBezTo>
                  <a:pt x="5364087" y="2529497"/>
                  <a:pt x="5362370" y="2529497"/>
                  <a:pt x="5360556" y="2529497"/>
                </a:cubicBezTo>
                <a:cubicBezTo>
                  <a:pt x="5322575" y="2529497"/>
                  <a:pt x="5286407" y="2525776"/>
                  <a:pt x="5251193" y="2518905"/>
                </a:cubicBezTo>
                <a:cubicBezTo>
                  <a:pt x="5133528" y="2496097"/>
                  <a:pt x="5026265" y="2438744"/>
                  <a:pt x="4898484" y="2370416"/>
                </a:cubicBezTo>
                <a:cubicBezTo>
                  <a:pt x="4694646" y="2261435"/>
                  <a:pt x="4440897" y="2125733"/>
                  <a:pt x="4119967" y="2161138"/>
                </a:cubicBezTo>
                <a:cubicBezTo>
                  <a:pt x="4074255" y="2166196"/>
                  <a:pt x="4029308" y="2173067"/>
                  <a:pt x="3985219" y="2181846"/>
                </a:cubicBezTo>
                <a:cubicBezTo>
                  <a:pt x="3529732" y="2272314"/>
                  <a:pt x="3163281" y="2557745"/>
                  <a:pt x="3011261" y="2948912"/>
                </a:cubicBezTo>
                <a:cubicBezTo>
                  <a:pt x="2887107" y="3268412"/>
                  <a:pt x="2885389" y="3620548"/>
                  <a:pt x="3006299" y="3967245"/>
                </a:cubicBezTo>
                <a:cubicBezTo>
                  <a:pt x="3065275" y="4136347"/>
                  <a:pt x="3150398" y="4298197"/>
                  <a:pt x="3259474" y="4448308"/>
                </a:cubicBezTo>
                <a:cubicBezTo>
                  <a:pt x="3276270" y="4471402"/>
                  <a:pt x="3293447" y="4493828"/>
                  <a:pt x="3311007" y="4515490"/>
                </a:cubicBezTo>
                <a:cubicBezTo>
                  <a:pt x="3732616" y="5038542"/>
                  <a:pt x="4335352" y="5137217"/>
                  <a:pt x="4701326" y="5197147"/>
                </a:cubicBezTo>
                <a:cubicBezTo>
                  <a:pt x="4729859" y="5201823"/>
                  <a:pt x="4758107" y="5206022"/>
                  <a:pt x="4786163" y="5209743"/>
                </a:cubicBezTo>
                <a:cubicBezTo>
                  <a:pt x="4914039" y="5226635"/>
                  <a:pt x="5036476" y="5233792"/>
                  <a:pt x="5152519" y="5233792"/>
                </a:cubicBezTo>
                <a:cubicBezTo>
                  <a:pt x="5642170" y="5233696"/>
                  <a:pt x="6015206" y="5106584"/>
                  <a:pt x="6178391" y="5050948"/>
                </a:cubicBezTo>
                <a:cubicBezTo>
                  <a:pt x="6199385" y="5043791"/>
                  <a:pt x="6222384" y="5035679"/>
                  <a:pt x="6247100" y="5026423"/>
                </a:cubicBezTo>
                <a:cubicBezTo>
                  <a:pt x="6458478" y="4948074"/>
                  <a:pt x="6800690" y="4793096"/>
                  <a:pt x="7158933" y="4515490"/>
                </a:cubicBezTo>
                <a:cubicBezTo>
                  <a:pt x="7193479" y="4488675"/>
                  <a:pt x="7228216" y="4460714"/>
                  <a:pt x="7263048" y="4431608"/>
                </a:cubicBezTo>
                <a:cubicBezTo>
                  <a:pt x="7523285" y="4213741"/>
                  <a:pt x="7893267" y="3833834"/>
                  <a:pt x="8178794" y="3260777"/>
                </a:cubicBezTo>
                <a:cubicBezTo>
                  <a:pt x="8470332" y="2675410"/>
                  <a:pt x="8528354" y="2174021"/>
                  <a:pt x="8566717" y="1842211"/>
                </a:cubicBezTo>
                <a:cubicBezTo>
                  <a:pt x="8571202" y="1803276"/>
                  <a:pt x="8575209" y="1764340"/>
                  <a:pt x="8578740" y="1725309"/>
                </a:cubicBezTo>
                <a:lnTo>
                  <a:pt x="8578835" y="1725309"/>
                </a:lnTo>
                <a:cubicBezTo>
                  <a:pt x="8613954" y="1343208"/>
                  <a:pt x="8605270" y="957193"/>
                  <a:pt x="8552783" y="576237"/>
                </a:cubicBezTo>
                <a:close/>
              </a:path>
            </a:pathLst>
          </a:custGeom>
          <a:solidFill>
            <a:srgbClr val="FEDEEB"/>
          </a:solidFill>
          <a:ln w="95375" cap="flat" cmpd="sng">
            <a:solidFill>
              <a:srgbClr val="C00000"/>
            </a:solidFill>
            <a:prstDash val="sysDash"/>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panose="020F0502020204030204"/>
              <a:ea typeface="Calibri"/>
              <a:cs typeface="Calibri"/>
              <a:sym typeface="Calibri"/>
            </a:endParaRPr>
          </a:p>
        </p:txBody>
      </p:sp>
      <p:grpSp>
        <p:nvGrpSpPr>
          <p:cNvPr id="80" name="Group 79">
            <a:extLst>
              <a:ext uri="{FF2B5EF4-FFF2-40B4-BE49-F238E27FC236}">
                <a16:creationId xmlns:a16="http://schemas.microsoft.com/office/drawing/2014/main" id="{1BCFF429-94C8-4315-8D72-897E86C43923}"/>
              </a:ext>
            </a:extLst>
          </p:cNvPr>
          <p:cNvGrpSpPr/>
          <p:nvPr/>
        </p:nvGrpSpPr>
        <p:grpSpPr>
          <a:xfrm>
            <a:off x="7326579" y="4964275"/>
            <a:ext cx="1299388" cy="1286788"/>
            <a:chOff x="2612657" y="4823729"/>
            <a:chExt cx="1407447" cy="1423348"/>
          </a:xfrm>
        </p:grpSpPr>
        <p:sp>
          <p:nvSpPr>
            <p:cNvPr id="76" name="Oval 75">
              <a:extLst>
                <a:ext uri="{FF2B5EF4-FFF2-40B4-BE49-F238E27FC236}">
                  <a16:creationId xmlns:a16="http://schemas.microsoft.com/office/drawing/2014/main" id="{8C4AE7AF-EB24-4A04-BB3C-77E20383DD0A}"/>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FEB729AF-568A-4BA9-B29F-93B7CAEAFC2D}"/>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4</a:t>
              </a:r>
            </a:p>
          </p:txBody>
        </p:sp>
      </p:grpSp>
      <p:grpSp>
        <p:nvGrpSpPr>
          <p:cNvPr id="116" name="Group 115">
            <a:extLst>
              <a:ext uri="{FF2B5EF4-FFF2-40B4-BE49-F238E27FC236}">
                <a16:creationId xmlns:a16="http://schemas.microsoft.com/office/drawing/2014/main" id="{A3ADAB9A-DF3B-4086-9DBA-EBEB7154B908}"/>
              </a:ext>
            </a:extLst>
          </p:cNvPr>
          <p:cNvGrpSpPr/>
          <p:nvPr/>
        </p:nvGrpSpPr>
        <p:grpSpPr>
          <a:xfrm>
            <a:off x="4220725" y="871693"/>
            <a:ext cx="1299388" cy="1286788"/>
            <a:chOff x="2612657" y="4823729"/>
            <a:chExt cx="1407447" cy="1423348"/>
          </a:xfrm>
        </p:grpSpPr>
        <p:sp>
          <p:nvSpPr>
            <p:cNvPr id="117" name="Oval 116">
              <a:extLst>
                <a:ext uri="{FF2B5EF4-FFF2-40B4-BE49-F238E27FC236}">
                  <a16:creationId xmlns:a16="http://schemas.microsoft.com/office/drawing/2014/main" id="{AC2DDCBC-8171-47C1-AE87-88FA262BE854}"/>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009FB118-0ACB-4FCB-856E-61160A3AA521}"/>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2</a:t>
              </a:r>
            </a:p>
          </p:txBody>
        </p:sp>
      </p:grpSp>
      <p:grpSp>
        <p:nvGrpSpPr>
          <p:cNvPr id="128" name="Group 127">
            <a:extLst>
              <a:ext uri="{FF2B5EF4-FFF2-40B4-BE49-F238E27FC236}">
                <a16:creationId xmlns:a16="http://schemas.microsoft.com/office/drawing/2014/main" id="{EF901897-FADA-44A9-95B0-98E51D0AAFED}"/>
              </a:ext>
            </a:extLst>
          </p:cNvPr>
          <p:cNvGrpSpPr/>
          <p:nvPr/>
        </p:nvGrpSpPr>
        <p:grpSpPr>
          <a:xfrm>
            <a:off x="7640780" y="2731473"/>
            <a:ext cx="1299388" cy="1286788"/>
            <a:chOff x="2612657" y="4823729"/>
            <a:chExt cx="1407447" cy="1423348"/>
          </a:xfrm>
        </p:grpSpPr>
        <p:sp>
          <p:nvSpPr>
            <p:cNvPr id="129" name="Oval 128">
              <a:extLst>
                <a:ext uri="{FF2B5EF4-FFF2-40B4-BE49-F238E27FC236}">
                  <a16:creationId xmlns:a16="http://schemas.microsoft.com/office/drawing/2014/main" id="{93525390-6B26-4665-872E-F9AEE0387959}"/>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74E4CB9D-FECB-4CEE-A013-151AEA55061D}"/>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3</a:t>
              </a:r>
            </a:p>
          </p:txBody>
        </p:sp>
      </p:grpSp>
      <p:grpSp>
        <p:nvGrpSpPr>
          <p:cNvPr id="134" name="Group 133">
            <a:extLst>
              <a:ext uri="{FF2B5EF4-FFF2-40B4-BE49-F238E27FC236}">
                <a16:creationId xmlns:a16="http://schemas.microsoft.com/office/drawing/2014/main" id="{C96CC96C-1604-4C7D-880D-D3801CFC59E0}"/>
              </a:ext>
            </a:extLst>
          </p:cNvPr>
          <p:cNvGrpSpPr/>
          <p:nvPr/>
        </p:nvGrpSpPr>
        <p:grpSpPr>
          <a:xfrm>
            <a:off x="9658009" y="642175"/>
            <a:ext cx="1299388" cy="1286788"/>
            <a:chOff x="2612657" y="4823729"/>
            <a:chExt cx="1407447" cy="1423348"/>
          </a:xfrm>
        </p:grpSpPr>
        <p:sp>
          <p:nvSpPr>
            <p:cNvPr id="135" name="Oval 134">
              <a:extLst>
                <a:ext uri="{FF2B5EF4-FFF2-40B4-BE49-F238E27FC236}">
                  <a16:creationId xmlns:a16="http://schemas.microsoft.com/office/drawing/2014/main" id="{1E6A05EA-3B4C-4832-8A6C-C0F473AF9951}"/>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6395B91C-E299-45C5-A3D0-43559F8D77BE}"/>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5</a:t>
              </a:r>
            </a:p>
          </p:txBody>
        </p:sp>
      </p:grpSp>
      <p:grpSp>
        <p:nvGrpSpPr>
          <p:cNvPr id="137" name="Group 136">
            <a:extLst>
              <a:ext uri="{FF2B5EF4-FFF2-40B4-BE49-F238E27FC236}">
                <a16:creationId xmlns:a16="http://schemas.microsoft.com/office/drawing/2014/main" id="{C40D2954-DAA6-4C3C-8C8A-967636F32291}"/>
              </a:ext>
            </a:extLst>
          </p:cNvPr>
          <p:cNvGrpSpPr/>
          <p:nvPr/>
        </p:nvGrpSpPr>
        <p:grpSpPr>
          <a:xfrm>
            <a:off x="411152" y="-94607"/>
            <a:ext cx="2865120" cy="4037658"/>
            <a:chOff x="1815291" y="-39347"/>
            <a:chExt cx="2865120" cy="2654054"/>
          </a:xfrm>
        </p:grpSpPr>
        <p:pic>
          <p:nvPicPr>
            <p:cNvPr id="138" name="Picture 137" descr="Diagram&#10;&#10;Description automatically generated with medium confidence">
              <a:extLst>
                <a:ext uri="{FF2B5EF4-FFF2-40B4-BE49-F238E27FC236}">
                  <a16:creationId xmlns:a16="http://schemas.microsoft.com/office/drawing/2014/main" id="{24542EEE-537F-4594-864E-26F299899897}"/>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39" name="Straight Connector 138">
              <a:extLst>
                <a:ext uri="{FF2B5EF4-FFF2-40B4-BE49-F238E27FC236}">
                  <a16:creationId xmlns:a16="http://schemas.microsoft.com/office/drawing/2014/main" id="{FA45520D-6FE5-4BEC-9CF4-91DEFAB1402E}"/>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B37FBA4D-0DE2-4E49-A9E6-379067442B23}"/>
              </a:ext>
            </a:extLst>
          </p:cNvPr>
          <p:cNvGrpSpPr/>
          <p:nvPr/>
        </p:nvGrpSpPr>
        <p:grpSpPr>
          <a:xfrm>
            <a:off x="5906784" y="-319772"/>
            <a:ext cx="2865120" cy="3086952"/>
            <a:chOff x="1815291" y="342048"/>
            <a:chExt cx="2865120" cy="3086952"/>
          </a:xfrm>
        </p:grpSpPr>
        <p:pic>
          <p:nvPicPr>
            <p:cNvPr id="141" name="Picture 140" descr="Diagram&#10;&#10;Description automatically generated with medium confidence">
              <a:extLst>
                <a:ext uri="{FF2B5EF4-FFF2-40B4-BE49-F238E27FC236}">
                  <a16:creationId xmlns:a16="http://schemas.microsoft.com/office/drawing/2014/main" id="{C8D9F723-8A52-48C0-BBD0-C3B159C9BEB7}"/>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42" name="Straight Connector 141">
              <a:extLst>
                <a:ext uri="{FF2B5EF4-FFF2-40B4-BE49-F238E27FC236}">
                  <a16:creationId xmlns:a16="http://schemas.microsoft.com/office/drawing/2014/main" id="{F126001E-9887-4DFC-99C7-8B383304BF0C}"/>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pic>
        <p:nvPicPr>
          <p:cNvPr id="145" name="Picture 144">
            <a:extLst>
              <a:ext uri="{FF2B5EF4-FFF2-40B4-BE49-F238E27FC236}">
                <a16:creationId xmlns:a16="http://schemas.microsoft.com/office/drawing/2014/main" id="{F71C6925-BE38-4444-83A3-E74FD859408E}"/>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flipH="1">
            <a:off x="1081275" y="4988493"/>
            <a:ext cx="1556752" cy="1954740"/>
          </a:xfrm>
          <a:prstGeom prst="rect">
            <a:avLst/>
          </a:prstGeom>
        </p:spPr>
      </p:pic>
      <p:pic>
        <p:nvPicPr>
          <p:cNvPr id="147" name="Picture 146">
            <a:extLst>
              <a:ext uri="{FF2B5EF4-FFF2-40B4-BE49-F238E27FC236}">
                <a16:creationId xmlns:a16="http://schemas.microsoft.com/office/drawing/2014/main" id="{60D9FE6D-2347-4FEC-A5F8-AEBCCB805FA0}"/>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a:off x="9148722" y="4772047"/>
            <a:ext cx="2186386" cy="2134975"/>
          </a:xfrm>
          <a:prstGeom prst="rect">
            <a:avLst/>
          </a:prstGeom>
        </p:spPr>
      </p:pic>
      <p:pic>
        <p:nvPicPr>
          <p:cNvPr id="148" name="Picture 147" descr="Diagram&#10;&#10;Description automatically generated with medium confidence">
            <a:extLst>
              <a:ext uri="{FF2B5EF4-FFF2-40B4-BE49-F238E27FC236}">
                <a16:creationId xmlns:a16="http://schemas.microsoft.com/office/drawing/2014/main" id="{4682BC62-D274-4C02-A21B-1ADDED9725F7}"/>
              </a:ext>
            </a:extLst>
          </p:cNvPr>
          <p:cNvPicPr>
            <a:picLocks noChangeAspect="1"/>
          </p:cNvPicPr>
          <p:nvPr/>
        </p:nvPicPr>
        <p:blipFill rotWithShape="1">
          <a:blip r:embed="rId25">
            <a:extLst>
              <a:ext uri="{BEBA8EAE-BF5A-486C-A8C5-ECC9F3942E4B}">
                <a14:imgProps xmlns:a14="http://schemas.microsoft.com/office/drawing/2010/main">
                  <a14:imgLayer r:embed="rId20">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4406080" y="2853091"/>
            <a:ext cx="2230042" cy="2415879"/>
          </a:xfrm>
          <a:prstGeom prst="rect">
            <a:avLst/>
          </a:prstGeom>
        </p:spPr>
      </p:pic>
      <p:sp>
        <p:nvSpPr>
          <p:cNvPr id="149" name="Cloud 148">
            <a:extLst>
              <a:ext uri="{FF2B5EF4-FFF2-40B4-BE49-F238E27FC236}">
                <a16:creationId xmlns:a16="http://schemas.microsoft.com/office/drawing/2014/main" id="{4663D6DD-DBE3-4C01-9C62-BA42977A1DE7}"/>
              </a:ext>
            </a:extLst>
          </p:cNvPr>
          <p:cNvSpPr/>
          <p:nvPr/>
        </p:nvSpPr>
        <p:spPr>
          <a:xfrm>
            <a:off x="2199091" y="1686669"/>
            <a:ext cx="1857665" cy="577378"/>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0" name="Cloud 149">
            <a:extLst>
              <a:ext uri="{FF2B5EF4-FFF2-40B4-BE49-F238E27FC236}">
                <a16:creationId xmlns:a16="http://schemas.microsoft.com/office/drawing/2014/main" id="{F136A2B0-A0AE-40B1-A3AB-D92A1A790143}"/>
              </a:ext>
            </a:extLst>
          </p:cNvPr>
          <p:cNvSpPr/>
          <p:nvPr/>
        </p:nvSpPr>
        <p:spPr>
          <a:xfrm rot="10800000">
            <a:off x="8111607" y="17390"/>
            <a:ext cx="2378004" cy="771913"/>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1" name="Picture 150" descr="Diagram&#10;&#10;Description automatically generated with medium confidence">
            <a:extLst>
              <a:ext uri="{FF2B5EF4-FFF2-40B4-BE49-F238E27FC236}">
                <a16:creationId xmlns:a16="http://schemas.microsoft.com/office/drawing/2014/main" id="{2F3C656F-4B6B-4BB3-8305-7395769FC664}"/>
              </a:ext>
            </a:extLst>
          </p:cNvPr>
          <p:cNvPicPr>
            <a:picLocks noChangeAspect="1"/>
          </p:cNvPicPr>
          <p:nvPr/>
        </p:nvPicPr>
        <p:blipFill rotWithShape="1">
          <a:blip r:embed="rId25">
            <a:extLst>
              <a:ext uri="{BEBA8EAE-BF5A-486C-A8C5-ECC9F3942E4B}">
                <a14:imgProps xmlns:a14="http://schemas.microsoft.com/office/drawing/2010/main">
                  <a14:imgLayer r:embed="rId20">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2112612" y="58631"/>
            <a:ext cx="1602110" cy="1735620"/>
          </a:xfrm>
          <a:prstGeom prst="rect">
            <a:avLst/>
          </a:prstGeom>
        </p:spPr>
      </p:pic>
      <p:pic>
        <p:nvPicPr>
          <p:cNvPr id="152" name="Hình ảnh 22" descr="Ảnh có chứa mẫu họa&#10;&#10;Mô tả được tạo tự động">
            <a:extLst>
              <a:ext uri="{FF2B5EF4-FFF2-40B4-BE49-F238E27FC236}">
                <a16:creationId xmlns:a16="http://schemas.microsoft.com/office/drawing/2014/main" id="{4661FD0B-2A4B-4DBD-BF43-C15BA436F400}"/>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5587826" y="695227"/>
            <a:ext cx="1306587" cy="1826837"/>
          </a:xfrm>
          <a:prstGeom prst="rect">
            <a:avLst/>
          </a:prstGeom>
        </p:spPr>
      </p:pic>
      <p:pic>
        <p:nvPicPr>
          <p:cNvPr id="153" name="Hình ảnh 24">
            <a:extLst>
              <a:ext uri="{FF2B5EF4-FFF2-40B4-BE49-F238E27FC236}">
                <a16:creationId xmlns:a16="http://schemas.microsoft.com/office/drawing/2014/main" id="{C684569C-07D1-42AC-852A-40AF188F14CC}"/>
              </a:ext>
            </a:extLst>
          </p:cNvPr>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5400830" y="4502502"/>
            <a:ext cx="2059477" cy="1737360"/>
          </a:xfrm>
          <a:prstGeom prst="rect">
            <a:avLst/>
          </a:prstGeom>
        </p:spPr>
      </p:pic>
      <p:pic>
        <p:nvPicPr>
          <p:cNvPr id="154" name="Hình ảnh 12">
            <a:extLst>
              <a:ext uri="{FF2B5EF4-FFF2-40B4-BE49-F238E27FC236}">
                <a16:creationId xmlns:a16="http://schemas.microsoft.com/office/drawing/2014/main" id="{6E2DEBE4-7EFE-45E8-9937-3FFFBAEBF4DC}"/>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6000" b="96750" l="62969" r="95625">
                        <a14:foregroundMark x1="75313" y1="10750" x2="77188" y2="13750"/>
                        <a14:foregroundMark x1="79688" y1="6500" x2="79844" y2="7750"/>
                        <a14:foregroundMark x1="76406" y1="88000" x2="76563" y2="93500"/>
                        <a14:foregroundMark x1="75469" y1="93750" x2="75469" y2="96750"/>
                        <a14:foregroundMark x1="74844" y1="84250" x2="75313" y2="86250"/>
                        <a14:foregroundMark x1="79688" y1="6000" x2="79688" y2="6000"/>
                        <a14:foregroundMark x1="74844" y1="84250" x2="74844" y2="84250"/>
                        <a14:foregroundMark x1="75313" y1="82750" x2="75313" y2="84250"/>
                        <a14:backgroundMark x1="83906" y1="26000" x2="86719" y2="29500"/>
                        <a14:backgroundMark x1="63750" y1="31000" x2="68281" y2="34000"/>
                        <a14:backgroundMark x1="90000" y1="33000" x2="92188" y2="46500"/>
                      </a14:backgroundRemoval>
                    </a14:imgEffect>
                  </a14:imgLayer>
                </a14:imgProps>
              </a:ext>
              <a:ext uri="{28A0092B-C50C-407E-A947-70E740481C1C}">
                <a14:useLocalDpi xmlns:a14="http://schemas.microsoft.com/office/drawing/2010/main" val="0"/>
              </a:ext>
            </a:extLst>
          </a:blip>
          <a:srcRect l="58874"/>
          <a:stretch/>
        </p:blipFill>
        <p:spPr>
          <a:xfrm>
            <a:off x="8837214" y="700101"/>
            <a:ext cx="1416696" cy="2152990"/>
          </a:xfrm>
          <a:prstGeom prst="rect">
            <a:avLst/>
          </a:prstGeom>
        </p:spPr>
      </p:pic>
      <p:pic>
        <p:nvPicPr>
          <p:cNvPr id="84" name="Picture 83">
            <a:extLst>
              <a:ext uri="{FF2B5EF4-FFF2-40B4-BE49-F238E27FC236}">
                <a16:creationId xmlns:a16="http://schemas.microsoft.com/office/drawing/2014/main" id="{96B4BD4E-EF3C-4AD3-B496-D03B6E9F1A0E}"/>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26389" b="46574" l="53698" r="65000">
                        <a14:foregroundMark x1="53698" y1="31667" x2="53802" y2="32778"/>
                        <a14:foregroundMark x1="54167" y1="28981" x2="55156" y2="28611"/>
                        <a14:foregroundMark x1="56094" y1="28333" x2="57500" y2="28333"/>
                        <a14:foregroundMark x1="59010" y1="27593" x2="59844" y2="27593"/>
                        <a14:foregroundMark x1="62187" y1="27315" x2="62813" y2="27222"/>
                        <a14:foregroundMark x1="63594" y1="28333" x2="63854" y2="30000"/>
                        <a14:foregroundMark x1="64167" y1="34259" x2="64271" y2="36296"/>
                        <a14:foregroundMark x1="59479" y1="44537" x2="59896" y2="44722"/>
                        <a14:foregroundMark x1="55729" y1="45556" x2="55990" y2="45648"/>
                        <a14:foregroundMark x1="55000" y1="46481" x2="55313" y2="46574"/>
                        <a14:foregroundMark x1="54583" y1="45648" x2="54375" y2="44352"/>
                        <a14:foregroundMark x1="64740" y1="39630" x2="64688" y2="41481"/>
                      </a14:backgroundRemoval>
                    </a14:imgEffect>
                  </a14:imgLayer>
                </a14:imgProps>
              </a:ext>
            </a:extLst>
          </a:blip>
          <a:srcRect l="52401" t="24259" r="33450" b="52231"/>
          <a:stretch/>
        </p:blipFill>
        <p:spPr>
          <a:xfrm>
            <a:off x="4095363" y="1280210"/>
            <a:ext cx="1725023" cy="1612310"/>
          </a:xfrm>
          <a:prstGeom prst="rect">
            <a:avLst/>
          </a:prstGeom>
        </p:spPr>
      </p:pic>
      <p:pic>
        <p:nvPicPr>
          <p:cNvPr id="85" name="Picture 84">
            <a:extLst>
              <a:ext uri="{FF2B5EF4-FFF2-40B4-BE49-F238E27FC236}">
                <a16:creationId xmlns:a16="http://schemas.microsoft.com/office/drawing/2014/main" id="{2B6C3522-1B59-4752-AABD-C0D879166C03}"/>
              </a:ext>
            </a:extLst>
          </p:cNvPr>
          <p:cNvPicPr>
            <a:picLocks noChangeAspect="1"/>
          </p:cNvPicPr>
          <p:nvPr/>
        </p:nvPicPr>
        <p:blipFill rotWithShape="1">
          <a:blip r:embed="rId34">
            <a:extLst>
              <a:ext uri="{BEBA8EAE-BF5A-486C-A8C5-ECC9F3942E4B}">
                <a14:imgProps xmlns:a14="http://schemas.microsoft.com/office/drawing/2010/main">
                  <a14:imgLayer r:embed="rId35">
                    <a14:imgEffect>
                      <a14:backgroundRemoval t="51759" b="66759" l="36510" r="45729">
                        <a14:foregroundMark x1="37708" y1="55000" x2="38177" y2="55833"/>
                        <a14:foregroundMark x1="37240" y1="58796" x2="37240" y2="58796"/>
                        <a14:foregroundMark x1="37188" y1="58519" x2="37188" y2="58519"/>
                        <a14:foregroundMark x1="37448" y1="61296" x2="37344" y2="61204"/>
                        <a14:foregroundMark x1="37240" y1="60926" x2="37240" y2="60926"/>
                        <a14:foregroundMark x1="36563" y1="61667" x2="36563" y2="61667"/>
                        <a14:foregroundMark x1="36615" y1="63241" x2="36615" y2="63241"/>
                        <a14:foregroundMark x1="36927" y1="61481" x2="36927" y2="61481"/>
                        <a14:foregroundMark x1="39271" y1="65185" x2="39271" y2="65185"/>
                        <a14:foregroundMark x1="40625" y1="66759" x2="40625" y2="66759"/>
                        <a14:foregroundMark x1="44531" y1="55741" x2="44531" y2="55741"/>
                        <a14:foregroundMark x1="45000" y1="54259" x2="45000" y2="54259"/>
                        <a14:foregroundMark x1="44479" y1="53519" x2="44479" y2="53519"/>
                        <a14:foregroundMark x1="43594" y1="53704" x2="43594" y2="53704"/>
                        <a14:foregroundMark x1="42865" y1="54352" x2="42865" y2="54352"/>
                        <a14:foregroundMark x1="42083" y1="53611" x2="42083" y2="53611"/>
                        <a14:foregroundMark x1="42240" y1="53889" x2="42240" y2="53889"/>
                        <a14:foregroundMark x1="42292" y1="53056" x2="42292" y2="53056"/>
                        <a14:foregroundMark x1="42240" y1="52593" x2="42240" y2="52593"/>
                        <a14:foregroundMark x1="41979" y1="52222" x2="41979" y2="52222"/>
                        <a14:foregroundMark x1="42188" y1="52315" x2="42188" y2="52315"/>
                        <a14:foregroundMark x1="40990" y1="52130" x2="40990" y2="52130"/>
                        <a14:foregroundMark x1="40365" y1="52778" x2="40365" y2="52778"/>
                        <a14:foregroundMark x1="40156" y1="53519" x2="40104" y2="53611"/>
                        <a14:foregroundMark x1="38906" y1="53981" x2="38906" y2="53981"/>
                        <a14:foregroundMark x1="39271" y1="53889" x2="39271" y2="53889"/>
                        <a14:foregroundMark x1="39948" y1="53611" x2="39948" y2="53611"/>
                        <a14:foregroundMark x1="39375" y1="53796" x2="39531" y2="53796"/>
                        <a14:foregroundMark x1="39688" y1="53796" x2="39792" y2="53796"/>
                        <a14:foregroundMark x1="38646" y1="54074" x2="38646" y2="54074"/>
                        <a14:foregroundMark x1="40833" y1="52407" x2="40833" y2="52407"/>
                        <a14:foregroundMark x1="42969" y1="54259" x2="42969" y2="54259"/>
                        <a14:foregroundMark x1="43125" y1="54074" x2="43125" y2="54074"/>
                        <a14:foregroundMark x1="43906" y1="53889" x2="43906" y2="53889"/>
                        <a14:foregroundMark x1="43854" y1="53611" x2="43854" y2="53611"/>
                        <a14:foregroundMark x1="44063" y1="53611" x2="44063" y2="53611"/>
                        <a14:foregroundMark x1="44844" y1="53796" x2="44844" y2="53796"/>
                        <a14:foregroundMark x1="43281" y1="53796" x2="43281" y2="53796"/>
                        <a14:foregroundMark x1="41458" y1="58796" x2="42396" y2="58796"/>
                        <a14:foregroundMark x1="36823" y1="54907" x2="36823" y2="54907"/>
                        <a14:foregroundMark x1="37031" y1="56111" x2="37031" y2="56111"/>
                        <a14:foregroundMark x1="36927" y1="55926" x2="37344" y2="56944"/>
                        <a14:foregroundMark x1="36927" y1="55556" x2="36875" y2="55278"/>
                        <a14:foregroundMark x1="36875" y1="54907" x2="36927" y2="54259"/>
                        <a14:foregroundMark x1="37031" y1="54074" x2="37135" y2="53981"/>
                        <a14:foregroundMark x1="37135" y1="53796" x2="37135" y2="53796"/>
                        <a14:foregroundMark x1="37344" y1="53611" x2="37344" y2="53611"/>
                        <a14:foregroundMark x1="37500" y1="53426" x2="37500" y2="53426"/>
                        <a14:foregroundMark x1="37708" y1="53426" x2="37708" y2="53426"/>
                        <a14:foregroundMark x1="37813" y1="53241" x2="37813" y2="53241"/>
                        <a14:foregroundMark x1="38125" y1="53519" x2="38125" y2="53519"/>
                        <a14:foregroundMark x1="41563" y1="52037" x2="41563" y2="52037"/>
                      </a14:backgroundRemoval>
                    </a14:imgEffect>
                  </a14:imgLayer>
                </a14:imgProps>
              </a:ext>
            </a:extLst>
          </a:blip>
          <a:srcRect l="35385" t="50000" r="53095" b="32097"/>
          <a:stretch/>
        </p:blipFill>
        <p:spPr>
          <a:xfrm>
            <a:off x="2398844" y="3944927"/>
            <a:ext cx="2042884" cy="1854723"/>
          </a:xfrm>
          <a:prstGeom prst="rect">
            <a:avLst/>
          </a:prstGeom>
        </p:spPr>
      </p:pic>
      <p:sp>
        <p:nvSpPr>
          <p:cNvPr id="82" name="Title 1">
            <a:extLst>
              <a:ext uri="{FF2B5EF4-FFF2-40B4-BE49-F238E27FC236}">
                <a16:creationId xmlns:a16="http://schemas.microsoft.com/office/drawing/2014/main" id="{8E111C16-D5AD-4CB7-B2A1-64D470A9ABEF}"/>
              </a:ext>
            </a:extLst>
          </p:cNvPr>
          <p:cNvSpPr txBox="1">
            <a:spLocks/>
          </p:cNvSpPr>
          <p:nvPr/>
        </p:nvSpPr>
        <p:spPr>
          <a:xfrm>
            <a:off x="8282993" y="-25302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B6631"/>
                </a:solidFill>
                <a:effectLst/>
                <a:uLnTx/>
                <a:uFillTx/>
                <a:latin typeface="SVN-Poky's" panose="020B0606040200020203" pitchFamily="34" charset="0"/>
                <a:ea typeface="+mj-ea"/>
                <a:cs typeface="+mj-cs"/>
              </a:rPr>
              <a:t>Măng</a:t>
            </a:r>
            <a:r>
              <a:rPr kumimoji="0" lang="en-US" sz="2000" b="0" i="0" u="none" strike="noStrike" kern="1200" cap="none" spc="0" normalizeH="0" baseline="0" noProof="0" dirty="0">
                <a:ln>
                  <a:noFill/>
                </a:ln>
                <a:solidFill>
                  <a:srgbClr val="EB6631"/>
                </a:solidFill>
                <a:effectLst/>
                <a:uLnTx/>
                <a:uFillTx/>
                <a:latin typeface="SVN-Poky's" panose="020B0606040200020203" pitchFamily="34" charset="0"/>
                <a:ea typeface="+mj-ea"/>
                <a:cs typeface="+mj-cs"/>
              </a:rPr>
              <a:t> Non</a:t>
            </a:r>
          </a:p>
        </p:txBody>
      </p:sp>
    </p:spTree>
    <p:extLst>
      <p:ext uri="{BB962C8B-B14F-4D97-AF65-F5344CB8AC3E}">
        <p14:creationId xmlns:p14="http://schemas.microsoft.com/office/powerpoint/2010/main" val="30816155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right)">
                                      <p:cBhvr>
                                        <p:cTn id="11" dur="1000"/>
                                        <p:tgtEl>
                                          <p:spTgt spid="87"/>
                                        </p:tgtEl>
                                      </p:cBhvr>
                                    </p:animEffect>
                                  </p:childTnLst>
                                </p:cTn>
                              </p:par>
                              <p:par>
                                <p:cTn id="12" presetID="2" presetClass="entr" presetSubtype="8" decel="100000" fill="hold" nodeType="withEffect">
                                  <p:stCondLst>
                                    <p:cond delay="1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0-#ppt_w/2"/>
                                          </p:val>
                                        </p:tav>
                                        <p:tav tm="100000">
                                          <p:val>
                                            <p:strVal val="#ppt_x"/>
                                          </p:val>
                                        </p:tav>
                                      </p:tavLst>
                                    </p:anim>
                                    <p:anim calcmode="lin" valueType="num">
                                      <p:cBhvr additive="base">
                                        <p:cTn id="15" dur="100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4" decel="100000" fill="hold" nodeType="withEffect">
                                  <p:stCondLst>
                                    <p:cond delay="3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ppt_x"/>
                                          </p:val>
                                        </p:tav>
                                        <p:tav tm="100000">
                                          <p:val>
                                            <p:strVal val="#ppt_x"/>
                                          </p:val>
                                        </p:tav>
                                      </p:tavLst>
                                    </p:anim>
                                    <p:anim calcmode="lin" valueType="num">
                                      <p:cBhvr additive="base">
                                        <p:cTn id="19" dur="10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40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1000" fill="hold"/>
                                        <p:tgtEl>
                                          <p:spTgt spid="63"/>
                                        </p:tgtEl>
                                        <p:attrNameLst>
                                          <p:attrName>ppt_x</p:attrName>
                                        </p:attrNameLst>
                                      </p:cBhvr>
                                      <p:tavLst>
                                        <p:tav tm="0">
                                          <p:val>
                                            <p:strVal val="#ppt_x"/>
                                          </p:val>
                                        </p:tav>
                                        <p:tav tm="100000">
                                          <p:val>
                                            <p:strVal val="#ppt_x"/>
                                          </p:val>
                                        </p:tav>
                                      </p:tavLst>
                                    </p:anim>
                                    <p:anim calcmode="lin" valueType="num">
                                      <p:cBhvr additive="base">
                                        <p:cTn id="23" dur="1000" fill="hold"/>
                                        <p:tgtEl>
                                          <p:spTgt spid="63"/>
                                        </p:tgtEl>
                                        <p:attrNameLst>
                                          <p:attrName>ppt_y</p:attrName>
                                        </p:attrNameLst>
                                      </p:cBhvr>
                                      <p:tavLst>
                                        <p:tav tm="0">
                                          <p:val>
                                            <p:strVal val="1+#ppt_h/2"/>
                                          </p:val>
                                        </p:tav>
                                        <p:tav tm="100000">
                                          <p:val>
                                            <p:strVal val="#ppt_y"/>
                                          </p:val>
                                        </p:tav>
                                      </p:tavLst>
                                    </p:anim>
                                  </p:childTnLst>
                                </p:cTn>
                              </p:par>
                              <p:par>
                                <p:cTn id="24" presetID="2" presetClass="entr" presetSubtype="4" decel="100000" fill="hold" nodeType="withEffect">
                                  <p:stCondLst>
                                    <p:cond delay="500"/>
                                  </p:stCondLst>
                                  <p:childTnLst>
                                    <p:set>
                                      <p:cBhvr>
                                        <p:cTn id="25" dur="1" fill="hold">
                                          <p:stCondLst>
                                            <p:cond delay="0"/>
                                          </p:stCondLst>
                                        </p:cTn>
                                        <p:tgtEl>
                                          <p:spTgt spid="65"/>
                                        </p:tgtEl>
                                        <p:attrNameLst>
                                          <p:attrName>style.visibility</p:attrName>
                                        </p:attrNameLst>
                                      </p:cBhvr>
                                      <p:to>
                                        <p:strVal val="visible"/>
                                      </p:to>
                                    </p:set>
                                    <p:anim calcmode="lin" valueType="num">
                                      <p:cBhvr additive="base">
                                        <p:cTn id="26" dur="1000" fill="hold"/>
                                        <p:tgtEl>
                                          <p:spTgt spid="65"/>
                                        </p:tgtEl>
                                        <p:attrNameLst>
                                          <p:attrName>ppt_x</p:attrName>
                                        </p:attrNameLst>
                                      </p:cBhvr>
                                      <p:tavLst>
                                        <p:tav tm="0">
                                          <p:val>
                                            <p:strVal val="#ppt_x"/>
                                          </p:val>
                                        </p:tav>
                                        <p:tav tm="100000">
                                          <p:val>
                                            <p:strVal val="#ppt_x"/>
                                          </p:val>
                                        </p:tav>
                                      </p:tavLst>
                                    </p:anim>
                                    <p:anim calcmode="lin" valueType="num">
                                      <p:cBhvr additive="base">
                                        <p:cTn id="27" dur="1000" fill="hold"/>
                                        <p:tgtEl>
                                          <p:spTgt spid="65"/>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60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1000" fill="hold"/>
                                        <p:tgtEl>
                                          <p:spTgt spid="67"/>
                                        </p:tgtEl>
                                        <p:attrNameLst>
                                          <p:attrName>ppt_x</p:attrName>
                                        </p:attrNameLst>
                                      </p:cBhvr>
                                      <p:tavLst>
                                        <p:tav tm="0">
                                          <p:val>
                                            <p:strVal val="#ppt_x"/>
                                          </p:val>
                                        </p:tav>
                                        <p:tav tm="100000">
                                          <p:val>
                                            <p:strVal val="#ppt_x"/>
                                          </p:val>
                                        </p:tav>
                                      </p:tavLst>
                                    </p:anim>
                                    <p:anim calcmode="lin" valueType="num">
                                      <p:cBhvr additive="base">
                                        <p:cTn id="31" dur="1000" fill="hold"/>
                                        <p:tgtEl>
                                          <p:spTgt spid="67"/>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700"/>
                                  </p:stCondLst>
                                  <p:childTnLst>
                                    <p:set>
                                      <p:cBhvr>
                                        <p:cTn id="33" dur="1" fill="hold">
                                          <p:stCondLst>
                                            <p:cond delay="0"/>
                                          </p:stCondLst>
                                        </p:cTn>
                                        <p:tgtEl>
                                          <p:spTgt spid="83"/>
                                        </p:tgtEl>
                                        <p:attrNameLst>
                                          <p:attrName>style.visibility</p:attrName>
                                        </p:attrNameLst>
                                      </p:cBhvr>
                                      <p:to>
                                        <p:strVal val="visible"/>
                                      </p:to>
                                    </p:set>
                                    <p:anim calcmode="lin" valueType="num">
                                      <p:cBhvr additive="base">
                                        <p:cTn id="34" dur="1000" fill="hold"/>
                                        <p:tgtEl>
                                          <p:spTgt spid="83"/>
                                        </p:tgtEl>
                                        <p:attrNameLst>
                                          <p:attrName>ppt_x</p:attrName>
                                        </p:attrNameLst>
                                      </p:cBhvr>
                                      <p:tavLst>
                                        <p:tav tm="0">
                                          <p:val>
                                            <p:strVal val="#ppt_x"/>
                                          </p:val>
                                        </p:tav>
                                        <p:tav tm="100000">
                                          <p:val>
                                            <p:strVal val="#ppt_x"/>
                                          </p:val>
                                        </p:tav>
                                      </p:tavLst>
                                    </p:anim>
                                    <p:anim calcmode="lin" valueType="num">
                                      <p:cBhvr additive="base">
                                        <p:cTn id="35" dur="1000" fill="hold"/>
                                        <p:tgtEl>
                                          <p:spTgt spid="83"/>
                                        </p:tgtEl>
                                        <p:attrNameLst>
                                          <p:attrName>ppt_y</p:attrName>
                                        </p:attrNameLst>
                                      </p:cBhvr>
                                      <p:tavLst>
                                        <p:tav tm="0">
                                          <p:val>
                                            <p:strVal val="1+#ppt_h/2"/>
                                          </p:val>
                                        </p:tav>
                                        <p:tav tm="100000">
                                          <p:val>
                                            <p:strVal val="#ppt_y"/>
                                          </p:val>
                                        </p:tav>
                                      </p:tavLst>
                                    </p:anim>
                                  </p:childTnLst>
                                </p:cTn>
                              </p:par>
                              <p:par>
                                <p:cTn id="36" presetID="2" presetClass="entr" presetSubtype="2" decel="100000" fill="hold" nodeType="withEffect">
                                  <p:stCondLst>
                                    <p:cond delay="100"/>
                                  </p:stCondLst>
                                  <p:childTnLst>
                                    <p:set>
                                      <p:cBhvr>
                                        <p:cTn id="37" dur="1" fill="hold">
                                          <p:stCondLst>
                                            <p:cond delay="0"/>
                                          </p:stCondLst>
                                        </p:cTn>
                                        <p:tgtEl>
                                          <p:spTgt spid="69"/>
                                        </p:tgtEl>
                                        <p:attrNameLst>
                                          <p:attrName>style.visibility</p:attrName>
                                        </p:attrNameLst>
                                      </p:cBhvr>
                                      <p:to>
                                        <p:strVal val="visible"/>
                                      </p:to>
                                    </p:set>
                                    <p:anim calcmode="lin" valueType="num">
                                      <p:cBhvr additive="base">
                                        <p:cTn id="38" dur="1000" fill="hold"/>
                                        <p:tgtEl>
                                          <p:spTgt spid="69"/>
                                        </p:tgtEl>
                                        <p:attrNameLst>
                                          <p:attrName>ppt_x</p:attrName>
                                        </p:attrNameLst>
                                      </p:cBhvr>
                                      <p:tavLst>
                                        <p:tav tm="0">
                                          <p:val>
                                            <p:strVal val="1+#ppt_w/2"/>
                                          </p:val>
                                        </p:tav>
                                        <p:tav tm="100000">
                                          <p:val>
                                            <p:strVal val="#ppt_x"/>
                                          </p:val>
                                        </p:tav>
                                      </p:tavLst>
                                    </p:anim>
                                    <p:anim calcmode="lin" valueType="num">
                                      <p:cBhvr additive="base">
                                        <p:cTn id="39" dur="1000" fill="hold"/>
                                        <p:tgtEl>
                                          <p:spTgt spid="69"/>
                                        </p:tgtEl>
                                        <p:attrNameLst>
                                          <p:attrName>ppt_y</p:attrName>
                                        </p:attrNameLst>
                                      </p:cBhvr>
                                      <p:tavLst>
                                        <p:tav tm="0">
                                          <p:val>
                                            <p:strVal val="#ppt_y"/>
                                          </p:val>
                                        </p:tav>
                                        <p:tav tm="100000">
                                          <p:val>
                                            <p:strVal val="#ppt_y"/>
                                          </p:val>
                                        </p:tav>
                                      </p:tavLst>
                                    </p:anim>
                                  </p:childTnLst>
                                </p:cTn>
                              </p:par>
                              <p:par>
                                <p:cTn id="40" presetID="2" presetClass="entr" presetSubtype="2" decel="100000" fill="hold" nodeType="withEffect">
                                  <p:stCondLst>
                                    <p:cond delay="200"/>
                                  </p:stCondLst>
                                  <p:childTnLst>
                                    <p:set>
                                      <p:cBhvr>
                                        <p:cTn id="41" dur="1" fill="hold">
                                          <p:stCondLst>
                                            <p:cond delay="0"/>
                                          </p:stCondLst>
                                        </p:cTn>
                                        <p:tgtEl>
                                          <p:spTgt spid="71"/>
                                        </p:tgtEl>
                                        <p:attrNameLst>
                                          <p:attrName>style.visibility</p:attrName>
                                        </p:attrNameLst>
                                      </p:cBhvr>
                                      <p:to>
                                        <p:strVal val="visible"/>
                                      </p:to>
                                    </p:set>
                                    <p:anim calcmode="lin" valueType="num">
                                      <p:cBhvr additive="base">
                                        <p:cTn id="42" dur="1000" fill="hold"/>
                                        <p:tgtEl>
                                          <p:spTgt spid="71"/>
                                        </p:tgtEl>
                                        <p:attrNameLst>
                                          <p:attrName>ppt_x</p:attrName>
                                        </p:attrNameLst>
                                      </p:cBhvr>
                                      <p:tavLst>
                                        <p:tav tm="0">
                                          <p:val>
                                            <p:strVal val="1+#ppt_w/2"/>
                                          </p:val>
                                        </p:tav>
                                        <p:tav tm="100000">
                                          <p:val>
                                            <p:strVal val="#ppt_x"/>
                                          </p:val>
                                        </p:tav>
                                      </p:tavLst>
                                    </p:anim>
                                    <p:anim calcmode="lin" valueType="num">
                                      <p:cBhvr additive="base">
                                        <p:cTn id="43" dur="1000" fill="hold"/>
                                        <p:tgtEl>
                                          <p:spTgt spid="71"/>
                                        </p:tgtEl>
                                        <p:attrNameLst>
                                          <p:attrName>ppt_y</p:attrName>
                                        </p:attrNameLst>
                                      </p:cBhvr>
                                      <p:tavLst>
                                        <p:tav tm="0">
                                          <p:val>
                                            <p:strVal val="#ppt_y"/>
                                          </p:val>
                                        </p:tav>
                                        <p:tav tm="100000">
                                          <p:val>
                                            <p:strVal val="#ppt_y"/>
                                          </p:val>
                                        </p:tav>
                                      </p:tavLst>
                                    </p:anim>
                                  </p:childTnLst>
                                </p:cTn>
                              </p:par>
                              <p:par>
                                <p:cTn id="44" presetID="2" presetClass="entr" presetSubtype="2" decel="100000" fill="hold" nodeType="withEffect">
                                  <p:stCondLst>
                                    <p:cond delay="300"/>
                                  </p:stCondLst>
                                  <p:childTnLst>
                                    <p:set>
                                      <p:cBhvr>
                                        <p:cTn id="45" dur="1" fill="hold">
                                          <p:stCondLst>
                                            <p:cond delay="0"/>
                                          </p:stCondLst>
                                        </p:cTn>
                                        <p:tgtEl>
                                          <p:spTgt spid="75"/>
                                        </p:tgtEl>
                                        <p:attrNameLst>
                                          <p:attrName>style.visibility</p:attrName>
                                        </p:attrNameLst>
                                      </p:cBhvr>
                                      <p:to>
                                        <p:strVal val="visible"/>
                                      </p:to>
                                    </p:set>
                                    <p:anim calcmode="lin" valueType="num">
                                      <p:cBhvr additive="base">
                                        <p:cTn id="46" dur="1000" fill="hold"/>
                                        <p:tgtEl>
                                          <p:spTgt spid="75"/>
                                        </p:tgtEl>
                                        <p:attrNameLst>
                                          <p:attrName>ppt_x</p:attrName>
                                        </p:attrNameLst>
                                      </p:cBhvr>
                                      <p:tavLst>
                                        <p:tav tm="0">
                                          <p:val>
                                            <p:strVal val="1+#ppt_w/2"/>
                                          </p:val>
                                        </p:tav>
                                        <p:tav tm="100000">
                                          <p:val>
                                            <p:strVal val="#ppt_x"/>
                                          </p:val>
                                        </p:tav>
                                      </p:tavLst>
                                    </p:anim>
                                    <p:anim calcmode="lin" valueType="num">
                                      <p:cBhvr additive="base">
                                        <p:cTn id="47" dur="1000" fill="hold"/>
                                        <p:tgtEl>
                                          <p:spTgt spid="75"/>
                                        </p:tgtEl>
                                        <p:attrNameLst>
                                          <p:attrName>ppt_y</p:attrName>
                                        </p:attrNameLst>
                                      </p:cBhvr>
                                      <p:tavLst>
                                        <p:tav tm="0">
                                          <p:val>
                                            <p:strVal val="#ppt_y"/>
                                          </p:val>
                                        </p:tav>
                                        <p:tav tm="100000">
                                          <p:val>
                                            <p:strVal val="#ppt_y"/>
                                          </p:val>
                                        </p:tav>
                                      </p:tavLst>
                                    </p:anim>
                                  </p:childTnLst>
                                </p:cTn>
                              </p:par>
                              <p:par>
                                <p:cTn id="48" presetID="2" presetClass="entr" presetSubtype="2" decel="100000" fill="hold" nodeType="withEffect">
                                  <p:stCondLst>
                                    <p:cond delay="400"/>
                                  </p:stCondLst>
                                  <p:childTnLst>
                                    <p:set>
                                      <p:cBhvr>
                                        <p:cTn id="49" dur="1" fill="hold">
                                          <p:stCondLst>
                                            <p:cond delay="0"/>
                                          </p:stCondLst>
                                        </p:cTn>
                                        <p:tgtEl>
                                          <p:spTgt spid="77"/>
                                        </p:tgtEl>
                                        <p:attrNameLst>
                                          <p:attrName>style.visibility</p:attrName>
                                        </p:attrNameLst>
                                      </p:cBhvr>
                                      <p:to>
                                        <p:strVal val="visible"/>
                                      </p:to>
                                    </p:set>
                                    <p:anim calcmode="lin" valueType="num">
                                      <p:cBhvr additive="base">
                                        <p:cTn id="50" dur="1000" fill="hold"/>
                                        <p:tgtEl>
                                          <p:spTgt spid="77"/>
                                        </p:tgtEl>
                                        <p:attrNameLst>
                                          <p:attrName>ppt_x</p:attrName>
                                        </p:attrNameLst>
                                      </p:cBhvr>
                                      <p:tavLst>
                                        <p:tav tm="0">
                                          <p:val>
                                            <p:strVal val="1+#ppt_w/2"/>
                                          </p:val>
                                        </p:tav>
                                        <p:tav tm="100000">
                                          <p:val>
                                            <p:strVal val="#ppt_x"/>
                                          </p:val>
                                        </p:tav>
                                      </p:tavLst>
                                    </p:anim>
                                    <p:anim calcmode="lin" valueType="num">
                                      <p:cBhvr additive="base">
                                        <p:cTn id="51" dur="1000" fill="hold"/>
                                        <p:tgtEl>
                                          <p:spTgt spid="77"/>
                                        </p:tgtEl>
                                        <p:attrNameLst>
                                          <p:attrName>ppt_y</p:attrName>
                                        </p:attrNameLst>
                                      </p:cBhvr>
                                      <p:tavLst>
                                        <p:tav tm="0">
                                          <p:val>
                                            <p:strVal val="#ppt_y"/>
                                          </p:val>
                                        </p:tav>
                                        <p:tav tm="100000">
                                          <p:val>
                                            <p:strVal val="#ppt_y"/>
                                          </p:val>
                                        </p:tav>
                                      </p:tavLst>
                                    </p:anim>
                                  </p:childTnLst>
                                </p:cTn>
                              </p:par>
                              <p:par>
                                <p:cTn id="52" presetID="2" presetClass="entr" presetSubtype="2" decel="100000" fill="hold" nodeType="withEffect">
                                  <p:stCondLst>
                                    <p:cond delay="500"/>
                                  </p:stCondLst>
                                  <p:childTnLst>
                                    <p:set>
                                      <p:cBhvr>
                                        <p:cTn id="53" dur="1" fill="hold">
                                          <p:stCondLst>
                                            <p:cond delay="0"/>
                                          </p:stCondLst>
                                        </p:cTn>
                                        <p:tgtEl>
                                          <p:spTgt spid="79"/>
                                        </p:tgtEl>
                                        <p:attrNameLst>
                                          <p:attrName>style.visibility</p:attrName>
                                        </p:attrNameLst>
                                      </p:cBhvr>
                                      <p:to>
                                        <p:strVal val="visible"/>
                                      </p:to>
                                    </p:set>
                                    <p:anim calcmode="lin" valueType="num">
                                      <p:cBhvr additive="base">
                                        <p:cTn id="54" dur="1000" fill="hold"/>
                                        <p:tgtEl>
                                          <p:spTgt spid="79"/>
                                        </p:tgtEl>
                                        <p:attrNameLst>
                                          <p:attrName>ppt_x</p:attrName>
                                        </p:attrNameLst>
                                      </p:cBhvr>
                                      <p:tavLst>
                                        <p:tav tm="0">
                                          <p:val>
                                            <p:strVal val="1+#ppt_w/2"/>
                                          </p:val>
                                        </p:tav>
                                        <p:tav tm="100000">
                                          <p:val>
                                            <p:strVal val="#ppt_x"/>
                                          </p:val>
                                        </p:tav>
                                      </p:tavLst>
                                    </p:anim>
                                    <p:anim calcmode="lin" valueType="num">
                                      <p:cBhvr additive="base">
                                        <p:cTn id="55" dur="1000" fill="hold"/>
                                        <p:tgtEl>
                                          <p:spTgt spid="79"/>
                                        </p:tgtEl>
                                        <p:attrNameLst>
                                          <p:attrName>ppt_y</p:attrName>
                                        </p:attrNameLst>
                                      </p:cBhvr>
                                      <p:tavLst>
                                        <p:tav tm="0">
                                          <p:val>
                                            <p:strVal val="#ppt_y"/>
                                          </p:val>
                                        </p:tav>
                                        <p:tav tm="100000">
                                          <p:val>
                                            <p:strVal val="#ppt_y"/>
                                          </p:val>
                                        </p:tav>
                                      </p:tavLst>
                                    </p:anim>
                                  </p:childTnLst>
                                </p:cTn>
                              </p:par>
                              <p:par>
                                <p:cTn id="56" presetID="2" presetClass="entr" presetSubtype="2" decel="100000" fill="hold" nodeType="withEffect">
                                  <p:stCondLst>
                                    <p:cond delay="600"/>
                                  </p:stCondLst>
                                  <p:childTnLst>
                                    <p:set>
                                      <p:cBhvr>
                                        <p:cTn id="57" dur="1" fill="hold">
                                          <p:stCondLst>
                                            <p:cond delay="0"/>
                                          </p:stCondLst>
                                        </p:cTn>
                                        <p:tgtEl>
                                          <p:spTgt spid="81"/>
                                        </p:tgtEl>
                                        <p:attrNameLst>
                                          <p:attrName>style.visibility</p:attrName>
                                        </p:attrNameLst>
                                      </p:cBhvr>
                                      <p:to>
                                        <p:strVal val="visible"/>
                                      </p:to>
                                    </p:set>
                                    <p:anim calcmode="lin" valueType="num">
                                      <p:cBhvr additive="base">
                                        <p:cTn id="58" dur="1000" fill="hold"/>
                                        <p:tgtEl>
                                          <p:spTgt spid="81"/>
                                        </p:tgtEl>
                                        <p:attrNameLst>
                                          <p:attrName>ppt_x</p:attrName>
                                        </p:attrNameLst>
                                      </p:cBhvr>
                                      <p:tavLst>
                                        <p:tav tm="0">
                                          <p:val>
                                            <p:strVal val="1+#ppt_w/2"/>
                                          </p:val>
                                        </p:tav>
                                        <p:tav tm="100000">
                                          <p:val>
                                            <p:strVal val="#ppt_x"/>
                                          </p:val>
                                        </p:tav>
                                      </p:tavLst>
                                    </p:anim>
                                    <p:anim calcmode="lin" valueType="num">
                                      <p:cBhvr additive="base">
                                        <p:cTn id="59" dur="1000" fill="hold"/>
                                        <p:tgtEl>
                                          <p:spTgt spid="81"/>
                                        </p:tgtEl>
                                        <p:attrNameLst>
                                          <p:attrName>ppt_y</p:attrName>
                                        </p:attrNameLst>
                                      </p:cBhvr>
                                      <p:tavLst>
                                        <p:tav tm="0">
                                          <p:val>
                                            <p:strVal val="#ppt_y"/>
                                          </p:val>
                                        </p:tav>
                                        <p:tav tm="100000">
                                          <p:val>
                                            <p:strVal val="#ppt_y"/>
                                          </p:val>
                                        </p:tav>
                                      </p:tavLst>
                                    </p:anim>
                                  </p:childTnLst>
                                </p:cTn>
                              </p:par>
                            </p:childTnLst>
                          </p:cTn>
                        </p:par>
                        <p:par>
                          <p:cTn id="60" fill="hold">
                            <p:stCondLst>
                              <p:cond delay="1700"/>
                            </p:stCondLst>
                            <p:childTnLst>
                              <p:par>
                                <p:cTn id="61" presetID="1" presetClass="exit" presetSubtype="0" fill="hold" nodeType="afterEffect">
                                  <p:stCondLst>
                                    <p:cond delay="0"/>
                                  </p:stCondLst>
                                  <p:childTnLst>
                                    <p:set>
                                      <p:cBhvr>
                                        <p:cTn id="62" dur="1" fill="hold">
                                          <p:stCondLst>
                                            <p:cond delay="0"/>
                                          </p:stCondLst>
                                        </p:cTn>
                                        <p:tgtEl>
                                          <p:spTgt spid="116"/>
                                        </p:tgtEl>
                                        <p:attrNameLst>
                                          <p:attrName>style.visibility</p:attrName>
                                        </p:attrNameLst>
                                      </p:cBhvr>
                                      <p:to>
                                        <p:strVal val="hidden"/>
                                      </p:to>
                                    </p:set>
                                  </p:childTnLst>
                                </p:cTn>
                              </p:par>
                            </p:childTnLst>
                          </p:cTn>
                        </p:par>
                        <p:par>
                          <p:cTn id="63" fill="hold">
                            <p:stCondLst>
                              <p:cond delay="1700"/>
                            </p:stCondLst>
                            <p:childTnLst>
                              <p:par>
                                <p:cTn id="64" presetID="42" presetClass="entr" presetSubtype="0" fill="hold" nodeType="after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fade">
                                      <p:cBhvr>
                                        <p:cTn id="66" dur="1000"/>
                                        <p:tgtEl>
                                          <p:spTgt spid="84"/>
                                        </p:tgtEl>
                                      </p:cBhvr>
                                    </p:animEffect>
                                    <p:anim calcmode="lin" valueType="num">
                                      <p:cBhvr>
                                        <p:cTn id="67" dur="1000" fill="hold"/>
                                        <p:tgtEl>
                                          <p:spTgt spid="84"/>
                                        </p:tgtEl>
                                        <p:attrNameLst>
                                          <p:attrName>ppt_x</p:attrName>
                                        </p:attrNameLst>
                                      </p:cBhvr>
                                      <p:tavLst>
                                        <p:tav tm="0">
                                          <p:val>
                                            <p:strVal val="#ppt_x"/>
                                          </p:val>
                                        </p:tav>
                                        <p:tav tm="100000">
                                          <p:val>
                                            <p:strVal val="#ppt_x"/>
                                          </p:val>
                                        </p:tav>
                                      </p:tavLst>
                                    </p:anim>
                                    <p:anim calcmode="lin" valueType="num">
                                      <p:cBhvr>
                                        <p:cTn id="68"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49700">
              <a:srgbClr val="95D4F3"/>
            </a:gs>
            <a:gs pos="0">
              <a:srgbClr val="4CA2DE"/>
            </a:gs>
            <a:gs pos="100000">
              <a:srgbClr val="61BEEE"/>
            </a:gs>
          </a:gsLst>
          <a:lin ang="5400000" scaled="1"/>
        </a:gradFill>
        <a:effectLst/>
      </p:bgPr>
    </p:bg>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8B785423-7B13-48C6-9F8E-E7CC4404053E}"/>
              </a:ext>
            </a:extLst>
          </p:cNvPr>
          <p:cNvSpPr/>
          <p:nvPr/>
        </p:nvSpPr>
        <p:spPr>
          <a:xfrm>
            <a:off x="-19707" y="4695244"/>
            <a:ext cx="12192000" cy="1704498"/>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Hộp Văn bản 32">
            <a:extLst>
              <a:ext uri="{FF2B5EF4-FFF2-40B4-BE49-F238E27FC236}">
                <a16:creationId xmlns:a16="http://schemas.microsoft.com/office/drawing/2014/main" id="{9D5BD0BA-5EAC-4B11-B9AC-DDD9F9E46BEB}"/>
              </a:ext>
            </a:extLst>
          </p:cNvPr>
          <p:cNvSpPr txBox="1"/>
          <p:nvPr/>
        </p:nvSpPr>
        <p:spPr>
          <a:xfrm>
            <a:off x="4349091" y="2671736"/>
            <a:ext cx="37760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478A9"/>
                </a:solidFill>
                <a:effectLst/>
                <a:uLnTx/>
                <a:uFillTx/>
                <a:latin typeface="Lobster" panose="00000500000000000000" pitchFamily="2" charset="-93"/>
                <a:ea typeface="+mn-ea"/>
                <a:cs typeface="+mn-cs"/>
              </a:rPr>
              <a:t>Loading…</a:t>
            </a:r>
            <a:endParaRPr kumimoji="0" lang="vi-VN" sz="2800" b="0" i="0" u="none" strike="noStrike" kern="1200" cap="none" spc="0" normalizeH="0" baseline="0" noProof="0">
              <a:ln>
                <a:noFill/>
              </a:ln>
              <a:solidFill>
                <a:srgbClr val="3478A9"/>
              </a:solidFill>
              <a:effectLst/>
              <a:uLnTx/>
              <a:uFillTx/>
              <a:latin typeface="Lobster" panose="00000500000000000000" pitchFamily="2" charset="-93"/>
              <a:ea typeface="+mn-ea"/>
              <a:cs typeface="+mn-cs"/>
            </a:endParaRPr>
          </a:p>
        </p:txBody>
      </p:sp>
      <p:pic>
        <p:nvPicPr>
          <p:cNvPr id="42" name="Picture 8">
            <a:extLst>
              <a:ext uri="{FF2B5EF4-FFF2-40B4-BE49-F238E27FC236}">
                <a16:creationId xmlns:a16="http://schemas.microsoft.com/office/drawing/2014/main" id="{196942D9-FF5A-40B5-867F-E49B856978E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18781905">
            <a:off x="-10837453" y="425205"/>
            <a:ext cx="598779" cy="700179"/>
          </a:xfrm>
          <a:prstGeom prst="rect">
            <a:avLst/>
          </a:prstGeom>
        </p:spPr>
      </p:pic>
      <p:pic>
        <p:nvPicPr>
          <p:cNvPr id="43" name="Picture 62">
            <a:extLst>
              <a:ext uri="{FF2B5EF4-FFF2-40B4-BE49-F238E27FC236}">
                <a16:creationId xmlns:a16="http://schemas.microsoft.com/office/drawing/2014/main" id="{24105908-7E50-428A-943E-EA904F4DEB1E}"/>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36759" b="44352" l="43594" r="48177">
                        <a14:foregroundMark x1="45052" y1="36759" x2="45052" y2="36759"/>
                      </a14:backgroundRemoval>
                    </a14:imgEffect>
                  </a14:imgLayer>
                </a14:imgProps>
              </a:ext>
            </a:extLst>
          </a:blip>
          <a:srcRect l="43059" t="36230" r="51234" b="54734"/>
          <a:stretch/>
        </p:blipFill>
        <p:spPr>
          <a:xfrm rot="18781905">
            <a:off x="-7791523" y="532235"/>
            <a:ext cx="695887" cy="619655"/>
          </a:xfrm>
          <a:prstGeom prst="rect">
            <a:avLst/>
          </a:prstGeom>
        </p:spPr>
      </p:pic>
      <p:pic>
        <p:nvPicPr>
          <p:cNvPr id="44" name="Picture 64">
            <a:extLst>
              <a:ext uri="{FF2B5EF4-FFF2-40B4-BE49-F238E27FC236}">
                <a16:creationId xmlns:a16="http://schemas.microsoft.com/office/drawing/2014/main" id="{E3ED3EFC-3B89-4AF1-87DC-BC31891C26EA}"/>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55185" b="61944" l="54844" r="59167">
                        <a14:foregroundMark x1="57396" y1="55185" x2="57396" y2="55185"/>
                      </a14:backgroundRemoval>
                    </a14:imgEffect>
                  </a14:imgLayer>
                </a14:imgProps>
              </a:ext>
            </a:extLst>
          </a:blip>
          <a:srcRect l="54311" t="54482" r="40250" b="37169"/>
          <a:stretch/>
        </p:blipFill>
        <p:spPr>
          <a:xfrm rot="18781905">
            <a:off x="-4702853" y="495890"/>
            <a:ext cx="663202" cy="572499"/>
          </a:xfrm>
          <a:prstGeom prst="rect">
            <a:avLst/>
          </a:prstGeom>
        </p:spPr>
      </p:pic>
      <p:pic>
        <p:nvPicPr>
          <p:cNvPr id="45" name="Picture 66">
            <a:extLst>
              <a:ext uri="{FF2B5EF4-FFF2-40B4-BE49-F238E27FC236}">
                <a16:creationId xmlns:a16="http://schemas.microsoft.com/office/drawing/2014/main" id="{B8BDB887-DD52-4498-AE22-B11EB714288F}"/>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rot="3686945">
            <a:off x="12565848" y="466832"/>
            <a:ext cx="716816" cy="579013"/>
          </a:xfrm>
          <a:prstGeom prst="rect">
            <a:avLst/>
          </a:prstGeom>
        </p:spPr>
      </p:pic>
      <p:pic>
        <p:nvPicPr>
          <p:cNvPr id="46" name="Picture 82">
            <a:extLst>
              <a:ext uri="{FF2B5EF4-FFF2-40B4-BE49-F238E27FC236}">
                <a16:creationId xmlns:a16="http://schemas.microsoft.com/office/drawing/2014/main" id="{3C729229-0A2C-429A-8C07-6791492B671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rot="3686945">
            <a:off x="14808393" y="396621"/>
            <a:ext cx="627631" cy="640495"/>
          </a:xfrm>
          <a:prstGeom prst="rect">
            <a:avLst/>
          </a:prstGeom>
        </p:spPr>
      </p:pic>
      <p:pic>
        <p:nvPicPr>
          <p:cNvPr id="47" name="Picture 80">
            <a:extLst>
              <a:ext uri="{FF2B5EF4-FFF2-40B4-BE49-F238E27FC236}">
                <a16:creationId xmlns:a16="http://schemas.microsoft.com/office/drawing/2014/main" id="{CFFCFEE3-66C5-4924-BEF0-167A962EB30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rot="3686945">
            <a:off x="17535497" y="371619"/>
            <a:ext cx="688547" cy="626069"/>
          </a:xfrm>
          <a:prstGeom prst="rect">
            <a:avLst/>
          </a:prstGeom>
        </p:spPr>
      </p:pic>
      <p:sp>
        <p:nvSpPr>
          <p:cNvPr id="48" name="Hình chữ nhật 47">
            <a:extLst>
              <a:ext uri="{FF2B5EF4-FFF2-40B4-BE49-F238E27FC236}">
                <a16:creationId xmlns:a16="http://schemas.microsoft.com/office/drawing/2014/main" id="{212F5780-4834-46A1-BC7B-307B0D534865}"/>
              </a:ext>
            </a:extLst>
          </p:cNvPr>
          <p:cNvSpPr/>
          <p:nvPr/>
        </p:nvSpPr>
        <p:spPr>
          <a:xfrm rot="19374859">
            <a:off x="4423478" y="1839275"/>
            <a:ext cx="3124389" cy="1664923"/>
          </a:xfrm>
          <a:prstGeom prst="rect">
            <a:avLst/>
          </a:prstGeom>
          <a:solidFill>
            <a:srgbClr val="FEDEEB">
              <a:alpha val="0"/>
            </a:srgbClr>
          </a:solidFill>
          <a:ln w="28575">
            <a:solidFill>
              <a:srgbClr val="A52066">
                <a:alpha val="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7" name="Group 26">
            <a:extLst>
              <a:ext uri="{FF2B5EF4-FFF2-40B4-BE49-F238E27FC236}">
                <a16:creationId xmlns:a16="http://schemas.microsoft.com/office/drawing/2014/main" id="{3C3DA81A-8D8F-4500-B36C-8D6D25ED4ED2}"/>
              </a:ext>
            </a:extLst>
          </p:cNvPr>
          <p:cNvGrpSpPr/>
          <p:nvPr/>
        </p:nvGrpSpPr>
        <p:grpSpPr>
          <a:xfrm>
            <a:off x="5446306" y="4051850"/>
            <a:ext cx="1299388" cy="1286788"/>
            <a:chOff x="2612657" y="4823729"/>
            <a:chExt cx="1407447" cy="1423348"/>
          </a:xfrm>
        </p:grpSpPr>
        <p:sp>
          <p:nvSpPr>
            <p:cNvPr id="32" name="Oval 31">
              <a:extLst>
                <a:ext uri="{FF2B5EF4-FFF2-40B4-BE49-F238E27FC236}">
                  <a16:creationId xmlns:a16="http://schemas.microsoft.com/office/drawing/2014/main" id="{A8EA2632-8D2B-4CAD-BC5D-98C566DD5761}"/>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021953EE-F67B-4177-B284-7402CAF18CEF}"/>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srgbClr val="002060"/>
                  </a:solidFill>
                  <a:latin typeface="#9Slide07 Stormtrooper" panose="020B0500000000000000" pitchFamily="34" charset="0"/>
                </a:rPr>
                <a:t>3</a:t>
              </a:r>
              <a:endParaRPr kumimoji="0" lang="en-US"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endParaRPr>
            </a:p>
          </p:txBody>
        </p:sp>
      </p:grpSp>
      <p:sp>
        <p:nvSpPr>
          <p:cNvPr id="37" name="TextBox 36">
            <a:extLst>
              <a:ext uri="{FF2B5EF4-FFF2-40B4-BE49-F238E27FC236}">
                <a16:creationId xmlns:a16="http://schemas.microsoft.com/office/drawing/2014/main" id="{74131EA8-9918-48DA-B3FC-5765D8809ACE}"/>
              </a:ext>
            </a:extLst>
          </p:cNvPr>
          <p:cNvSpPr txBox="1"/>
          <p:nvPr/>
        </p:nvSpPr>
        <p:spPr>
          <a:xfrm>
            <a:off x="3212794" y="5468438"/>
            <a:ext cx="146669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smtClean="0">
                <a:ln>
                  <a:noFill/>
                </a:ln>
                <a:solidFill>
                  <a:prstClr val="white"/>
                </a:solidFill>
                <a:effectLst/>
                <a:uLnTx/>
                <a:uFillTx/>
                <a:latin typeface="#9Slide03 Montserrat Black" panose="00000A00000000000000" pitchFamily="2" charset="0"/>
                <a:ea typeface="+mn-ea"/>
                <a:cs typeface="Times New Roman" panose="02020603050405020304" pitchFamily="18" charset="0"/>
              </a:rPr>
              <a:t>Sự</a:t>
            </a:r>
            <a:r>
              <a:rPr kumimoji="0" lang="vi-VN" altLang="en-US" sz="4800" b="1" i="0" u="none" strike="noStrike" kern="1200" cap="none" spc="0" normalizeH="0" noProof="0" dirty="0" smtClean="0">
                <a:ln>
                  <a:noFill/>
                </a:ln>
                <a:solidFill>
                  <a:prstClr val="white"/>
                </a:solidFill>
                <a:effectLst/>
                <a:uLnTx/>
                <a:uFillTx/>
                <a:latin typeface="#9Slide03 Montserrat Black" panose="00000A00000000000000" pitchFamily="2" charset="0"/>
                <a:ea typeface="+mn-ea"/>
                <a:cs typeface="Times New Roman" panose="02020603050405020304" pitchFamily="18" charset="0"/>
              </a:rPr>
              <a:t> truyền ánh sáng</a:t>
            </a:r>
            <a:endParaRPr kumimoji="0" lang="en-US" sz="4800" b="0" i="0" u="none" strike="noStrike" kern="1200" cap="none" spc="0" normalizeH="0" baseline="0" noProof="0" dirty="0">
              <a:ln>
                <a:noFill/>
              </a:ln>
              <a:solidFill>
                <a:prstClr val="white"/>
              </a:solidFill>
              <a:effectLst/>
              <a:uLnTx/>
              <a:uFillTx/>
              <a:latin typeface="#9Slide03 Montserrat Black" panose="00000A00000000000000" pitchFamily="2" charset="0"/>
              <a:ea typeface="+mn-ea"/>
            </a:endParaRPr>
          </a:p>
        </p:txBody>
      </p:sp>
      <p:pic>
        <p:nvPicPr>
          <p:cNvPr id="38" name="Hình ảnh 22" descr="Ảnh có chứa mẫu họa&#10;&#10;Mô tả được tạo tự động">
            <a:extLst>
              <a:ext uri="{FF2B5EF4-FFF2-40B4-BE49-F238E27FC236}">
                <a16:creationId xmlns:a16="http://schemas.microsoft.com/office/drawing/2014/main" id="{8EF14520-DCE9-455D-879F-F9FD169378E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758970" y="4408930"/>
            <a:ext cx="1490997" cy="2084674"/>
          </a:xfrm>
          <a:prstGeom prst="rect">
            <a:avLst/>
          </a:prstGeom>
        </p:spPr>
      </p:pic>
    </p:spTree>
    <p:extLst>
      <p:ext uri="{BB962C8B-B14F-4D97-AF65-F5344CB8AC3E}">
        <p14:creationId xmlns:p14="http://schemas.microsoft.com/office/powerpoint/2010/main" val="21653212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49700">
              <a:srgbClr val="95D4F3"/>
            </a:gs>
            <a:gs pos="0">
              <a:srgbClr val="4CA2DE"/>
            </a:gs>
            <a:gs pos="100000">
              <a:srgbClr val="61BEEE"/>
            </a:gs>
          </a:gsLst>
          <a:lin ang="5400000" scaled="1"/>
        </a:gradFill>
        <a:effectLst/>
      </p:bgPr>
    </p:bg>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8B785423-7B13-48C6-9F8E-E7CC4404053E}"/>
              </a:ext>
            </a:extLst>
          </p:cNvPr>
          <p:cNvSpPr/>
          <p:nvPr/>
        </p:nvSpPr>
        <p:spPr>
          <a:xfrm>
            <a:off x="0" y="0"/>
            <a:ext cx="12192000" cy="6858000"/>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B6CCD66B-D028-42B3-A10F-9844373A1082}"/>
              </a:ext>
            </a:extLst>
          </p:cNvPr>
          <p:cNvSpPr txBox="1"/>
          <p:nvPr/>
        </p:nvSpPr>
        <p:spPr>
          <a:xfrm>
            <a:off x="5496227" y="5462980"/>
            <a:ext cx="3354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alpha val="0"/>
                  </a:prstClr>
                </a:solidFill>
                <a:effectLst/>
                <a:uLnTx/>
                <a:uFillTx/>
                <a:latin typeface="Calibri" panose="020F0502020204030204"/>
                <a:ea typeface="+mn-ea"/>
                <a:cs typeface="+mn-cs"/>
              </a:rPr>
              <a:t>Ghi rõ nội dung bài học</a:t>
            </a:r>
            <a:endParaRPr kumimoji="0" lang="vi-VN" sz="20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id="{19A9BD00-BE3E-4F4C-98A0-B01235090F6A}"/>
              </a:ext>
            </a:extLst>
          </p:cNvPr>
          <p:cNvSpPr/>
          <p:nvPr/>
        </p:nvSpPr>
        <p:spPr>
          <a:xfrm>
            <a:off x="842480" y="1569932"/>
            <a:ext cx="10624851" cy="5061541"/>
          </a:xfrm>
          <a:prstGeom prst="rect">
            <a:avLst/>
          </a:prstGeom>
          <a:solidFill>
            <a:srgbClr val="FEDEEB"/>
          </a:solidFill>
          <a:ln w="28575">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4">
            <a:extLst>
              <a:ext uri="{FF2B5EF4-FFF2-40B4-BE49-F238E27FC236}">
                <a16:creationId xmlns:a16="http://schemas.microsoft.com/office/drawing/2014/main" id="{023E53F9-466A-450B-A0E5-0D48FE86967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2130" b="89074" l="32865" r="43698">
                        <a14:foregroundMark x1="33906" y1="79630" x2="33906" y2="79630"/>
                        <a14:foregroundMark x1="34375" y1="77778" x2="34375" y2="77778"/>
                        <a14:foregroundMark x1="34479" y1="76852" x2="34479" y2="76852"/>
                        <a14:foregroundMark x1="35156" y1="74815" x2="35156" y2="74815"/>
                        <a14:foregroundMark x1="35417" y1="73981" x2="35990" y2="73981"/>
                        <a14:foregroundMark x1="37031" y1="73148" x2="38281" y2="72963"/>
                        <a14:foregroundMark x1="39010" y1="73519" x2="40208" y2="74722"/>
                        <a14:foregroundMark x1="42031" y1="77222" x2="42135" y2="77500"/>
                        <a14:foregroundMark x1="43698" y1="83148" x2="43698" y2="83148"/>
                        <a14:foregroundMark x1="39427" y1="88241" x2="39427" y2="88241"/>
                        <a14:foregroundMark x1="37917" y1="89074" x2="38281" y2="88889"/>
                        <a14:foregroundMark x1="37813" y1="88333" x2="38802" y2="88333"/>
                        <a14:foregroundMark x1="39115" y1="88426" x2="39948" y2="88241"/>
                        <a14:foregroundMark x1="40365" y1="87037" x2="40885" y2="86944"/>
                        <a14:foregroundMark x1="40677" y1="87685" x2="41198" y2="86204"/>
                        <a14:foregroundMark x1="41458" y1="85463" x2="41302" y2="86111"/>
                        <a14:foregroundMark x1="41875" y1="84815" x2="41719" y2="85556"/>
                        <a14:foregroundMark x1="36719" y1="88426" x2="36771" y2="88519"/>
                        <a14:foregroundMark x1="37292" y1="88981" x2="37500" y2="88981"/>
                        <a14:foregroundMark x1="36510" y1="88333" x2="36094" y2="88241"/>
                        <a14:foregroundMark x1="35313" y1="87500" x2="34896" y2="86852"/>
                        <a14:foregroundMark x1="34219" y1="85185" x2="34063" y2="84630"/>
                        <a14:foregroundMark x1="33542" y1="83056" x2="33438" y2="82685"/>
                        <a14:foregroundMark x1="33438" y1="81204" x2="33490" y2="81019"/>
                        <a14:foregroundMark x1="33438" y1="80463" x2="33698" y2="82870"/>
                        <a14:foregroundMark x1="33698" y1="84074" x2="34375" y2="85463"/>
                        <a14:foregroundMark x1="33438" y1="79444" x2="33594" y2="77870"/>
                        <a14:foregroundMark x1="33698" y1="77500" x2="34010" y2="76204"/>
                        <a14:foregroundMark x1="34531" y1="75278" x2="35104" y2="74352"/>
                        <a14:foregroundMark x1="35625" y1="73981" x2="36198" y2="73426"/>
                        <a14:foregroundMark x1="36354" y1="73148" x2="37240" y2="72593"/>
                        <a14:foregroundMark x1="38333" y1="72593" x2="39010" y2="72685"/>
                        <a14:foregroundMark x1="39844" y1="73519" x2="40104" y2="73704"/>
                        <a14:foregroundMark x1="39167" y1="73056" x2="38438" y2="72963"/>
                        <a14:foregroundMark x1="35938" y1="73241" x2="35938" y2="73241"/>
                        <a14:foregroundMark x1="35156" y1="73981" x2="35156" y2="73981"/>
                        <a14:foregroundMark x1="39063" y1="72778" x2="39635" y2="73148"/>
                        <a14:foregroundMark x1="40521" y1="74074" x2="40781" y2="74537"/>
                        <a14:foregroundMark x1="41354" y1="75278" x2="41771" y2="76481"/>
                        <a14:foregroundMark x1="40677" y1="74352" x2="41250" y2="75370"/>
                        <a14:foregroundMark x1="40260" y1="73611" x2="40677" y2="74352"/>
                        <a14:foregroundMark x1="39844" y1="73241" x2="40104" y2="73426"/>
                        <a14:foregroundMark x1="42135" y1="78148" x2="42292" y2="79167"/>
                        <a14:foregroundMark x1="42292" y1="79444" x2="42448" y2="79907"/>
                      </a14:backgroundRemoval>
                    </a14:imgEffect>
                  </a14:imgLayer>
                </a14:imgProps>
              </a:ext>
            </a:extLst>
          </a:blip>
          <a:srcRect l="31586" t="70256" r="55507" b="9506"/>
          <a:stretch/>
        </p:blipFill>
        <p:spPr>
          <a:xfrm>
            <a:off x="125382" y="5357824"/>
            <a:ext cx="1643315" cy="1449452"/>
          </a:xfrm>
          <a:prstGeom prst="rect">
            <a:avLst/>
          </a:prstGeom>
        </p:spPr>
      </p:pic>
      <p:pic>
        <p:nvPicPr>
          <p:cNvPr id="18" name="Picture 8">
            <a:extLst>
              <a:ext uri="{FF2B5EF4-FFF2-40B4-BE49-F238E27FC236}">
                <a16:creationId xmlns:a16="http://schemas.microsoft.com/office/drawing/2014/main" id="{BF17B7DC-4108-4F05-9266-6653C226B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a:off x="573209" y="61547"/>
            <a:ext cx="598779" cy="700179"/>
          </a:xfrm>
          <a:prstGeom prst="rect">
            <a:avLst/>
          </a:prstGeom>
        </p:spPr>
      </p:pic>
      <p:pic>
        <p:nvPicPr>
          <p:cNvPr id="19" name="Picture 62">
            <a:extLst>
              <a:ext uri="{FF2B5EF4-FFF2-40B4-BE49-F238E27FC236}">
                <a16:creationId xmlns:a16="http://schemas.microsoft.com/office/drawing/2014/main" id="{11C169A6-3EAA-4122-8612-D002A7FE75E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6759" b="44352" l="43594" r="48177">
                        <a14:foregroundMark x1="45052" y1="36759" x2="45052" y2="36759"/>
                      </a14:backgroundRemoval>
                    </a14:imgEffect>
                  </a14:imgLayer>
                </a14:imgProps>
              </a:ext>
            </a:extLst>
          </a:blip>
          <a:srcRect l="43059" t="36230" r="51234" b="54734"/>
          <a:stretch/>
        </p:blipFill>
        <p:spPr>
          <a:xfrm>
            <a:off x="1720876" y="716992"/>
            <a:ext cx="695887" cy="619655"/>
          </a:xfrm>
          <a:prstGeom prst="rect">
            <a:avLst/>
          </a:prstGeom>
        </p:spPr>
      </p:pic>
      <p:pic>
        <p:nvPicPr>
          <p:cNvPr id="20" name="Picture 64">
            <a:extLst>
              <a:ext uri="{FF2B5EF4-FFF2-40B4-BE49-F238E27FC236}">
                <a16:creationId xmlns:a16="http://schemas.microsoft.com/office/drawing/2014/main" id="{9A8CB9DC-B54F-456D-BBF6-85C5D2B4F53A}"/>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5185" b="61944" l="54844" r="59167">
                        <a14:foregroundMark x1="57396" y1="55185" x2="57396" y2="55185"/>
                      </a14:backgroundRemoval>
                    </a14:imgEffect>
                  </a14:imgLayer>
                </a14:imgProps>
              </a:ext>
            </a:extLst>
          </a:blip>
          <a:srcRect l="54311" t="54482" r="40250" b="37169"/>
          <a:stretch/>
        </p:blipFill>
        <p:spPr>
          <a:xfrm>
            <a:off x="3603065" y="1336647"/>
            <a:ext cx="663202" cy="572499"/>
          </a:xfrm>
          <a:prstGeom prst="rect">
            <a:avLst/>
          </a:prstGeom>
        </p:spPr>
      </p:pic>
      <p:pic>
        <p:nvPicPr>
          <p:cNvPr id="21" name="Picture 66">
            <a:extLst>
              <a:ext uri="{FF2B5EF4-FFF2-40B4-BE49-F238E27FC236}">
                <a16:creationId xmlns:a16="http://schemas.microsoft.com/office/drawing/2014/main" id="{8C2559EA-0B3F-43E2-8517-A6F90B461E72}"/>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8118705" y="1260105"/>
            <a:ext cx="716816" cy="579013"/>
          </a:xfrm>
          <a:prstGeom prst="rect">
            <a:avLst/>
          </a:prstGeom>
        </p:spPr>
      </p:pic>
      <p:pic>
        <p:nvPicPr>
          <p:cNvPr id="22" name="Picture 82">
            <a:extLst>
              <a:ext uri="{FF2B5EF4-FFF2-40B4-BE49-F238E27FC236}">
                <a16:creationId xmlns:a16="http://schemas.microsoft.com/office/drawing/2014/main" id="{2F65B31C-C700-463C-8701-2F6A15075A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9633021" y="648617"/>
            <a:ext cx="627631" cy="640495"/>
          </a:xfrm>
          <a:prstGeom prst="rect">
            <a:avLst/>
          </a:prstGeom>
        </p:spPr>
      </p:pic>
      <p:pic>
        <p:nvPicPr>
          <p:cNvPr id="23" name="Picture 80">
            <a:extLst>
              <a:ext uri="{FF2B5EF4-FFF2-40B4-BE49-F238E27FC236}">
                <a16:creationId xmlns:a16="http://schemas.microsoft.com/office/drawing/2014/main" id="{2E28F83A-C84F-4A5D-A70A-452D86EAD0D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10919969" y="94649"/>
            <a:ext cx="688547" cy="626069"/>
          </a:xfrm>
          <a:prstGeom prst="rect">
            <a:avLst/>
          </a:prstGeom>
        </p:spPr>
      </p:pic>
      <p:sp>
        <p:nvSpPr>
          <p:cNvPr id="17" name="Rectangle 10">
            <a:extLst>
              <a:ext uri="{FF2B5EF4-FFF2-40B4-BE49-F238E27FC236}">
                <a16:creationId xmlns:a16="http://schemas.microsoft.com/office/drawing/2014/main" id="{1E8ADC75-0131-4BD4-93EA-FE726695F773}"/>
              </a:ext>
            </a:extLst>
          </p:cNvPr>
          <p:cNvSpPr>
            <a:spLocks noChangeArrowheads="1"/>
          </p:cNvSpPr>
          <p:nvPr/>
        </p:nvSpPr>
        <p:spPr bwMode="auto">
          <a:xfrm>
            <a:off x="650004" y="294014"/>
            <a:ext cx="10958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smtClean="0">
                <a:ln>
                  <a:noFill/>
                </a:ln>
                <a:solidFill>
                  <a:srgbClr val="002060"/>
                </a:solidFill>
                <a:effectLst/>
                <a:uLnTx/>
                <a:uFillTx/>
                <a:latin typeface="#9Slide03 Montserrat Black" panose="00000A00000000000000" pitchFamily="2" charset="0"/>
                <a:ea typeface="+mn-ea"/>
                <a:cs typeface="Times New Roman" panose="02020603050405020304" pitchFamily="18" charset="0"/>
              </a:rPr>
              <a:t>1. KIỂM</a:t>
            </a:r>
            <a:r>
              <a:rPr kumimoji="0" lang="vi-VN" altLang="en-US" sz="2800" b="1" i="0" u="none" strike="noStrike" kern="1200" cap="none" spc="0" normalizeH="0" noProof="0" dirty="0" smtClean="0">
                <a:ln>
                  <a:noFill/>
                </a:ln>
                <a:solidFill>
                  <a:srgbClr val="002060"/>
                </a:solidFill>
                <a:effectLst/>
                <a:uLnTx/>
                <a:uFillTx/>
                <a:latin typeface="#9Slide03 Montserrat Black" panose="00000A00000000000000" pitchFamily="2" charset="0"/>
                <a:ea typeface="+mn-ea"/>
                <a:cs typeface="Times New Roman" panose="02020603050405020304" pitchFamily="18" charset="0"/>
              </a:rPr>
              <a:t> TRA ĐIỀU KIỆN ĐỂ MẮT NHÌN THẤY MỘT VẬT</a:t>
            </a:r>
            <a:endParaRPr kumimoji="0" lang="en-US"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endParaRPr>
          </a:p>
        </p:txBody>
      </p:sp>
      <p:sp>
        <p:nvSpPr>
          <p:cNvPr id="2" name="Rectangle 1"/>
          <p:cNvSpPr/>
          <p:nvPr/>
        </p:nvSpPr>
        <p:spPr>
          <a:xfrm>
            <a:off x="1025934" y="1978068"/>
            <a:ext cx="10441397" cy="1200329"/>
          </a:xfrm>
          <a:prstGeom prst="rect">
            <a:avLst/>
          </a:prstGeom>
        </p:spPr>
        <p:txBody>
          <a:bodyPr wrap="square">
            <a:spAutoFit/>
          </a:bodyPr>
          <a:lstStyle/>
          <a:p>
            <a:r>
              <a:rPr lang="en-US" sz="3600" b="0" i="1" dirty="0" err="1" smtClean="0">
                <a:solidFill>
                  <a:srgbClr val="000000"/>
                </a:solidFill>
                <a:effectLst/>
                <a:latin typeface="Cambria" panose="02040503050406030204" pitchFamily="18" charset="0"/>
                <a:ea typeface="Cambria" panose="02040503050406030204" pitchFamily="18" charset="0"/>
              </a:rPr>
              <a:t>Chuẩn</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bị</a:t>
            </a:r>
            <a:r>
              <a:rPr lang="en-US" sz="3600" b="0" i="1" dirty="0" smtClean="0">
                <a:solidFill>
                  <a:srgbClr val="000000"/>
                </a:solidFill>
                <a:effectLst/>
                <a:latin typeface="Cambria" panose="02040503050406030204" pitchFamily="18" charset="0"/>
                <a:ea typeface="Cambria" panose="02040503050406030204" pitchFamily="18" charset="0"/>
              </a:rPr>
              <a:t>:</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Hộp</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bìa</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cứng</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thành</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trong</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màu</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đen</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có</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đục</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hai</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lỗ</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nhỏ</a:t>
            </a:r>
            <a:r>
              <a:rPr lang="en-US" sz="3600" b="0" i="0" dirty="0" smtClean="0">
                <a:solidFill>
                  <a:srgbClr val="000000"/>
                </a:solidFill>
                <a:effectLst/>
                <a:latin typeface="Cambria" panose="02040503050406030204" pitchFamily="18" charset="0"/>
                <a:ea typeface="Cambria" panose="02040503050406030204" pitchFamily="18" charset="0"/>
              </a:rPr>
              <a:t>, </a:t>
            </a:r>
            <a:r>
              <a:rPr lang="en-US" sz="3600" b="0" i="0" dirty="0" err="1" smtClean="0">
                <a:solidFill>
                  <a:srgbClr val="000000"/>
                </a:solidFill>
                <a:effectLst/>
                <a:latin typeface="Cambria" panose="02040503050406030204" pitchFamily="18" charset="0"/>
                <a:ea typeface="Cambria" panose="02040503050406030204" pitchFamily="18" charset="0"/>
              </a:rPr>
              <a:t>đèn</a:t>
            </a:r>
            <a:r>
              <a:rPr lang="en-US" sz="3600" b="0" i="0" dirty="0" smtClean="0">
                <a:solidFill>
                  <a:srgbClr val="000000"/>
                </a:solidFill>
                <a:effectLst/>
                <a:latin typeface="Cambria" panose="02040503050406030204" pitchFamily="18" charset="0"/>
                <a:ea typeface="Cambria" panose="02040503050406030204" pitchFamily="18" charset="0"/>
              </a:rPr>
              <a:t> pin, </a:t>
            </a:r>
            <a:r>
              <a:rPr lang="en-US" sz="3600" b="0" i="0" dirty="0" err="1" smtClean="0">
                <a:solidFill>
                  <a:srgbClr val="000000"/>
                </a:solidFill>
                <a:effectLst/>
                <a:latin typeface="Cambria" panose="02040503050406030204" pitchFamily="18" charset="0"/>
                <a:ea typeface="Cambria" panose="02040503050406030204" pitchFamily="18" charset="0"/>
              </a:rPr>
              <a:t>viên</a:t>
            </a:r>
            <a:r>
              <a:rPr lang="en-US" sz="3600" b="0" i="0" dirty="0" smtClean="0">
                <a:solidFill>
                  <a:srgbClr val="000000"/>
                </a:solidFill>
                <a:effectLst/>
                <a:latin typeface="Cambria" panose="02040503050406030204" pitchFamily="18" charset="0"/>
                <a:ea typeface="Cambria" panose="02040503050406030204" pitchFamily="18" charset="0"/>
              </a:rPr>
              <a:t> bi </a:t>
            </a:r>
            <a:r>
              <a:rPr lang="en-US" sz="3600" b="0" i="0" dirty="0" err="1" smtClean="0">
                <a:solidFill>
                  <a:srgbClr val="000000"/>
                </a:solidFill>
                <a:effectLst/>
                <a:latin typeface="Cambria" panose="02040503050406030204" pitchFamily="18" charset="0"/>
                <a:ea typeface="Cambria" panose="02040503050406030204" pitchFamily="18" charset="0"/>
              </a:rPr>
              <a:t>trắng</a:t>
            </a:r>
            <a:r>
              <a:rPr lang="en-US" sz="3600" b="0" i="0" dirty="0" smtClean="0">
                <a:solidFill>
                  <a:srgbClr val="000000"/>
                </a:solidFill>
                <a:effectLst/>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3074" name="Picture 2" descr="Jetzt 2-wellige Kartons kaufen » enviropack"/>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16" b="98945" l="0" r="100000">
                        <a14:foregroundMark x1="77004" y1="66667" x2="77004" y2="66667"/>
                        <a14:foregroundMark x1="73840" y1="71308" x2="73840" y2="71308"/>
                        <a14:foregroundMark x1="73840" y1="71308" x2="73840" y2="71308"/>
                        <a14:foregroundMark x1="71519" y1="68776" x2="71519" y2="68776"/>
                        <a14:foregroundMark x1="70886" y1="69198" x2="70886" y2="69198"/>
                        <a14:foregroundMark x1="69831" y1="75105" x2="69831" y2="75105"/>
                        <a14:foregroundMark x1="69831" y1="75105" x2="69831" y2="75105"/>
                        <a14:foregroundMark x1="69198" y1="75105" x2="69198" y2="75105"/>
                      </a14:backgroundRemoval>
                    </a14:imgEffect>
                  </a14:imgLayer>
                </a14:imgProps>
              </a:ext>
              <a:ext uri="{28A0092B-C50C-407E-A947-70E740481C1C}">
                <a14:useLocalDpi xmlns:a14="http://schemas.microsoft.com/office/drawing/2010/main" val="0"/>
              </a:ext>
            </a:extLst>
          </a:blip>
          <a:srcRect/>
          <a:stretch>
            <a:fillRect/>
          </a:stretch>
        </p:blipFill>
        <p:spPr bwMode="auto">
          <a:xfrm>
            <a:off x="1060166" y="3303357"/>
            <a:ext cx="2542899" cy="2542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èn pin siêu sáng CREE Q5 Police XSL-C6 - 580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971" b="89946" l="2198" r="99670"/>
                    </a14:imgEffect>
                  </a14:imgLayer>
                </a14:imgProps>
              </a:ext>
              <a:ext uri="{28A0092B-C50C-407E-A947-70E740481C1C}">
                <a14:useLocalDpi xmlns:a14="http://schemas.microsoft.com/office/drawing/2010/main" val="0"/>
              </a:ext>
            </a:extLst>
          </a:blip>
          <a:srcRect/>
          <a:stretch>
            <a:fillRect/>
          </a:stretch>
        </p:blipFill>
        <p:spPr bwMode="auto">
          <a:xfrm rot="7593083">
            <a:off x="3087447" y="3447582"/>
            <a:ext cx="4038793" cy="35313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 tròn, ly, quả bóng bay, món ăn, màu xanh lá, màu xanh da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66094" y="3395208"/>
            <a:ext cx="4025938" cy="3019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Down Arrow 2"/>
          <p:cNvSpPr/>
          <p:nvPr/>
        </p:nvSpPr>
        <p:spPr>
          <a:xfrm>
            <a:off x="9837045" y="4290955"/>
            <a:ext cx="753283" cy="922305"/>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4056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par>
                                <p:cTn id="22" presetID="10"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500"/>
                                        <p:tgtEl>
                                          <p:spTgt spid="3076"/>
                                        </p:tgtEl>
                                      </p:cBhvr>
                                    </p:animEffect>
                                  </p:childTnLst>
                                </p:cTn>
                              </p:par>
                              <p:par>
                                <p:cTn id="25" presetID="10" presetClass="entr" presetSubtype="0"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49700">
              <a:srgbClr val="95D4F3"/>
            </a:gs>
            <a:gs pos="0">
              <a:srgbClr val="4CA2DE"/>
            </a:gs>
            <a:gs pos="100000">
              <a:srgbClr val="61BEEE"/>
            </a:gs>
          </a:gsLst>
          <a:lin ang="5400000" scaled="1"/>
        </a:gradFill>
        <a:effectLst/>
      </p:bgPr>
    </p:bg>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8B785423-7B13-48C6-9F8E-E7CC4404053E}"/>
              </a:ext>
            </a:extLst>
          </p:cNvPr>
          <p:cNvSpPr/>
          <p:nvPr/>
        </p:nvSpPr>
        <p:spPr>
          <a:xfrm>
            <a:off x="0" y="0"/>
            <a:ext cx="12192000" cy="6858000"/>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B6CCD66B-D028-42B3-A10F-9844373A1082}"/>
              </a:ext>
            </a:extLst>
          </p:cNvPr>
          <p:cNvSpPr txBox="1"/>
          <p:nvPr/>
        </p:nvSpPr>
        <p:spPr>
          <a:xfrm>
            <a:off x="5496227" y="5462980"/>
            <a:ext cx="3354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alpha val="0"/>
                  </a:prstClr>
                </a:solidFill>
                <a:effectLst/>
                <a:uLnTx/>
                <a:uFillTx/>
                <a:latin typeface="Calibri" panose="020F0502020204030204"/>
                <a:ea typeface="+mn-ea"/>
                <a:cs typeface="+mn-cs"/>
              </a:rPr>
              <a:t>Ghi rõ nội dung bài học</a:t>
            </a:r>
            <a:endParaRPr kumimoji="0" lang="vi-VN" sz="20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id="{19A9BD00-BE3E-4F4C-98A0-B01235090F6A}"/>
              </a:ext>
            </a:extLst>
          </p:cNvPr>
          <p:cNvSpPr/>
          <p:nvPr/>
        </p:nvSpPr>
        <p:spPr>
          <a:xfrm>
            <a:off x="842480" y="1569932"/>
            <a:ext cx="10624851" cy="5061541"/>
          </a:xfrm>
          <a:prstGeom prst="rect">
            <a:avLst/>
          </a:prstGeom>
          <a:solidFill>
            <a:srgbClr val="FEDEEB"/>
          </a:solidFill>
          <a:ln w="28575">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4">
            <a:extLst>
              <a:ext uri="{FF2B5EF4-FFF2-40B4-BE49-F238E27FC236}">
                <a16:creationId xmlns:a16="http://schemas.microsoft.com/office/drawing/2014/main" id="{023E53F9-466A-450B-A0E5-0D48FE86967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2130" b="89074" l="32865" r="43698">
                        <a14:foregroundMark x1="33906" y1="79630" x2="33906" y2="79630"/>
                        <a14:foregroundMark x1="34375" y1="77778" x2="34375" y2="77778"/>
                        <a14:foregroundMark x1="34479" y1="76852" x2="34479" y2="76852"/>
                        <a14:foregroundMark x1="35156" y1="74815" x2="35156" y2="74815"/>
                        <a14:foregroundMark x1="35417" y1="73981" x2="35990" y2="73981"/>
                        <a14:foregroundMark x1="37031" y1="73148" x2="38281" y2="72963"/>
                        <a14:foregroundMark x1="39010" y1="73519" x2="40208" y2="74722"/>
                        <a14:foregroundMark x1="42031" y1="77222" x2="42135" y2="77500"/>
                        <a14:foregroundMark x1="43698" y1="83148" x2="43698" y2="83148"/>
                        <a14:foregroundMark x1="39427" y1="88241" x2="39427" y2="88241"/>
                        <a14:foregroundMark x1="37917" y1="89074" x2="38281" y2="88889"/>
                        <a14:foregroundMark x1="37813" y1="88333" x2="38802" y2="88333"/>
                        <a14:foregroundMark x1="39115" y1="88426" x2="39948" y2="88241"/>
                        <a14:foregroundMark x1="40365" y1="87037" x2="40885" y2="86944"/>
                        <a14:foregroundMark x1="40677" y1="87685" x2="41198" y2="86204"/>
                        <a14:foregroundMark x1="41458" y1="85463" x2="41302" y2="86111"/>
                        <a14:foregroundMark x1="41875" y1="84815" x2="41719" y2="85556"/>
                        <a14:foregroundMark x1="36719" y1="88426" x2="36771" y2="88519"/>
                        <a14:foregroundMark x1="37292" y1="88981" x2="37500" y2="88981"/>
                        <a14:foregroundMark x1="36510" y1="88333" x2="36094" y2="88241"/>
                        <a14:foregroundMark x1="35313" y1="87500" x2="34896" y2="86852"/>
                        <a14:foregroundMark x1="34219" y1="85185" x2="34063" y2="84630"/>
                        <a14:foregroundMark x1="33542" y1="83056" x2="33438" y2="82685"/>
                        <a14:foregroundMark x1="33438" y1="81204" x2="33490" y2="81019"/>
                        <a14:foregroundMark x1="33438" y1="80463" x2="33698" y2="82870"/>
                        <a14:foregroundMark x1="33698" y1="84074" x2="34375" y2="85463"/>
                        <a14:foregroundMark x1="33438" y1="79444" x2="33594" y2="77870"/>
                        <a14:foregroundMark x1="33698" y1="77500" x2="34010" y2="76204"/>
                        <a14:foregroundMark x1="34531" y1="75278" x2="35104" y2="74352"/>
                        <a14:foregroundMark x1="35625" y1="73981" x2="36198" y2="73426"/>
                        <a14:foregroundMark x1="36354" y1="73148" x2="37240" y2="72593"/>
                        <a14:foregroundMark x1="38333" y1="72593" x2="39010" y2="72685"/>
                        <a14:foregroundMark x1="39844" y1="73519" x2="40104" y2="73704"/>
                        <a14:foregroundMark x1="39167" y1="73056" x2="38438" y2="72963"/>
                        <a14:foregroundMark x1="35938" y1="73241" x2="35938" y2="73241"/>
                        <a14:foregroundMark x1="35156" y1="73981" x2="35156" y2="73981"/>
                        <a14:foregroundMark x1="39063" y1="72778" x2="39635" y2="73148"/>
                        <a14:foregroundMark x1="40521" y1="74074" x2="40781" y2="74537"/>
                        <a14:foregroundMark x1="41354" y1="75278" x2="41771" y2="76481"/>
                        <a14:foregroundMark x1="40677" y1="74352" x2="41250" y2="75370"/>
                        <a14:foregroundMark x1="40260" y1="73611" x2="40677" y2="74352"/>
                        <a14:foregroundMark x1="39844" y1="73241" x2="40104" y2="73426"/>
                        <a14:foregroundMark x1="42135" y1="78148" x2="42292" y2="79167"/>
                        <a14:foregroundMark x1="42292" y1="79444" x2="42448" y2="79907"/>
                      </a14:backgroundRemoval>
                    </a14:imgEffect>
                  </a14:imgLayer>
                </a14:imgProps>
              </a:ext>
            </a:extLst>
          </a:blip>
          <a:srcRect l="31586" t="70256" r="55507" b="9506"/>
          <a:stretch/>
        </p:blipFill>
        <p:spPr>
          <a:xfrm>
            <a:off x="125382" y="5357824"/>
            <a:ext cx="1643315" cy="1449452"/>
          </a:xfrm>
          <a:prstGeom prst="rect">
            <a:avLst/>
          </a:prstGeom>
        </p:spPr>
      </p:pic>
      <p:pic>
        <p:nvPicPr>
          <p:cNvPr id="18" name="Picture 8">
            <a:extLst>
              <a:ext uri="{FF2B5EF4-FFF2-40B4-BE49-F238E27FC236}">
                <a16:creationId xmlns:a16="http://schemas.microsoft.com/office/drawing/2014/main" id="{BF17B7DC-4108-4F05-9266-6653C226B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a:off x="573209" y="61547"/>
            <a:ext cx="598779" cy="700179"/>
          </a:xfrm>
          <a:prstGeom prst="rect">
            <a:avLst/>
          </a:prstGeom>
        </p:spPr>
      </p:pic>
      <p:pic>
        <p:nvPicPr>
          <p:cNvPr id="19" name="Picture 62">
            <a:extLst>
              <a:ext uri="{FF2B5EF4-FFF2-40B4-BE49-F238E27FC236}">
                <a16:creationId xmlns:a16="http://schemas.microsoft.com/office/drawing/2014/main" id="{11C169A6-3EAA-4122-8612-D002A7FE75E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6759" b="44352" l="43594" r="48177">
                        <a14:foregroundMark x1="45052" y1="36759" x2="45052" y2="36759"/>
                      </a14:backgroundRemoval>
                    </a14:imgEffect>
                  </a14:imgLayer>
                </a14:imgProps>
              </a:ext>
            </a:extLst>
          </a:blip>
          <a:srcRect l="43059" t="36230" r="51234" b="54734"/>
          <a:stretch/>
        </p:blipFill>
        <p:spPr>
          <a:xfrm>
            <a:off x="1720876" y="716992"/>
            <a:ext cx="695887" cy="619655"/>
          </a:xfrm>
          <a:prstGeom prst="rect">
            <a:avLst/>
          </a:prstGeom>
        </p:spPr>
      </p:pic>
      <p:pic>
        <p:nvPicPr>
          <p:cNvPr id="20" name="Picture 64">
            <a:extLst>
              <a:ext uri="{FF2B5EF4-FFF2-40B4-BE49-F238E27FC236}">
                <a16:creationId xmlns:a16="http://schemas.microsoft.com/office/drawing/2014/main" id="{9A8CB9DC-B54F-456D-BBF6-85C5D2B4F53A}"/>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5185" b="61944" l="54844" r="59167">
                        <a14:foregroundMark x1="57396" y1="55185" x2="57396" y2="55185"/>
                      </a14:backgroundRemoval>
                    </a14:imgEffect>
                  </a14:imgLayer>
                </a14:imgProps>
              </a:ext>
            </a:extLst>
          </a:blip>
          <a:srcRect l="54311" t="54482" r="40250" b="37169"/>
          <a:stretch/>
        </p:blipFill>
        <p:spPr>
          <a:xfrm>
            <a:off x="3603065" y="1336647"/>
            <a:ext cx="663202" cy="572499"/>
          </a:xfrm>
          <a:prstGeom prst="rect">
            <a:avLst/>
          </a:prstGeom>
        </p:spPr>
      </p:pic>
      <p:pic>
        <p:nvPicPr>
          <p:cNvPr id="21" name="Picture 66">
            <a:extLst>
              <a:ext uri="{FF2B5EF4-FFF2-40B4-BE49-F238E27FC236}">
                <a16:creationId xmlns:a16="http://schemas.microsoft.com/office/drawing/2014/main" id="{8C2559EA-0B3F-43E2-8517-A6F90B461E72}"/>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8118705" y="1260105"/>
            <a:ext cx="716816" cy="579013"/>
          </a:xfrm>
          <a:prstGeom prst="rect">
            <a:avLst/>
          </a:prstGeom>
        </p:spPr>
      </p:pic>
      <p:pic>
        <p:nvPicPr>
          <p:cNvPr id="22" name="Picture 82">
            <a:extLst>
              <a:ext uri="{FF2B5EF4-FFF2-40B4-BE49-F238E27FC236}">
                <a16:creationId xmlns:a16="http://schemas.microsoft.com/office/drawing/2014/main" id="{2F65B31C-C700-463C-8701-2F6A15075A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9633021" y="648617"/>
            <a:ext cx="627631" cy="640495"/>
          </a:xfrm>
          <a:prstGeom prst="rect">
            <a:avLst/>
          </a:prstGeom>
        </p:spPr>
      </p:pic>
      <p:pic>
        <p:nvPicPr>
          <p:cNvPr id="23" name="Picture 80">
            <a:extLst>
              <a:ext uri="{FF2B5EF4-FFF2-40B4-BE49-F238E27FC236}">
                <a16:creationId xmlns:a16="http://schemas.microsoft.com/office/drawing/2014/main" id="{2E28F83A-C84F-4A5D-A70A-452D86EAD0D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10919969" y="94649"/>
            <a:ext cx="688547" cy="626069"/>
          </a:xfrm>
          <a:prstGeom prst="rect">
            <a:avLst/>
          </a:prstGeom>
        </p:spPr>
      </p:pic>
      <p:sp>
        <p:nvSpPr>
          <p:cNvPr id="17" name="Rectangle 10">
            <a:extLst>
              <a:ext uri="{FF2B5EF4-FFF2-40B4-BE49-F238E27FC236}">
                <a16:creationId xmlns:a16="http://schemas.microsoft.com/office/drawing/2014/main" id="{1E8ADC75-0131-4BD4-93EA-FE726695F773}"/>
              </a:ext>
            </a:extLst>
          </p:cNvPr>
          <p:cNvSpPr>
            <a:spLocks noChangeArrowheads="1"/>
          </p:cNvSpPr>
          <p:nvPr/>
        </p:nvSpPr>
        <p:spPr bwMode="auto">
          <a:xfrm>
            <a:off x="650004" y="294014"/>
            <a:ext cx="10958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smtClean="0">
                <a:ln>
                  <a:noFill/>
                </a:ln>
                <a:solidFill>
                  <a:srgbClr val="002060"/>
                </a:solidFill>
                <a:effectLst/>
                <a:uLnTx/>
                <a:uFillTx/>
                <a:latin typeface="#9Slide03 Montserrat Black" panose="00000A00000000000000" pitchFamily="2" charset="0"/>
                <a:ea typeface="+mn-ea"/>
                <a:cs typeface="Times New Roman" panose="02020603050405020304" pitchFamily="18" charset="0"/>
              </a:rPr>
              <a:t>1. KIỂM</a:t>
            </a:r>
            <a:r>
              <a:rPr kumimoji="0" lang="vi-VN" altLang="en-US" sz="2800" b="1" i="0" u="none" strike="noStrike" kern="1200" cap="none" spc="0" normalizeH="0" noProof="0" dirty="0" smtClean="0">
                <a:ln>
                  <a:noFill/>
                </a:ln>
                <a:solidFill>
                  <a:srgbClr val="002060"/>
                </a:solidFill>
                <a:effectLst/>
                <a:uLnTx/>
                <a:uFillTx/>
                <a:latin typeface="#9Slide03 Montserrat Black" panose="00000A00000000000000" pitchFamily="2" charset="0"/>
                <a:ea typeface="+mn-ea"/>
                <a:cs typeface="Times New Roman" panose="02020603050405020304" pitchFamily="18" charset="0"/>
              </a:rPr>
              <a:t> TRA ĐIỀU KIỆN ĐỂ MẮT NHÌN THẤY MỘT VẬT</a:t>
            </a:r>
            <a:endParaRPr kumimoji="0" lang="en-US"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endParaRPr>
          </a:p>
        </p:txBody>
      </p:sp>
      <p:sp>
        <p:nvSpPr>
          <p:cNvPr id="5" name="Rectangle 4"/>
          <p:cNvSpPr/>
          <p:nvPr/>
        </p:nvSpPr>
        <p:spPr>
          <a:xfrm>
            <a:off x="947038" y="2004769"/>
            <a:ext cx="6522166" cy="1384995"/>
          </a:xfrm>
          <a:prstGeom prst="rect">
            <a:avLst/>
          </a:prstGeom>
        </p:spPr>
        <p:txBody>
          <a:bodyPr wrap="square">
            <a:spAutoFit/>
          </a:bodyPr>
          <a:lstStyle/>
          <a:p>
            <a:pPr algn="just"/>
            <a:r>
              <a:rPr lang="vi-VN" sz="2800" b="0" i="1" dirty="0" smtClean="0">
                <a:solidFill>
                  <a:srgbClr val="000000"/>
                </a:solidFill>
                <a:effectLst/>
                <a:latin typeface="Cambria" panose="02040503050406030204" pitchFamily="18" charset="0"/>
                <a:ea typeface="Cambria" panose="02040503050406030204" pitchFamily="18" charset="0"/>
              </a:rPr>
              <a:t>Tiến hành:</a:t>
            </a:r>
            <a:endParaRPr lang="vi-VN" sz="2800" b="0" i="0" dirty="0" smtClean="0">
              <a:solidFill>
                <a:srgbClr val="000000"/>
              </a:solidFill>
              <a:effectLst/>
              <a:latin typeface="Cambria" panose="02040503050406030204" pitchFamily="18" charset="0"/>
              <a:ea typeface="Cambria" panose="02040503050406030204" pitchFamily="18" charset="0"/>
            </a:endParaRPr>
          </a:p>
          <a:p>
            <a:pPr algn="just"/>
            <a:r>
              <a:rPr lang="vi-VN" sz="2800" b="0" i="0" dirty="0" smtClean="0">
                <a:solidFill>
                  <a:srgbClr val="000000"/>
                </a:solidFill>
                <a:effectLst/>
                <a:latin typeface="Cambria" panose="02040503050406030204" pitchFamily="18" charset="0"/>
                <a:ea typeface="Cambria" panose="02040503050406030204" pitchFamily="18" charset="0"/>
              </a:rPr>
              <a:t>- Bố trí thí nghiệm như hình 3. Viên bi trắng đặt ở đáy hộp.</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4098" name="Picture 2" descr="Khoa học lớp 4 Kết nối tri thức Bài 8: Ánh sáng và sự truyền ánh sá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6579" y="1909146"/>
            <a:ext cx="3677663" cy="2961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47038" y="3603968"/>
            <a:ext cx="6368162" cy="1384995"/>
          </a:xfrm>
          <a:prstGeom prst="rect">
            <a:avLst/>
          </a:prstGeom>
        </p:spPr>
        <p:txBody>
          <a:bodyPr wrap="square">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 Đặt mắt sát lỗ nhỏ. Em hãy dự đoán có nhìn thấy viên bi trắng không trong hai trường hợp: chưa bật đèn và đã bật đèn.</a:t>
            </a:r>
            <a:endParaRPr lang="en-US" sz="2800" dirty="0">
              <a:latin typeface="Cambria" panose="02040503050406030204" pitchFamily="18" charset="0"/>
              <a:ea typeface="Cambria" panose="02040503050406030204" pitchFamily="18" charset="0"/>
            </a:endParaRPr>
          </a:p>
        </p:txBody>
      </p:sp>
      <p:sp>
        <p:nvSpPr>
          <p:cNvPr id="7" name="Rectangle 6"/>
          <p:cNvSpPr/>
          <p:nvPr/>
        </p:nvSpPr>
        <p:spPr>
          <a:xfrm>
            <a:off x="1805331" y="5318911"/>
            <a:ext cx="9425817" cy="107257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dirty="0" smtClean="0">
                <a:latin typeface="Cambria" panose="02040503050406030204" pitchFamily="18" charset="0"/>
                <a:ea typeface="Cambria" panose="02040503050406030204" pitchFamily="18" charset="0"/>
              </a:rPr>
              <a:t>Vì sao em nhìn thấy viên bi? Từ kết quả thí nghiệm rút ra nhận xét.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16418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49700">
              <a:srgbClr val="95D4F3"/>
            </a:gs>
            <a:gs pos="0">
              <a:srgbClr val="4CA2DE"/>
            </a:gs>
            <a:gs pos="100000">
              <a:srgbClr val="61BEEE"/>
            </a:gs>
          </a:gsLst>
          <a:lin ang="5400000" scaled="1"/>
        </a:gradFill>
        <a:effectLst/>
      </p:bgPr>
    </p:bg>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8B785423-7B13-48C6-9F8E-E7CC4404053E}"/>
              </a:ext>
            </a:extLst>
          </p:cNvPr>
          <p:cNvSpPr/>
          <p:nvPr/>
        </p:nvSpPr>
        <p:spPr>
          <a:xfrm>
            <a:off x="0" y="0"/>
            <a:ext cx="12192000" cy="6858000"/>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B6CCD66B-D028-42B3-A10F-9844373A1082}"/>
              </a:ext>
            </a:extLst>
          </p:cNvPr>
          <p:cNvSpPr txBox="1"/>
          <p:nvPr/>
        </p:nvSpPr>
        <p:spPr>
          <a:xfrm>
            <a:off x="5496227" y="5462980"/>
            <a:ext cx="3354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alpha val="0"/>
                  </a:prstClr>
                </a:solidFill>
                <a:effectLst/>
                <a:uLnTx/>
                <a:uFillTx/>
                <a:latin typeface="Calibri" panose="020F0502020204030204"/>
                <a:ea typeface="+mn-ea"/>
                <a:cs typeface="+mn-cs"/>
              </a:rPr>
              <a:t>Ghi rõ nội dung bài học</a:t>
            </a:r>
            <a:endParaRPr kumimoji="0" lang="vi-VN" sz="20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id="{19A9BD00-BE3E-4F4C-98A0-B01235090F6A}"/>
              </a:ext>
            </a:extLst>
          </p:cNvPr>
          <p:cNvSpPr/>
          <p:nvPr/>
        </p:nvSpPr>
        <p:spPr>
          <a:xfrm>
            <a:off x="842480" y="1569932"/>
            <a:ext cx="10624851" cy="5061541"/>
          </a:xfrm>
          <a:prstGeom prst="rect">
            <a:avLst/>
          </a:prstGeom>
          <a:solidFill>
            <a:srgbClr val="FEDEEB"/>
          </a:solidFill>
          <a:ln w="28575">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4">
            <a:extLst>
              <a:ext uri="{FF2B5EF4-FFF2-40B4-BE49-F238E27FC236}">
                <a16:creationId xmlns:a16="http://schemas.microsoft.com/office/drawing/2014/main" id="{023E53F9-466A-450B-A0E5-0D48FE86967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2130" b="89074" l="32865" r="43698">
                        <a14:foregroundMark x1="33906" y1="79630" x2="33906" y2="79630"/>
                        <a14:foregroundMark x1="34375" y1="77778" x2="34375" y2="77778"/>
                        <a14:foregroundMark x1="34479" y1="76852" x2="34479" y2="76852"/>
                        <a14:foregroundMark x1="35156" y1="74815" x2="35156" y2="74815"/>
                        <a14:foregroundMark x1="35417" y1="73981" x2="35990" y2="73981"/>
                        <a14:foregroundMark x1="37031" y1="73148" x2="38281" y2="72963"/>
                        <a14:foregroundMark x1="39010" y1="73519" x2="40208" y2="74722"/>
                        <a14:foregroundMark x1="42031" y1="77222" x2="42135" y2="77500"/>
                        <a14:foregroundMark x1="43698" y1="83148" x2="43698" y2="83148"/>
                        <a14:foregroundMark x1="39427" y1="88241" x2="39427" y2="88241"/>
                        <a14:foregroundMark x1="37917" y1="89074" x2="38281" y2="88889"/>
                        <a14:foregroundMark x1="37813" y1="88333" x2="38802" y2="88333"/>
                        <a14:foregroundMark x1="39115" y1="88426" x2="39948" y2="88241"/>
                        <a14:foregroundMark x1="40365" y1="87037" x2="40885" y2="86944"/>
                        <a14:foregroundMark x1="40677" y1="87685" x2="41198" y2="86204"/>
                        <a14:foregroundMark x1="41458" y1="85463" x2="41302" y2="86111"/>
                        <a14:foregroundMark x1="41875" y1="84815" x2="41719" y2="85556"/>
                        <a14:foregroundMark x1="36719" y1="88426" x2="36771" y2="88519"/>
                        <a14:foregroundMark x1="37292" y1="88981" x2="37500" y2="88981"/>
                        <a14:foregroundMark x1="36510" y1="88333" x2="36094" y2="88241"/>
                        <a14:foregroundMark x1="35313" y1="87500" x2="34896" y2="86852"/>
                        <a14:foregroundMark x1="34219" y1="85185" x2="34063" y2="84630"/>
                        <a14:foregroundMark x1="33542" y1="83056" x2="33438" y2="82685"/>
                        <a14:foregroundMark x1="33438" y1="81204" x2="33490" y2="81019"/>
                        <a14:foregroundMark x1="33438" y1="80463" x2="33698" y2="82870"/>
                        <a14:foregroundMark x1="33698" y1="84074" x2="34375" y2="85463"/>
                        <a14:foregroundMark x1="33438" y1="79444" x2="33594" y2="77870"/>
                        <a14:foregroundMark x1="33698" y1="77500" x2="34010" y2="76204"/>
                        <a14:foregroundMark x1="34531" y1="75278" x2="35104" y2="74352"/>
                        <a14:foregroundMark x1="35625" y1="73981" x2="36198" y2="73426"/>
                        <a14:foregroundMark x1="36354" y1="73148" x2="37240" y2="72593"/>
                        <a14:foregroundMark x1="38333" y1="72593" x2="39010" y2="72685"/>
                        <a14:foregroundMark x1="39844" y1="73519" x2="40104" y2="73704"/>
                        <a14:foregroundMark x1="39167" y1="73056" x2="38438" y2="72963"/>
                        <a14:foregroundMark x1="35938" y1="73241" x2="35938" y2="73241"/>
                        <a14:foregroundMark x1="35156" y1="73981" x2="35156" y2="73981"/>
                        <a14:foregroundMark x1="39063" y1="72778" x2="39635" y2="73148"/>
                        <a14:foregroundMark x1="40521" y1="74074" x2="40781" y2="74537"/>
                        <a14:foregroundMark x1="41354" y1="75278" x2="41771" y2="76481"/>
                        <a14:foregroundMark x1="40677" y1="74352" x2="41250" y2="75370"/>
                        <a14:foregroundMark x1="40260" y1="73611" x2="40677" y2="74352"/>
                        <a14:foregroundMark x1="39844" y1="73241" x2="40104" y2="73426"/>
                        <a14:foregroundMark x1="42135" y1="78148" x2="42292" y2="79167"/>
                        <a14:foregroundMark x1="42292" y1="79444" x2="42448" y2="79907"/>
                      </a14:backgroundRemoval>
                    </a14:imgEffect>
                  </a14:imgLayer>
                </a14:imgProps>
              </a:ext>
            </a:extLst>
          </a:blip>
          <a:srcRect l="31586" t="70256" r="55507" b="9506"/>
          <a:stretch/>
        </p:blipFill>
        <p:spPr>
          <a:xfrm>
            <a:off x="125382" y="5357824"/>
            <a:ext cx="1643315" cy="1449452"/>
          </a:xfrm>
          <a:prstGeom prst="rect">
            <a:avLst/>
          </a:prstGeom>
        </p:spPr>
      </p:pic>
      <p:pic>
        <p:nvPicPr>
          <p:cNvPr id="18" name="Picture 8">
            <a:extLst>
              <a:ext uri="{FF2B5EF4-FFF2-40B4-BE49-F238E27FC236}">
                <a16:creationId xmlns:a16="http://schemas.microsoft.com/office/drawing/2014/main" id="{BF17B7DC-4108-4F05-9266-6653C226B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a:off x="573209" y="61547"/>
            <a:ext cx="598779" cy="700179"/>
          </a:xfrm>
          <a:prstGeom prst="rect">
            <a:avLst/>
          </a:prstGeom>
        </p:spPr>
      </p:pic>
      <p:pic>
        <p:nvPicPr>
          <p:cNvPr id="19" name="Picture 62">
            <a:extLst>
              <a:ext uri="{FF2B5EF4-FFF2-40B4-BE49-F238E27FC236}">
                <a16:creationId xmlns:a16="http://schemas.microsoft.com/office/drawing/2014/main" id="{11C169A6-3EAA-4122-8612-D002A7FE75E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6759" b="44352" l="43594" r="48177">
                        <a14:foregroundMark x1="45052" y1="36759" x2="45052" y2="36759"/>
                      </a14:backgroundRemoval>
                    </a14:imgEffect>
                  </a14:imgLayer>
                </a14:imgProps>
              </a:ext>
            </a:extLst>
          </a:blip>
          <a:srcRect l="43059" t="36230" r="51234" b="54734"/>
          <a:stretch/>
        </p:blipFill>
        <p:spPr>
          <a:xfrm>
            <a:off x="1720876" y="716992"/>
            <a:ext cx="695887" cy="619655"/>
          </a:xfrm>
          <a:prstGeom prst="rect">
            <a:avLst/>
          </a:prstGeom>
        </p:spPr>
      </p:pic>
      <p:pic>
        <p:nvPicPr>
          <p:cNvPr id="20" name="Picture 64">
            <a:extLst>
              <a:ext uri="{FF2B5EF4-FFF2-40B4-BE49-F238E27FC236}">
                <a16:creationId xmlns:a16="http://schemas.microsoft.com/office/drawing/2014/main" id="{9A8CB9DC-B54F-456D-BBF6-85C5D2B4F53A}"/>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5185" b="61944" l="54844" r="59167">
                        <a14:foregroundMark x1="57396" y1="55185" x2="57396" y2="55185"/>
                      </a14:backgroundRemoval>
                    </a14:imgEffect>
                  </a14:imgLayer>
                </a14:imgProps>
              </a:ext>
            </a:extLst>
          </a:blip>
          <a:srcRect l="54311" t="54482" r="40250" b="37169"/>
          <a:stretch/>
        </p:blipFill>
        <p:spPr>
          <a:xfrm>
            <a:off x="3603065" y="1336647"/>
            <a:ext cx="663202" cy="572499"/>
          </a:xfrm>
          <a:prstGeom prst="rect">
            <a:avLst/>
          </a:prstGeom>
        </p:spPr>
      </p:pic>
      <p:pic>
        <p:nvPicPr>
          <p:cNvPr id="21" name="Picture 66">
            <a:extLst>
              <a:ext uri="{FF2B5EF4-FFF2-40B4-BE49-F238E27FC236}">
                <a16:creationId xmlns:a16="http://schemas.microsoft.com/office/drawing/2014/main" id="{8C2559EA-0B3F-43E2-8517-A6F90B461E72}"/>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8118705" y="1260105"/>
            <a:ext cx="716816" cy="579013"/>
          </a:xfrm>
          <a:prstGeom prst="rect">
            <a:avLst/>
          </a:prstGeom>
        </p:spPr>
      </p:pic>
      <p:pic>
        <p:nvPicPr>
          <p:cNvPr id="22" name="Picture 82">
            <a:extLst>
              <a:ext uri="{FF2B5EF4-FFF2-40B4-BE49-F238E27FC236}">
                <a16:creationId xmlns:a16="http://schemas.microsoft.com/office/drawing/2014/main" id="{2F65B31C-C700-463C-8701-2F6A15075A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9633021" y="648617"/>
            <a:ext cx="627631" cy="640495"/>
          </a:xfrm>
          <a:prstGeom prst="rect">
            <a:avLst/>
          </a:prstGeom>
        </p:spPr>
      </p:pic>
      <p:pic>
        <p:nvPicPr>
          <p:cNvPr id="23" name="Picture 80">
            <a:extLst>
              <a:ext uri="{FF2B5EF4-FFF2-40B4-BE49-F238E27FC236}">
                <a16:creationId xmlns:a16="http://schemas.microsoft.com/office/drawing/2014/main" id="{2E28F83A-C84F-4A5D-A70A-452D86EAD0D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10919969" y="94649"/>
            <a:ext cx="688547" cy="626069"/>
          </a:xfrm>
          <a:prstGeom prst="rect">
            <a:avLst/>
          </a:prstGeom>
        </p:spPr>
      </p:pic>
      <p:sp>
        <p:nvSpPr>
          <p:cNvPr id="17" name="Rectangle 10">
            <a:extLst>
              <a:ext uri="{FF2B5EF4-FFF2-40B4-BE49-F238E27FC236}">
                <a16:creationId xmlns:a16="http://schemas.microsoft.com/office/drawing/2014/main" id="{1E8ADC75-0131-4BD4-93EA-FE726695F773}"/>
              </a:ext>
            </a:extLst>
          </p:cNvPr>
          <p:cNvSpPr>
            <a:spLocks noChangeArrowheads="1"/>
          </p:cNvSpPr>
          <p:nvPr/>
        </p:nvSpPr>
        <p:spPr bwMode="auto">
          <a:xfrm>
            <a:off x="650004" y="294014"/>
            <a:ext cx="10958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smtClean="0">
                <a:ln>
                  <a:noFill/>
                </a:ln>
                <a:solidFill>
                  <a:srgbClr val="002060"/>
                </a:solidFill>
                <a:effectLst/>
                <a:uLnTx/>
                <a:uFillTx/>
                <a:latin typeface="#9Slide03 Montserrat Black" panose="00000A00000000000000" pitchFamily="2" charset="0"/>
                <a:ea typeface="+mn-ea"/>
                <a:cs typeface="Times New Roman" panose="02020603050405020304" pitchFamily="18" charset="0"/>
              </a:rPr>
              <a:t>1. KIỂM</a:t>
            </a:r>
            <a:r>
              <a:rPr kumimoji="0" lang="vi-VN" altLang="en-US" sz="2800" b="1" i="0" u="none" strike="noStrike" kern="1200" cap="none" spc="0" normalizeH="0" noProof="0" dirty="0" smtClean="0">
                <a:ln>
                  <a:noFill/>
                </a:ln>
                <a:solidFill>
                  <a:srgbClr val="002060"/>
                </a:solidFill>
                <a:effectLst/>
                <a:uLnTx/>
                <a:uFillTx/>
                <a:latin typeface="#9Slide03 Montserrat Black" panose="00000A00000000000000" pitchFamily="2" charset="0"/>
                <a:ea typeface="+mn-ea"/>
                <a:cs typeface="Times New Roman" panose="02020603050405020304" pitchFamily="18" charset="0"/>
              </a:rPr>
              <a:t> TRA ĐIỀU KIỆN ĐỂ MẮT NHÌN THẤY MỘT VẬT</a:t>
            </a:r>
            <a:endParaRPr kumimoji="0" lang="en-US"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endParaRPr>
          </a:p>
        </p:txBody>
      </p:sp>
      <p:pic>
        <p:nvPicPr>
          <p:cNvPr id="4098" name="Picture 2" descr="Khoa học lớp 4 Kết nối tri thức Bài 8: Ánh sáng và sự truyền ánh sá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6579" y="1909146"/>
            <a:ext cx="3677663" cy="2961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44507" y="2050315"/>
            <a:ext cx="6443520" cy="107257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dirty="0" smtClean="0">
                <a:latin typeface="Cambria" panose="02040503050406030204" pitchFamily="18" charset="0"/>
                <a:ea typeface="Cambria" panose="02040503050406030204" pitchFamily="18" charset="0"/>
              </a:rPr>
              <a:t>Vì sao em nhìn thấy viên bi? </a:t>
            </a:r>
            <a:endParaRPr lang="en-US" sz="3200" dirty="0">
              <a:latin typeface="Cambria" panose="02040503050406030204" pitchFamily="18" charset="0"/>
              <a:ea typeface="Cambria" panose="02040503050406030204" pitchFamily="18" charset="0"/>
            </a:endParaRPr>
          </a:p>
        </p:txBody>
      </p:sp>
      <p:sp>
        <p:nvSpPr>
          <p:cNvPr id="2" name="Rectangle 1"/>
          <p:cNvSpPr/>
          <p:nvPr/>
        </p:nvSpPr>
        <p:spPr>
          <a:xfrm>
            <a:off x="1614749" y="3135938"/>
            <a:ext cx="6096000" cy="3539430"/>
          </a:xfrm>
          <a:prstGeom prst="rect">
            <a:avLst/>
          </a:prstGeom>
        </p:spPr>
        <p:txBody>
          <a:bodyPr>
            <a:spAutoFit/>
          </a:bodyPr>
          <a:lstStyle/>
          <a:p>
            <a:pPr algn="just"/>
            <a:r>
              <a:rPr lang="vi-VN" sz="3200" b="0" i="0" dirty="0" smtClean="0">
                <a:solidFill>
                  <a:srgbClr val="000000"/>
                </a:solidFill>
                <a:effectLst/>
                <a:latin typeface="Cambria" panose="02040503050406030204" pitchFamily="18" charset="0"/>
                <a:ea typeface="Cambria" panose="02040503050406030204" pitchFamily="18" charset="0"/>
              </a:rPr>
              <a:t>- Khi chưa bật đèn ta không thấy viên bi, khi bật đèn sẽ thấy viên bi.</a:t>
            </a:r>
          </a:p>
          <a:p>
            <a:pPr algn="just"/>
            <a:r>
              <a:rPr lang="vi-VN" sz="3200" b="0" i="0" dirty="0" smtClean="0">
                <a:solidFill>
                  <a:srgbClr val="000000"/>
                </a:solidFill>
                <a:effectLst/>
                <a:latin typeface="Cambria" panose="02040503050406030204" pitchFamily="18" charset="0"/>
                <a:ea typeface="Cambria" panose="02040503050406030204" pitchFamily="18" charset="0"/>
              </a:rPr>
              <a:t>- Em nhìn thấy viên bi vì có ánh sáng từ đèn pin chiếu vào viên bi làm viên bi phản chiếu ánh sáng và truyền đến mắt ta.</a:t>
            </a:r>
            <a:endParaRPr lang="vi-VN" sz="32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86072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FB23AB-7A20-48B0-9171-408A5DD45C6F}"/>
              </a:ext>
            </a:extLst>
          </p:cNvPr>
          <p:cNvSpPr txBox="1"/>
          <p:nvPr/>
        </p:nvSpPr>
        <p:spPr>
          <a:xfrm>
            <a:off x="2643902" y="2477408"/>
            <a:ext cx="9282209" cy="1754326"/>
          </a:xfrm>
          <a:prstGeom prst="rect">
            <a:avLst/>
          </a:prstGeom>
          <a:noFill/>
        </p:spPr>
        <p:txBody>
          <a:bodyPr wrap="square" rtlCol="0">
            <a:spAutoFit/>
          </a:bodyPr>
          <a:lstStyle/>
          <a:p>
            <a:pPr lvl="0" algn="ctr"/>
            <a:r>
              <a:rPr lang="vi-VN" sz="3600" i="1" dirty="0" smtClean="0">
                <a:solidFill>
                  <a:schemeClr val="accent1">
                    <a:lumMod val="50000"/>
                  </a:schemeClr>
                </a:solidFill>
                <a:latin typeface="Cambria" panose="02040503050406030204" pitchFamily="18" charset="0"/>
                <a:ea typeface="Cambria" panose="02040503050406030204" pitchFamily="18" charset="0"/>
              </a:rPr>
              <a:t>Có vật phát ra ánh sáng, có vật phản chiếu ánh sáng chiếu vào nó. Ánh sáng từ vật đến mắt giúp ta nhìn thấy vật.</a:t>
            </a:r>
            <a:endParaRPr lang="en-US" sz="15200" dirty="0">
              <a:solidFill>
                <a:schemeClr val="accent1">
                  <a:lumMod val="50000"/>
                </a:schemeClr>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8EC0B2B1-0A45-4F2E-9D32-CAC9253487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150125" y="1497185"/>
            <a:ext cx="2338872" cy="2634137"/>
          </a:xfrm>
          <a:prstGeom prst="rect">
            <a:avLst/>
          </a:prstGeom>
        </p:spPr>
      </p:pic>
      <p:pic>
        <p:nvPicPr>
          <p:cNvPr id="12" name="Picture 4">
            <a:extLst>
              <a:ext uri="{FF2B5EF4-FFF2-40B4-BE49-F238E27FC236}">
                <a16:creationId xmlns:a16="http://schemas.microsoft.com/office/drawing/2014/main" id="{5D93F3CD-B389-4CE9-A8D6-076814B7BB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2130" b="89074" l="32865" r="43698">
                        <a14:foregroundMark x1="33906" y1="79630" x2="33906" y2="79630"/>
                        <a14:foregroundMark x1="37031" y1="73148" x2="37431" y2="73089"/>
                        <a14:foregroundMark x1="43698" y1="83148" x2="43698" y2="83148"/>
                        <a14:foregroundMark x1="38462" y1="88333" x2="38802" y2="88333"/>
                        <a14:foregroundMark x1="37813" y1="88333" x2="38253" y2="88333"/>
                        <a14:backgroundMark x1="35104" y1="74167" x2="34896" y2="74352"/>
                        <a14:backgroundMark x1="34531" y1="75370" x2="34063" y2="76019"/>
                        <a14:backgroundMark x1="33906" y1="77037" x2="33698" y2="78056"/>
                        <a14:backgroundMark x1="33438" y1="78611" x2="33802" y2="76759"/>
                        <a14:backgroundMark x1="34375" y1="75278" x2="35104" y2="73704"/>
                        <a14:backgroundMark x1="34896" y1="74352" x2="35729" y2="73241"/>
                        <a14:backgroundMark x1="35729" y1="73333" x2="37344" y2="72500"/>
                        <a14:backgroundMark x1="37708" y1="72315" x2="39115" y2="72315"/>
                        <a14:backgroundMark x1="39323" y1="72685" x2="40729" y2="73704"/>
                        <a14:backgroundMark x1="41146" y1="74630" x2="41771" y2="75833"/>
                        <a14:backgroundMark x1="40677" y1="74074" x2="41510" y2="75463"/>
                        <a14:backgroundMark x1="41667" y1="76574" x2="42240" y2="77870"/>
                        <a14:backgroundMark x1="41823" y1="76019" x2="42188" y2="77037"/>
                        <a14:backgroundMark x1="41667" y1="75926" x2="42083" y2="77407"/>
                        <a14:backgroundMark x1="42292" y1="78333" x2="42448" y2="79259"/>
                        <a14:backgroundMark x1="42344" y1="79444" x2="42344" y2="79537"/>
                        <a14:backgroundMark x1="33333" y1="80926" x2="33490" y2="83796"/>
                        <a14:backgroundMark x1="33854" y1="84815" x2="34271" y2="85926"/>
                        <a14:backgroundMark x1="33646" y1="83981" x2="34010" y2="85185"/>
                        <a14:backgroundMark x1="35313" y1="87500" x2="36094" y2="88148"/>
                        <a14:backgroundMark x1="36510" y1="88611" x2="37344" y2="88889"/>
                        <a14:backgroundMark x1="38438" y1="89167" x2="39479" y2="89167"/>
                        <a14:backgroundMark x1="40625" y1="87963" x2="40990" y2="87315"/>
                        <a14:backgroundMark x1="41406" y1="86481" x2="41406" y2="86481"/>
                        <a14:backgroundMark x1="41823" y1="85556" x2="41823" y2="85556"/>
                        <a14:backgroundMark x1="40833" y1="87407" x2="40729" y2="87593"/>
                        <a14:backgroundMark x1="40729" y1="87222" x2="40729" y2="87222"/>
                        <a14:backgroundMark x1="41667" y1="85741" x2="41823" y2="85648"/>
                        <a14:backgroundMark x1="38333" y1="88796" x2="38073" y2="88981"/>
                        <a14:backgroundMark x1="38021" y1="88981" x2="38229" y2="88981"/>
                        <a14:backgroundMark x1="35990" y1="88241" x2="36563" y2="88519"/>
                        <a14:backgroundMark x1="34740" y1="86667" x2="35156" y2="87130"/>
                        <a14:backgroundMark x1="35156" y1="87407" x2="35313" y2="87593"/>
                      </a14:backgroundRemoval>
                    </a14:imgEffect>
                  </a14:imgLayer>
                </a14:imgProps>
              </a:ext>
            </a:extLst>
          </a:blip>
          <a:srcRect l="31586" t="70256" r="55507" b="9506"/>
          <a:stretch/>
        </p:blipFill>
        <p:spPr>
          <a:xfrm>
            <a:off x="-1936095" y="244573"/>
            <a:ext cx="1643315" cy="1449452"/>
          </a:xfrm>
          <a:prstGeom prst="rect">
            <a:avLst/>
          </a:prstGeom>
        </p:spPr>
      </p:pic>
    </p:spTree>
    <p:extLst>
      <p:ext uri="{BB962C8B-B14F-4D97-AF65-F5344CB8AC3E}">
        <p14:creationId xmlns:p14="http://schemas.microsoft.com/office/powerpoint/2010/main" val="9965278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Hình chữ nhật 29">
            <a:extLst>
              <a:ext uri="{FF2B5EF4-FFF2-40B4-BE49-F238E27FC236}">
                <a16:creationId xmlns:a16="http://schemas.microsoft.com/office/drawing/2014/main" id="{048218EB-AA36-4EA1-B784-6B15FDEEE061}"/>
              </a:ext>
            </a:extLst>
          </p:cNvPr>
          <p:cNvSpPr/>
          <p:nvPr/>
        </p:nvSpPr>
        <p:spPr>
          <a:xfrm rot="5400000">
            <a:off x="8402190" y="2991566"/>
            <a:ext cx="6823630" cy="875275"/>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5" name="Hình ảnh 4">
            <a:extLst>
              <a:ext uri="{FF2B5EF4-FFF2-40B4-BE49-F238E27FC236}">
                <a16:creationId xmlns:a16="http://schemas.microsoft.com/office/drawing/2014/main" id="{C4897EC4-D874-49DB-954C-B767A02C6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05" y="17389"/>
            <a:ext cx="10456711" cy="6858000"/>
          </a:xfrm>
          <a:prstGeom prst="rect">
            <a:avLst/>
          </a:prstGeom>
        </p:spPr>
      </p:pic>
      <p:pic>
        <p:nvPicPr>
          <p:cNvPr id="69" name="Picture 68" descr="A picture containing clipart&#10;&#10;Description automatically generated">
            <a:extLst>
              <a:ext uri="{FF2B5EF4-FFF2-40B4-BE49-F238E27FC236}">
                <a16:creationId xmlns:a16="http://schemas.microsoft.com/office/drawing/2014/main" id="{E8DB20EA-5D6D-4495-B5E2-2D5CAB2A2B1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786" b="89908" l="52561" r="84512">
                        <a14:foregroundMark x1="79634" y1="28135" x2="79634" y2="28135"/>
                        <a14:foregroundMark x1="78415" y1="27829" x2="79756" y2="33028"/>
                        <a14:foregroundMark x1="78293" y1="26911" x2="78293" y2="26911"/>
                        <a14:foregroundMark x1="79390" y1="56269" x2="79634" y2="59021"/>
                        <a14:foregroundMark x1="81098" y1="45566" x2="81098" y2="45566"/>
                        <a14:foregroundMark x1="52561" y1="55352" x2="52561" y2="55352"/>
                        <a14:foregroundMark x1="71829" y1="39144" x2="75488" y2="51682"/>
                        <a14:foregroundMark x1="79634" y1="31804" x2="79634" y2="31804"/>
                        <a14:foregroundMark x1="80122" y1="29358" x2="80122" y2="29358"/>
                        <a14:foregroundMark x1="79268" y1="27829" x2="79268" y2="27829"/>
                        <a14:foregroundMark x1="78659" y1="25994" x2="78659" y2="25994"/>
                        <a14:foregroundMark x1="57195" y1="44648" x2="58780" y2="47706"/>
                        <a14:foregroundMark x1="62439" y1="64832" x2="64756" y2="73700"/>
                        <a14:foregroundMark x1="72683" y1="37309" x2="76220" y2="40367"/>
                        <a14:foregroundMark x1="80000" y1="54128" x2="80000" y2="62385"/>
                        <a14:foregroundMark x1="80976" y1="45260" x2="80976" y2="45260"/>
                        <a14:foregroundMark x1="67805" y1="69113" x2="70976" y2="74006"/>
                        <a14:foregroundMark x1="68171" y1="73089" x2="68659" y2="75229"/>
                        <a14:foregroundMark x1="56463" y1="52599" x2="58415" y2="65749"/>
                      </a14:backgroundRemoval>
                    </a14:imgEffect>
                  </a14:imgLayer>
                </a14:imgProps>
              </a:ext>
              <a:ext uri="{28A0092B-C50C-407E-A947-70E740481C1C}">
                <a14:useLocalDpi xmlns:a14="http://schemas.microsoft.com/office/drawing/2010/main" val="0"/>
              </a:ext>
            </a:extLst>
          </a:blip>
          <a:srcRect l="48941" r="11449"/>
          <a:stretch/>
        </p:blipFill>
        <p:spPr>
          <a:xfrm>
            <a:off x="11444253" y="409187"/>
            <a:ext cx="751886" cy="756975"/>
          </a:xfrm>
          <a:prstGeom prst="rect">
            <a:avLst/>
          </a:prstGeom>
        </p:spPr>
      </p:pic>
      <p:pic>
        <p:nvPicPr>
          <p:cNvPr id="71" name="Picture 70" descr="A picture containing clipart&#10;&#10;Description automatically generated">
            <a:extLst>
              <a:ext uri="{FF2B5EF4-FFF2-40B4-BE49-F238E27FC236}">
                <a16:creationId xmlns:a16="http://schemas.microsoft.com/office/drawing/2014/main" id="{65BA59D0-E23D-45FC-8AE9-FB1DA4C66EEB}"/>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0000" l="16951" r="48684">
                        <a14:foregroundMark x1="35976" y1="50153" x2="36341" y2="49847"/>
                      </a14:backgroundRemoval>
                    </a14:imgEffect>
                  </a14:imgLayer>
                </a14:imgProps>
              </a:ext>
              <a:ext uri="{28A0092B-C50C-407E-A947-70E740481C1C}">
                <a14:useLocalDpi xmlns:a14="http://schemas.microsoft.com/office/drawing/2010/main" val="0"/>
              </a:ext>
            </a:extLst>
          </a:blip>
          <a:srcRect l="12985" r="47350"/>
          <a:stretch/>
        </p:blipFill>
        <p:spPr>
          <a:xfrm rot="2840886">
            <a:off x="11329778" y="1221356"/>
            <a:ext cx="980836" cy="986101"/>
          </a:xfrm>
          <a:prstGeom prst="rect">
            <a:avLst/>
          </a:prstGeom>
        </p:spPr>
      </p:pic>
      <p:pic>
        <p:nvPicPr>
          <p:cNvPr id="75" name="Picture 74">
            <a:extLst>
              <a:ext uri="{FF2B5EF4-FFF2-40B4-BE49-F238E27FC236}">
                <a16:creationId xmlns:a16="http://schemas.microsoft.com/office/drawing/2014/main" id="{BF38288F-C534-45CC-A650-DB6C53F0ACE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1008642">
            <a:off x="11140386" y="2351507"/>
            <a:ext cx="1250348" cy="759933"/>
          </a:xfrm>
          <a:prstGeom prst="rect">
            <a:avLst/>
          </a:prstGeom>
        </p:spPr>
      </p:pic>
      <p:pic>
        <p:nvPicPr>
          <p:cNvPr id="77" name="Picture 76">
            <a:extLst>
              <a:ext uri="{FF2B5EF4-FFF2-40B4-BE49-F238E27FC236}">
                <a16:creationId xmlns:a16="http://schemas.microsoft.com/office/drawing/2014/main" id="{7495A38E-8627-4A42-85CE-1CFD96689C2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53" b="30176" l="2562" r="23055">
                        <a14:foregroundMark x1="3474" y1="12969" x2="3226" y2="13652"/>
                        <a14:foregroundMark x1="22084" y1="13652" x2="22084" y2="18089"/>
                        <a14:foregroundMark x1="16625" y1="12628" x2="19107" y2="15358"/>
                        <a14:foregroundMark x1="9181" y1="10580" x2="10422" y2="10580"/>
                      </a14:backgroundRemoval>
                    </a14:imgEffect>
                  </a14:imgLayer>
                </a14:imgProps>
              </a:ext>
              <a:ext uri="{28A0092B-C50C-407E-A947-70E740481C1C}">
                <a14:useLocalDpi xmlns:a14="http://schemas.microsoft.com/office/drawing/2010/main" val="0"/>
              </a:ext>
            </a:extLst>
          </a:blip>
          <a:srcRect r="74383" b="66471"/>
          <a:stretch/>
        </p:blipFill>
        <p:spPr>
          <a:xfrm rot="788778">
            <a:off x="11415125" y="3583561"/>
            <a:ext cx="709400" cy="675081"/>
          </a:xfrm>
          <a:prstGeom prst="rect">
            <a:avLst/>
          </a:prstGeom>
        </p:spPr>
      </p:pic>
      <p:pic>
        <p:nvPicPr>
          <p:cNvPr id="79" name="Picture 78">
            <a:extLst>
              <a:ext uri="{FF2B5EF4-FFF2-40B4-BE49-F238E27FC236}">
                <a16:creationId xmlns:a16="http://schemas.microsoft.com/office/drawing/2014/main" id="{90BCF914-079F-4F33-86B0-251010B258A4}"/>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72014" b="97952" l="1737" r="22581">
                        <a14:foregroundMark x1="3970" y1="79181" x2="4715" y2="91126"/>
                        <a14:foregroundMark x1="2481" y1="79181" x2="3226" y2="86007"/>
                        <a14:foregroundMark x1="2978" y1="92150" x2="4467" y2="95563"/>
                        <a14:foregroundMark x1="1985" y1="95563" x2="1985" y2="95563"/>
                        <a14:foregroundMark x1="20347" y1="91809" x2="20347" y2="93174"/>
                        <a14:foregroundMark x1="20347" y1="84300" x2="20347" y2="90785"/>
                        <a14:foregroundMark x1="13151" y1="96928" x2="13151" y2="96928"/>
                        <a14:foregroundMark x1="10422" y1="97270" x2="10422" y2="97270"/>
                        <a14:foregroundMark x1="14392" y1="74744" x2="14392" y2="74744"/>
                        <a14:foregroundMark x1="13896" y1="97270" x2="14144" y2="97270"/>
                        <a14:foregroundMark x1="15881" y1="97270" x2="15881" y2="97270"/>
                        <a14:foregroundMark x1="19355" y1="96928" x2="19851" y2="96928"/>
                        <a14:foregroundMark x1="22084" y1="96928" x2="22084" y2="96928"/>
                        <a14:foregroundMark x1="22581" y1="97952" x2="22581" y2="97952"/>
                        <a14:foregroundMark x1="22333" y1="78157" x2="22333" y2="78157"/>
                      </a14:backgroundRemoval>
                    </a14:imgEffect>
                  </a14:imgLayer>
                </a14:imgProps>
              </a:ext>
              <a:ext uri="{28A0092B-C50C-407E-A947-70E740481C1C}">
                <a14:useLocalDpi xmlns:a14="http://schemas.microsoft.com/office/drawing/2010/main" val="0"/>
              </a:ext>
            </a:extLst>
          </a:blip>
          <a:srcRect t="69049" r="74969"/>
          <a:stretch/>
        </p:blipFill>
        <p:spPr>
          <a:xfrm rot="20174941">
            <a:off x="11435365" y="4773882"/>
            <a:ext cx="716854" cy="644451"/>
          </a:xfrm>
          <a:prstGeom prst="rect">
            <a:avLst/>
          </a:prstGeom>
        </p:spPr>
      </p:pic>
      <p:pic>
        <p:nvPicPr>
          <p:cNvPr id="81" name="Picture 80">
            <a:extLst>
              <a:ext uri="{FF2B5EF4-FFF2-40B4-BE49-F238E27FC236}">
                <a16:creationId xmlns:a16="http://schemas.microsoft.com/office/drawing/2014/main" id="{9AAF9EF3-498C-448F-8A30-7267FE933379}"/>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rot="19637950">
            <a:off x="11421287" y="5868200"/>
            <a:ext cx="688547" cy="626069"/>
          </a:xfrm>
          <a:prstGeom prst="rect">
            <a:avLst/>
          </a:prstGeom>
        </p:spPr>
      </p:pic>
      <p:sp>
        <p:nvSpPr>
          <p:cNvPr id="8" name="Freeform: Shape 7">
            <a:extLst>
              <a:ext uri="{FF2B5EF4-FFF2-40B4-BE49-F238E27FC236}">
                <a16:creationId xmlns:a16="http://schemas.microsoft.com/office/drawing/2014/main" id="{14E48DAD-606B-4086-A845-86EA94DB3DBD}"/>
              </a:ext>
            </a:extLst>
          </p:cNvPr>
          <p:cNvSpPr/>
          <p:nvPr/>
        </p:nvSpPr>
        <p:spPr>
          <a:xfrm>
            <a:off x="0" y="8695"/>
            <a:ext cx="1089498" cy="6858000"/>
          </a:xfrm>
          <a:custGeom>
            <a:avLst/>
            <a:gdLst>
              <a:gd name="connsiteX0" fmla="*/ 0 w 1082040"/>
              <a:gd name="connsiteY0" fmla="*/ 0 h 6858000"/>
              <a:gd name="connsiteX1" fmla="*/ 828035 w 1082040"/>
              <a:gd name="connsiteY1" fmla="*/ 0 h 6858000"/>
              <a:gd name="connsiteX2" fmla="*/ 1082040 w 1082040"/>
              <a:gd name="connsiteY2" fmla="*/ 254005 h 6858000"/>
              <a:gd name="connsiteX3" fmla="*/ 1082040 w 1082040"/>
              <a:gd name="connsiteY3" fmla="*/ 6603995 h 6858000"/>
              <a:gd name="connsiteX4" fmla="*/ 828035 w 1082040"/>
              <a:gd name="connsiteY4" fmla="*/ 6858000 h 6858000"/>
              <a:gd name="connsiteX5" fmla="*/ 0 w 1082040"/>
              <a:gd name="connsiteY5" fmla="*/ 6858000 h 6858000"/>
              <a:gd name="connsiteX6" fmla="*/ 0 w 108204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040" h="6858000">
                <a:moveTo>
                  <a:pt x="0" y="0"/>
                </a:moveTo>
                <a:lnTo>
                  <a:pt x="828035" y="0"/>
                </a:lnTo>
                <a:cubicBezTo>
                  <a:pt x="968318" y="0"/>
                  <a:pt x="1082040" y="113722"/>
                  <a:pt x="1082040" y="254005"/>
                </a:cubicBezTo>
                <a:lnTo>
                  <a:pt x="1082040" y="6603995"/>
                </a:lnTo>
                <a:cubicBezTo>
                  <a:pt x="1082040" y="6744278"/>
                  <a:pt x="968318" y="6858000"/>
                  <a:pt x="828035" y="6858000"/>
                </a:cubicBezTo>
                <a:lnTo>
                  <a:pt x="0" y="6858000"/>
                </a:lnTo>
                <a:lnTo>
                  <a:pt x="0" y="0"/>
                </a:lnTo>
                <a:close/>
              </a:path>
            </a:pathLst>
          </a:custGeom>
          <a:gradFill>
            <a:gsLst>
              <a:gs pos="0">
                <a:srgbClr val="FFCDEA"/>
              </a:gs>
              <a:gs pos="74000">
                <a:srgbClr val="FFAFDD"/>
              </a:gs>
              <a:gs pos="83000">
                <a:srgbClr val="FFCDEA"/>
              </a:gs>
              <a:gs pos="100000">
                <a:srgbClr val="FFAFD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2" name="Group 11">
            <a:extLst>
              <a:ext uri="{FF2B5EF4-FFF2-40B4-BE49-F238E27FC236}">
                <a16:creationId xmlns:a16="http://schemas.microsoft.com/office/drawing/2014/main" id="{B3ED6AB7-81E0-4BD2-8C5E-7B9F47122F48}"/>
              </a:ext>
            </a:extLst>
          </p:cNvPr>
          <p:cNvGrpSpPr/>
          <p:nvPr/>
        </p:nvGrpSpPr>
        <p:grpSpPr>
          <a:xfrm>
            <a:off x="77262" y="317101"/>
            <a:ext cx="923736" cy="907089"/>
            <a:chOff x="5611394" y="4359431"/>
            <a:chExt cx="1204617" cy="1173524"/>
          </a:xfrm>
        </p:grpSpPr>
        <p:sp>
          <p:nvSpPr>
            <p:cNvPr id="13" name="Rectangle: Rounded Corners 12">
              <a:extLst>
                <a:ext uri="{FF2B5EF4-FFF2-40B4-BE49-F238E27FC236}">
                  <a16:creationId xmlns:a16="http://schemas.microsoft.com/office/drawing/2014/main" id="{00ED50D8-93A1-4DBD-B651-3CBB0B09B3E1}"/>
                </a:ext>
              </a:extLst>
            </p:cNvPr>
            <p:cNvSpPr/>
            <p:nvPr/>
          </p:nvSpPr>
          <p:spPr>
            <a:xfrm>
              <a:off x="5639073" y="4383773"/>
              <a:ext cx="1146250" cy="1117433"/>
            </a:xfrm>
            <a:prstGeom prst="roundRect">
              <a:avLst>
                <a:gd name="adj" fmla="val 19882"/>
              </a:avLst>
            </a:prstGeom>
            <a:gradFill>
              <a:gsLst>
                <a:gs pos="0">
                  <a:srgbClr val="01AEF0"/>
                </a:gs>
                <a:gs pos="100000">
                  <a:srgbClr val="E0EEF1"/>
                </a:gs>
              </a:gsLst>
              <a:lin ang="54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881210E3-8DD4-4B52-958A-69B4C2F9884A}"/>
                </a:ext>
              </a:extLst>
            </p:cNvPr>
            <p:cNvSpPr/>
            <p:nvPr/>
          </p:nvSpPr>
          <p:spPr>
            <a:xfrm>
              <a:off x="5751281" y="4385458"/>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14FD9B83-DE4A-458B-8468-164D493B2FA5}"/>
                </a:ext>
              </a:extLst>
            </p:cNvPr>
            <p:cNvSpPr/>
            <p:nvPr/>
          </p:nvSpPr>
          <p:spPr>
            <a:xfrm>
              <a:off x="5892940" y="435943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0B41A4A-CFEE-4DD0-BBDE-3EB7AB75D0D0}"/>
                </a:ext>
              </a:extLst>
            </p:cNvPr>
            <p:cNvSpPr/>
            <p:nvPr/>
          </p:nvSpPr>
          <p:spPr>
            <a:xfrm>
              <a:off x="6034765" y="437429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6011B900-5E0B-40A7-8E32-05448BD8B305}"/>
                </a:ext>
              </a:extLst>
            </p:cNvPr>
            <p:cNvSpPr/>
            <p:nvPr/>
          </p:nvSpPr>
          <p:spPr>
            <a:xfrm>
              <a:off x="6169666" y="435943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FC75E2FE-45F1-4503-AB79-3D56A9015F5C}"/>
                </a:ext>
              </a:extLst>
            </p:cNvPr>
            <p:cNvSpPr/>
            <p:nvPr/>
          </p:nvSpPr>
          <p:spPr>
            <a:xfrm>
              <a:off x="6283148" y="437429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5E632FD4-E987-4474-ABA7-7ACD02B53539}"/>
                </a:ext>
              </a:extLst>
            </p:cNvPr>
            <p:cNvSpPr/>
            <p:nvPr/>
          </p:nvSpPr>
          <p:spPr>
            <a:xfrm>
              <a:off x="6397559" y="4360635"/>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DA9FE828-3EAE-4859-BB49-F2E9F15F73CB}"/>
                </a:ext>
              </a:extLst>
            </p:cNvPr>
            <p:cNvSpPr/>
            <p:nvPr/>
          </p:nvSpPr>
          <p:spPr>
            <a:xfrm>
              <a:off x="6547019" y="437059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6F197BEC-5912-4908-8C86-740282954F36}"/>
                </a:ext>
              </a:extLst>
            </p:cNvPr>
            <p:cNvSpPr/>
            <p:nvPr/>
          </p:nvSpPr>
          <p:spPr>
            <a:xfrm>
              <a:off x="6668911" y="440249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8805DF12-FFAF-4DC2-88D2-C2454E0AB079}"/>
                </a:ext>
              </a:extLst>
            </p:cNvPr>
            <p:cNvSpPr/>
            <p:nvPr/>
          </p:nvSpPr>
          <p:spPr>
            <a:xfrm>
              <a:off x="6737625" y="4486190"/>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F326FEFB-9CBA-473B-A0B3-485324E58A16}"/>
                </a:ext>
              </a:extLst>
            </p:cNvPr>
            <p:cNvSpPr/>
            <p:nvPr/>
          </p:nvSpPr>
          <p:spPr>
            <a:xfrm>
              <a:off x="6770292" y="4608273"/>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078B656D-19FB-416F-9F8C-888C623DAC4F}"/>
                </a:ext>
              </a:extLst>
            </p:cNvPr>
            <p:cNvSpPr/>
            <p:nvPr/>
          </p:nvSpPr>
          <p:spPr>
            <a:xfrm>
              <a:off x="6760484" y="471146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0F3841F4-DF55-4BDA-9B49-394B66FB71A6}"/>
                </a:ext>
              </a:extLst>
            </p:cNvPr>
            <p:cNvSpPr/>
            <p:nvPr/>
          </p:nvSpPr>
          <p:spPr>
            <a:xfrm>
              <a:off x="6763215" y="4833550"/>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84BDA52A-AE23-4218-923E-30FAAE16EB91}"/>
                </a:ext>
              </a:extLst>
            </p:cNvPr>
            <p:cNvSpPr/>
            <p:nvPr/>
          </p:nvSpPr>
          <p:spPr>
            <a:xfrm>
              <a:off x="5666236" y="4461313"/>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Oval 26">
              <a:extLst>
                <a:ext uri="{FF2B5EF4-FFF2-40B4-BE49-F238E27FC236}">
                  <a16:creationId xmlns:a16="http://schemas.microsoft.com/office/drawing/2014/main" id="{1E88D238-2148-4453-807A-7467E93103C1}"/>
                </a:ext>
              </a:extLst>
            </p:cNvPr>
            <p:cNvSpPr/>
            <p:nvPr/>
          </p:nvSpPr>
          <p:spPr>
            <a:xfrm>
              <a:off x="5618193" y="4659285"/>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A2807FD4-FC09-441D-B1E4-23533D2CD68A}"/>
                </a:ext>
              </a:extLst>
            </p:cNvPr>
            <p:cNvSpPr/>
            <p:nvPr/>
          </p:nvSpPr>
          <p:spPr>
            <a:xfrm>
              <a:off x="5618193" y="477998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Oval 28">
              <a:extLst>
                <a:ext uri="{FF2B5EF4-FFF2-40B4-BE49-F238E27FC236}">
                  <a16:creationId xmlns:a16="http://schemas.microsoft.com/office/drawing/2014/main" id="{F6C7099C-8BD6-4125-A325-7A45B9AE79B5}"/>
                </a:ext>
              </a:extLst>
            </p:cNvPr>
            <p:cNvSpPr/>
            <p:nvPr/>
          </p:nvSpPr>
          <p:spPr>
            <a:xfrm>
              <a:off x="5613766" y="454802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6D58399C-A4AB-46BD-B477-DE6E950A6CFD}"/>
                </a:ext>
              </a:extLst>
            </p:cNvPr>
            <p:cNvSpPr/>
            <p:nvPr/>
          </p:nvSpPr>
          <p:spPr>
            <a:xfrm>
              <a:off x="5611394" y="490910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Oval 30">
              <a:extLst>
                <a:ext uri="{FF2B5EF4-FFF2-40B4-BE49-F238E27FC236}">
                  <a16:creationId xmlns:a16="http://schemas.microsoft.com/office/drawing/2014/main" id="{9979D990-E976-46C4-898C-83C2DE0220BE}"/>
                </a:ext>
              </a:extLst>
            </p:cNvPr>
            <p:cNvSpPr/>
            <p:nvPr/>
          </p:nvSpPr>
          <p:spPr>
            <a:xfrm>
              <a:off x="6689067" y="5430857"/>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BF49B7DD-0C1E-42CB-BD8D-636DF76B9770}"/>
                </a:ext>
              </a:extLst>
            </p:cNvPr>
            <p:cNvSpPr/>
            <p:nvPr/>
          </p:nvSpPr>
          <p:spPr>
            <a:xfrm>
              <a:off x="6759681" y="4954767"/>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F576CE3F-3344-45B1-962B-50E27F044B86}"/>
                </a:ext>
              </a:extLst>
            </p:cNvPr>
            <p:cNvSpPr/>
            <p:nvPr/>
          </p:nvSpPr>
          <p:spPr>
            <a:xfrm>
              <a:off x="5618790" y="503120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C5CF38A8-21B8-43F6-92F4-CF2334DA2B1D}"/>
                </a:ext>
              </a:extLst>
            </p:cNvPr>
            <p:cNvSpPr/>
            <p:nvPr/>
          </p:nvSpPr>
          <p:spPr>
            <a:xfrm>
              <a:off x="6770292" y="508289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81B24663-57BD-49A6-B7F3-175445FE0B87}"/>
                </a:ext>
              </a:extLst>
            </p:cNvPr>
            <p:cNvSpPr/>
            <p:nvPr/>
          </p:nvSpPr>
          <p:spPr>
            <a:xfrm>
              <a:off x="5611394" y="5147749"/>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Oval 35">
              <a:extLst>
                <a:ext uri="{FF2B5EF4-FFF2-40B4-BE49-F238E27FC236}">
                  <a16:creationId xmlns:a16="http://schemas.microsoft.com/office/drawing/2014/main" id="{2FF3598E-6098-4A21-B94C-F6D2BFCD8EFE}"/>
                </a:ext>
              </a:extLst>
            </p:cNvPr>
            <p:cNvSpPr/>
            <p:nvPr/>
          </p:nvSpPr>
          <p:spPr>
            <a:xfrm>
              <a:off x="5618193" y="5268337"/>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31AE6102-DD04-4E9E-94C1-1E2F0F690D4C}"/>
                </a:ext>
              </a:extLst>
            </p:cNvPr>
            <p:cNvSpPr/>
            <p:nvPr/>
          </p:nvSpPr>
          <p:spPr>
            <a:xfrm>
              <a:off x="6770291" y="5198728"/>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Oval 37">
              <a:extLst>
                <a:ext uri="{FF2B5EF4-FFF2-40B4-BE49-F238E27FC236}">
                  <a16:creationId xmlns:a16="http://schemas.microsoft.com/office/drawing/2014/main" id="{5ADDA682-F199-4C8B-AB9A-23B71F3865A3}"/>
                </a:ext>
              </a:extLst>
            </p:cNvPr>
            <p:cNvSpPr/>
            <p:nvPr/>
          </p:nvSpPr>
          <p:spPr>
            <a:xfrm>
              <a:off x="5669738" y="539906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Oval 38">
              <a:extLst>
                <a:ext uri="{FF2B5EF4-FFF2-40B4-BE49-F238E27FC236}">
                  <a16:creationId xmlns:a16="http://schemas.microsoft.com/office/drawing/2014/main" id="{8CF5F675-8AAF-4C7B-BF20-957D7B5E2F58}"/>
                </a:ext>
              </a:extLst>
            </p:cNvPr>
            <p:cNvSpPr/>
            <p:nvPr/>
          </p:nvSpPr>
          <p:spPr>
            <a:xfrm>
              <a:off x="6747958" y="531576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Oval 39">
              <a:extLst>
                <a:ext uri="{FF2B5EF4-FFF2-40B4-BE49-F238E27FC236}">
                  <a16:creationId xmlns:a16="http://schemas.microsoft.com/office/drawing/2014/main" id="{76D2D658-EB40-449E-919B-82332B70610E}"/>
                </a:ext>
              </a:extLst>
            </p:cNvPr>
            <p:cNvSpPr/>
            <p:nvPr/>
          </p:nvSpPr>
          <p:spPr>
            <a:xfrm>
              <a:off x="5931463" y="548723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Oval 40">
              <a:extLst>
                <a:ext uri="{FF2B5EF4-FFF2-40B4-BE49-F238E27FC236}">
                  <a16:creationId xmlns:a16="http://schemas.microsoft.com/office/drawing/2014/main" id="{9FA063D0-F7D9-499E-90D7-0BD4128F8E0B}"/>
                </a:ext>
              </a:extLst>
            </p:cNvPr>
            <p:cNvSpPr/>
            <p:nvPr/>
          </p:nvSpPr>
          <p:spPr>
            <a:xfrm>
              <a:off x="5784633" y="547326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Oval 41">
              <a:extLst>
                <a:ext uri="{FF2B5EF4-FFF2-40B4-BE49-F238E27FC236}">
                  <a16:creationId xmlns:a16="http://schemas.microsoft.com/office/drawing/2014/main" id="{CCC1F45F-1FF2-4EE7-AFE3-73445B96DD49}"/>
                </a:ext>
              </a:extLst>
            </p:cNvPr>
            <p:cNvSpPr/>
            <p:nvPr/>
          </p:nvSpPr>
          <p:spPr>
            <a:xfrm>
              <a:off x="6086750" y="548279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Oval 42">
              <a:extLst>
                <a:ext uri="{FF2B5EF4-FFF2-40B4-BE49-F238E27FC236}">
                  <a16:creationId xmlns:a16="http://schemas.microsoft.com/office/drawing/2014/main" id="{CBF842FC-582D-4161-9D9C-906FFD803A2F}"/>
                </a:ext>
              </a:extLst>
            </p:cNvPr>
            <p:cNvSpPr/>
            <p:nvPr/>
          </p:nvSpPr>
          <p:spPr>
            <a:xfrm>
              <a:off x="6262606" y="54827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Oval 43">
              <a:extLst>
                <a:ext uri="{FF2B5EF4-FFF2-40B4-BE49-F238E27FC236}">
                  <a16:creationId xmlns:a16="http://schemas.microsoft.com/office/drawing/2014/main" id="{948EC27A-710B-4AB2-8F6C-E613DF845320}"/>
                </a:ext>
              </a:extLst>
            </p:cNvPr>
            <p:cNvSpPr/>
            <p:nvPr/>
          </p:nvSpPr>
          <p:spPr>
            <a:xfrm>
              <a:off x="6395034" y="5469139"/>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Oval 44">
              <a:extLst>
                <a:ext uri="{FF2B5EF4-FFF2-40B4-BE49-F238E27FC236}">
                  <a16:creationId xmlns:a16="http://schemas.microsoft.com/office/drawing/2014/main" id="{34686082-19B9-4EE5-99BC-833952D4C94B}"/>
                </a:ext>
              </a:extLst>
            </p:cNvPr>
            <p:cNvSpPr/>
            <p:nvPr/>
          </p:nvSpPr>
          <p:spPr>
            <a:xfrm>
              <a:off x="6560734" y="5475792"/>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48" name="TextBox 47">
            <a:extLst>
              <a:ext uri="{FF2B5EF4-FFF2-40B4-BE49-F238E27FC236}">
                <a16:creationId xmlns:a16="http://schemas.microsoft.com/office/drawing/2014/main" id="{E080A6B0-C7CF-4A0D-B38A-60E001ED0C74}"/>
              </a:ext>
            </a:extLst>
          </p:cNvPr>
          <p:cNvSpPr txBox="1"/>
          <p:nvPr/>
        </p:nvSpPr>
        <p:spPr>
          <a:xfrm>
            <a:off x="-93372" y="391004"/>
            <a:ext cx="130984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002060"/>
                </a:solidFill>
                <a:effectLst/>
                <a:uLnTx/>
                <a:uFillTx/>
                <a:latin typeface="Lobster" panose="020F0502020204030204" pitchFamily="2" charset="-93"/>
                <a:ea typeface="+mn-ea"/>
                <a:cs typeface="+mn-cs"/>
              </a:rPr>
              <a:t>Ánh sáng</a:t>
            </a:r>
            <a:endParaRPr kumimoji="0" lang="vi-VN" sz="2300" b="1" i="0" u="none" strike="noStrike" kern="1200" cap="none" spc="0" normalizeH="0" baseline="0" noProof="0">
              <a:ln>
                <a:noFill/>
              </a:ln>
              <a:solidFill>
                <a:srgbClr val="002060"/>
              </a:solidFill>
              <a:effectLst/>
              <a:uLnTx/>
              <a:uFillTx/>
              <a:latin typeface="Lobster" panose="020F0502020204030204" pitchFamily="2" charset="-93"/>
              <a:ea typeface="+mn-ea"/>
              <a:cs typeface="+mn-cs"/>
            </a:endParaRPr>
          </a:p>
        </p:txBody>
      </p:sp>
      <p:pic>
        <p:nvPicPr>
          <p:cNvPr id="9" name="Picture 8">
            <a:extLst>
              <a:ext uri="{FF2B5EF4-FFF2-40B4-BE49-F238E27FC236}">
                <a16:creationId xmlns:a16="http://schemas.microsoft.com/office/drawing/2014/main" id="{49747A09-5123-47E7-975F-F77DEB3046A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20539716">
            <a:off x="189534" y="1918315"/>
            <a:ext cx="539548" cy="630918"/>
          </a:xfrm>
          <a:prstGeom prst="rect">
            <a:avLst/>
          </a:prstGeom>
        </p:spPr>
      </p:pic>
      <p:pic>
        <p:nvPicPr>
          <p:cNvPr id="63" name="Picture 62">
            <a:extLst>
              <a:ext uri="{FF2B5EF4-FFF2-40B4-BE49-F238E27FC236}">
                <a16:creationId xmlns:a16="http://schemas.microsoft.com/office/drawing/2014/main" id="{3F2B2E4D-06E7-4A85-930F-E88BE079EEBB}"/>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36759" b="44352" l="43594" r="48177">
                        <a14:foregroundMark x1="45052" y1="36759" x2="45052" y2="36759"/>
                      </a14:backgroundRemoval>
                    </a14:imgEffect>
                  </a14:imgLayer>
                </a14:imgProps>
              </a:ext>
            </a:extLst>
          </a:blip>
          <a:srcRect l="43059" t="36230" r="51234" b="54734"/>
          <a:stretch/>
        </p:blipFill>
        <p:spPr>
          <a:xfrm>
            <a:off x="216480" y="3136696"/>
            <a:ext cx="695887" cy="619655"/>
          </a:xfrm>
          <a:prstGeom prst="rect">
            <a:avLst/>
          </a:prstGeom>
        </p:spPr>
      </p:pic>
      <p:pic>
        <p:nvPicPr>
          <p:cNvPr id="65" name="Picture 64">
            <a:extLst>
              <a:ext uri="{FF2B5EF4-FFF2-40B4-BE49-F238E27FC236}">
                <a16:creationId xmlns:a16="http://schemas.microsoft.com/office/drawing/2014/main" id="{276CD791-D8A8-4731-BCA3-B08E0FD75A56}"/>
              </a:ext>
            </a:extLst>
          </p:cNvPr>
          <p:cNvPicPr>
            <a:picLocks noChangeAspect="1"/>
          </p:cNvPicPr>
          <p:nvPr/>
        </p:nvPicPr>
        <p:blipFill rotWithShape="1">
          <a:blip r:embed="rId15">
            <a:extLst>
              <a:ext uri="{BEBA8EAE-BF5A-486C-A8C5-ECC9F3942E4B}">
                <a14:imgProps xmlns:a14="http://schemas.microsoft.com/office/drawing/2010/main">
                  <a14:imgLayer r:embed="rId13">
                    <a14:imgEffect>
                      <a14:backgroundRemoval t="55185" b="61944" l="54844" r="59167">
                        <a14:foregroundMark x1="57396" y1="55185" x2="57396" y2="55185"/>
                      </a14:backgroundRemoval>
                    </a14:imgEffect>
                  </a14:imgLayer>
                </a14:imgProps>
              </a:ext>
            </a:extLst>
          </a:blip>
          <a:srcRect l="54311" t="54482" r="40250" b="37169"/>
          <a:stretch/>
        </p:blipFill>
        <p:spPr>
          <a:xfrm rot="1593645">
            <a:off x="207139" y="4137152"/>
            <a:ext cx="663202" cy="572499"/>
          </a:xfrm>
          <a:prstGeom prst="rect">
            <a:avLst/>
          </a:prstGeom>
        </p:spPr>
      </p:pic>
      <p:pic>
        <p:nvPicPr>
          <p:cNvPr id="67" name="Picture 66">
            <a:extLst>
              <a:ext uri="{FF2B5EF4-FFF2-40B4-BE49-F238E27FC236}">
                <a16:creationId xmlns:a16="http://schemas.microsoft.com/office/drawing/2014/main" id="{EEBD1EB3-C4B3-4D15-8B9E-DF68EBCCD5A4}"/>
              </a:ext>
            </a:extLst>
          </p:cNvPr>
          <p:cNvPicPr>
            <a:picLocks noChangeAspect="1"/>
          </p:cNvPicPr>
          <p:nvPr/>
        </p:nvPicPr>
        <p:blipFill rotWithShape="1">
          <a:blip r:embed="rId16">
            <a:extLst>
              <a:ext uri="{BEBA8EAE-BF5A-486C-A8C5-ECC9F3942E4B}">
                <a14:imgProps xmlns:a14="http://schemas.microsoft.com/office/drawing/2010/main">
                  <a14:imgLayer r:embed="rId1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rot="877328">
            <a:off x="156267" y="5071706"/>
            <a:ext cx="716816" cy="579013"/>
          </a:xfrm>
          <a:prstGeom prst="rect">
            <a:avLst/>
          </a:prstGeom>
        </p:spPr>
      </p:pic>
      <p:pic>
        <p:nvPicPr>
          <p:cNvPr id="83" name="Picture 82">
            <a:extLst>
              <a:ext uri="{FF2B5EF4-FFF2-40B4-BE49-F238E27FC236}">
                <a16:creationId xmlns:a16="http://schemas.microsoft.com/office/drawing/2014/main" id="{EE1D4CB6-1638-48E8-8D1D-550E5BF83B63}"/>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rot="1530961">
            <a:off x="163370" y="5930816"/>
            <a:ext cx="627631" cy="640495"/>
          </a:xfrm>
          <a:prstGeom prst="rect">
            <a:avLst/>
          </a:prstGeom>
        </p:spPr>
      </p:pic>
      <p:sp>
        <p:nvSpPr>
          <p:cNvPr id="106" name="Google Shape;234;p2">
            <a:extLst>
              <a:ext uri="{FF2B5EF4-FFF2-40B4-BE49-F238E27FC236}">
                <a16:creationId xmlns:a16="http://schemas.microsoft.com/office/drawing/2014/main" id="{9535B3C5-DE9D-4E56-BF89-CAD4F402311E}"/>
              </a:ext>
            </a:extLst>
          </p:cNvPr>
          <p:cNvSpPr/>
          <p:nvPr/>
        </p:nvSpPr>
        <p:spPr>
          <a:xfrm>
            <a:off x="1648554" y="1486156"/>
            <a:ext cx="8750831" cy="4925799"/>
          </a:xfrm>
          <a:custGeom>
            <a:avLst/>
            <a:gdLst/>
            <a:ahLst/>
            <a:cxnLst/>
            <a:rect l="l" t="t" r="r" b="b"/>
            <a:pathLst>
              <a:path w="8599952" h="5407378" extrusionOk="0">
                <a:moveTo>
                  <a:pt x="8552783" y="576237"/>
                </a:moveTo>
                <a:cubicBezTo>
                  <a:pt x="8516806" y="315141"/>
                  <a:pt x="8277850" y="132965"/>
                  <a:pt x="8018853" y="169228"/>
                </a:cubicBezTo>
                <a:cubicBezTo>
                  <a:pt x="7759952" y="205396"/>
                  <a:pt x="7579207" y="446357"/>
                  <a:pt x="7615184" y="707358"/>
                </a:cubicBezTo>
                <a:cubicBezTo>
                  <a:pt x="7661945" y="1047184"/>
                  <a:pt x="7665762" y="1391877"/>
                  <a:pt x="7626445" y="1731703"/>
                </a:cubicBezTo>
                <a:cubicBezTo>
                  <a:pt x="7622055" y="1769589"/>
                  <a:pt x="7617475" y="1809383"/>
                  <a:pt x="7612226" y="1850991"/>
                </a:cubicBezTo>
                <a:cubicBezTo>
                  <a:pt x="7578825" y="2117431"/>
                  <a:pt x="7520327" y="2456303"/>
                  <a:pt x="7332903" y="2832488"/>
                </a:cubicBezTo>
                <a:cubicBezTo>
                  <a:pt x="7165137" y="3169069"/>
                  <a:pt x="6956813" y="3414324"/>
                  <a:pt x="6797350" y="3571020"/>
                </a:cubicBezTo>
                <a:cubicBezTo>
                  <a:pt x="6744577" y="3622839"/>
                  <a:pt x="6697148" y="3664923"/>
                  <a:pt x="6658308" y="3697465"/>
                </a:cubicBezTo>
                <a:cubicBezTo>
                  <a:pt x="6338522" y="3965241"/>
                  <a:pt x="6030284" y="4093976"/>
                  <a:pt x="5875019" y="4146940"/>
                </a:cubicBezTo>
                <a:cubicBezTo>
                  <a:pt x="5858032" y="4152761"/>
                  <a:pt x="5838565" y="4159346"/>
                  <a:pt x="5816902" y="4166503"/>
                </a:cubicBezTo>
                <a:cubicBezTo>
                  <a:pt x="5630909" y="4227578"/>
                  <a:pt x="5279441" y="4325012"/>
                  <a:pt x="4853059" y="4255253"/>
                </a:cubicBezTo>
                <a:cubicBezTo>
                  <a:pt x="4830920" y="4251627"/>
                  <a:pt x="4808589" y="4248000"/>
                  <a:pt x="4786163" y="4244183"/>
                </a:cubicBezTo>
                <a:cubicBezTo>
                  <a:pt x="4505504" y="4197041"/>
                  <a:pt x="4202418" y="4131290"/>
                  <a:pt x="4023105" y="3884412"/>
                </a:cubicBezTo>
                <a:cubicBezTo>
                  <a:pt x="3955732" y="3791559"/>
                  <a:pt x="3811727" y="3556896"/>
                  <a:pt x="3882537" y="3326147"/>
                </a:cubicBezTo>
                <a:cubicBezTo>
                  <a:pt x="3885495" y="3316413"/>
                  <a:pt x="3888835" y="3306679"/>
                  <a:pt x="3892652" y="3297041"/>
                </a:cubicBezTo>
                <a:cubicBezTo>
                  <a:pt x="3929297" y="3202756"/>
                  <a:pt x="4061945" y="3127462"/>
                  <a:pt x="4222744" y="3109807"/>
                </a:cubicBezTo>
                <a:cubicBezTo>
                  <a:pt x="4254523" y="3106181"/>
                  <a:pt x="4389938" y="3178707"/>
                  <a:pt x="4455021" y="3213540"/>
                </a:cubicBezTo>
                <a:cubicBezTo>
                  <a:pt x="4586142" y="3283585"/>
                  <a:pt x="4746560" y="3369377"/>
                  <a:pt x="4943336" y="3425203"/>
                </a:cubicBezTo>
                <a:cubicBezTo>
                  <a:pt x="5067395" y="3460417"/>
                  <a:pt x="5205769" y="3483797"/>
                  <a:pt x="5360365" y="3483797"/>
                </a:cubicBezTo>
                <a:cubicBezTo>
                  <a:pt x="5365041" y="3483797"/>
                  <a:pt x="5369622" y="3483702"/>
                  <a:pt x="5374298" y="3483702"/>
                </a:cubicBezTo>
                <a:cubicBezTo>
                  <a:pt x="5788559" y="3479980"/>
                  <a:pt x="6147853" y="3358784"/>
                  <a:pt x="6429372" y="3133856"/>
                </a:cubicBezTo>
                <a:cubicBezTo>
                  <a:pt x="6605154" y="2993478"/>
                  <a:pt x="6750493" y="2812638"/>
                  <a:pt x="6860142" y="2594676"/>
                </a:cubicBezTo>
                <a:cubicBezTo>
                  <a:pt x="7060068" y="2197306"/>
                  <a:pt x="7079345" y="1801939"/>
                  <a:pt x="7080586" y="1690191"/>
                </a:cubicBezTo>
                <a:cubicBezTo>
                  <a:pt x="7084498" y="1316964"/>
                  <a:pt x="7000997" y="986968"/>
                  <a:pt x="6832563" y="709553"/>
                </a:cubicBezTo>
                <a:cubicBezTo>
                  <a:pt x="6656018" y="418778"/>
                  <a:pt x="6390436" y="201006"/>
                  <a:pt x="6064447" y="79715"/>
                </a:cubicBezTo>
                <a:cubicBezTo>
                  <a:pt x="6038968" y="70172"/>
                  <a:pt x="6013201" y="61583"/>
                  <a:pt x="5987245" y="53758"/>
                </a:cubicBezTo>
                <a:cubicBezTo>
                  <a:pt x="5960619" y="45742"/>
                  <a:pt x="5933709" y="38680"/>
                  <a:pt x="5906511" y="32477"/>
                </a:cubicBezTo>
                <a:cubicBezTo>
                  <a:pt x="5693225" y="-16479"/>
                  <a:pt x="5464002" y="-9989"/>
                  <a:pt x="5210636" y="51277"/>
                </a:cubicBezTo>
                <a:cubicBezTo>
                  <a:pt x="4971679" y="109107"/>
                  <a:pt x="4736253" y="209404"/>
                  <a:pt x="4508653" y="306266"/>
                </a:cubicBezTo>
                <a:cubicBezTo>
                  <a:pt x="4390988" y="356366"/>
                  <a:pt x="4274945" y="405799"/>
                  <a:pt x="4160047" y="449124"/>
                </a:cubicBezTo>
                <a:cubicBezTo>
                  <a:pt x="4158139" y="449792"/>
                  <a:pt x="4156325" y="450556"/>
                  <a:pt x="4154417" y="451224"/>
                </a:cubicBezTo>
                <a:cubicBezTo>
                  <a:pt x="3804666" y="582345"/>
                  <a:pt x="3465412" y="655730"/>
                  <a:pt x="3123678" y="517166"/>
                </a:cubicBezTo>
                <a:lnTo>
                  <a:pt x="3013933" y="472600"/>
                </a:lnTo>
                <a:cubicBezTo>
                  <a:pt x="2592419" y="301399"/>
                  <a:pt x="2313954" y="188314"/>
                  <a:pt x="2064596" y="133728"/>
                </a:cubicBezTo>
                <a:cubicBezTo>
                  <a:pt x="1752731" y="65496"/>
                  <a:pt x="1491730" y="92980"/>
                  <a:pt x="1218227" y="222860"/>
                </a:cubicBezTo>
                <a:cubicBezTo>
                  <a:pt x="1197138" y="232880"/>
                  <a:pt x="1176429" y="243473"/>
                  <a:pt x="1156293" y="254638"/>
                </a:cubicBezTo>
                <a:cubicBezTo>
                  <a:pt x="617210" y="550948"/>
                  <a:pt x="406977" y="1219530"/>
                  <a:pt x="391518" y="1760427"/>
                </a:cubicBezTo>
                <a:cubicBezTo>
                  <a:pt x="382452" y="2075442"/>
                  <a:pt x="472729" y="2369939"/>
                  <a:pt x="667406" y="2660809"/>
                </a:cubicBezTo>
                <a:cubicBezTo>
                  <a:pt x="792228" y="2847279"/>
                  <a:pt x="946443" y="3010655"/>
                  <a:pt x="1092069" y="3157045"/>
                </a:cubicBezTo>
                <a:cubicBezTo>
                  <a:pt x="1119171" y="3184433"/>
                  <a:pt x="1146082" y="3211154"/>
                  <a:pt x="1172421" y="3237397"/>
                </a:cubicBezTo>
                <a:cubicBezTo>
                  <a:pt x="1376164" y="3440090"/>
                  <a:pt x="1586778" y="3649750"/>
                  <a:pt x="1597180" y="3804824"/>
                </a:cubicBezTo>
                <a:cubicBezTo>
                  <a:pt x="1605578" y="3930218"/>
                  <a:pt x="1575136" y="4019923"/>
                  <a:pt x="1495261" y="4104855"/>
                </a:cubicBezTo>
                <a:cubicBezTo>
                  <a:pt x="1398017" y="4208301"/>
                  <a:pt x="1247906" y="4284073"/>
                  <a:pt x="1092069" y="4338086"/>
                </a:cubicBezTo>
                <a:cubicBezTo>
                  <a:pt x="848818" y="4422256"/>
                  <a:pt x="591730" y="4453270"/>
                  <a:pt x="500690" y="4453270"/>
                </a:cubicBezTo>
                <a:lnTo>
                  <a:pt x="497731" y="4453270"/>
                </a:lnTo>
                <a:cubicBezTo>
                  <a:pt x="239689" y="4439719"/>
                  <a:pt x="18005" y="4637927"/>
                  <a:pt x="1018" y="4898642"/>
                </a:cubicBezTo>
                <a:cubicBezTo>
                  <a:pt x="-15968" y="5161551"/>
                  <a:pt x="181572" y="5388674"/>
                  <a:pt x="442477" y="5405947"/>
                </a:cubicBezTo>
                <a:cubicBezTo>
                  <a:pt x="456887" y="5406902"/>
                  <a:pt x="474160" y="5407379"/>
                  <a:pt x="494010" y="5407379"/>
                </a:cubicBezTo>
                <a:cubicBezTo>
                  <a:pt x="626180" y="5407379"/>
                  <a:pt x="873057" y="5384667"/>
                  <a:pt x="1149041" y="5315384"/>
                </a:cubicBezTo>
                <a:cubicBezTo>
                  <a:pt x="1339137" y="5267669"/>
                  <a:pt x="1511675" y="5206308"/>
                  <a:pt x="1665699" y="5131491"/>
                </a:cubicBezTo>
                <a:cubicBezTo>
                  <a:pt x="1858754" y="5037779"/>
                  <a:pt x="2022797" y="4923167"/>
                  <a:pt x="2156113" y="4788420"/>
                </a:cubicBezTo>
                <a:cubicBezTo>
                  <a:pt x="2435437" y="4506329"/>
                  <a:pt x="2568753" y="4143886"/>
                  <a:pt x="2541650" y="3740504"/>
                </a:cubicBezTo>
                <a:cubicBezTo>
                  <a:pt x="2507009" y="3224609"/>
                  <a:pt x="2151342" y="2870564"/>
                  <a:pt x="1837377" y="2558222"/>
                </a:cubicBezTo>
                <a:cubicBezTo>
                  <a:pt x="1521790" y="2244066"/>
                  <a:pt x="1411855" y="2024196"/>
                  <a:pt x="1337706" y="1788007"/>
                </a:cubicBezTo>
                <a:cubicBezTo>
                  <a:pt x="1221568" y="1417929"/>
                  <a:pt x="1374255" y="1163513"/>
                  <a:pt x="1621610" y="1086215"/>
                </a:cubicBezTo>
                <a:cubicBezTo>
                  <a:pt x="1636688" y="1081539"/>
                  <a:pt x="1651098" y="1077340"/>
                  <a:pt x="1665699" y="1073809"/>
                </a:cubicBezTo>
                <a:cubicBezTo>
                  <a:pt x="1807412" y="1039454"/>
                  <a:pt x="1953802" y="1070946"/>
                  <a:pt x="2660174" y="1357809"/>
                </a:cubicBezTo>
                <a:lnTo>
                  <a:pt x="2666759" y="1360481"/>
                </a:lnTo>
                <a:lnTo>
                  <a:pt x="2770491" y="1402565"/>
                </a:lnTo>
                <a:cubicBezTo>
                  <a:pt x="3142668" y="1553535"/>
                  <a:pt x="3529064" y="1586077"/>
                  <a:pt x="3951628" y="1502385"/>
                </a:cubicBezTo>
                <a:cubicBezTo>
                  <a:pt x="4103934" y="1472134"/>
                  <a:pt x="4250705" y="1428713"/>
                  <a:pt x="4391274" y="1379471"/>
                </a:cubicBezTo>
                <a:cubicBezTo>
                  <a:pt x="4563239" y="1319064"/>
                  <a:pt x="4725565" y="1249877"/>
                  <a:pt x="4876917" y="1185366"/>
                </a:cubicBezTo>
                <a:cubicBezTo>
                  <a:pt x="5218747" y="1039836"/>
                  <a:pt x="5541682" y="902321"/>
                  <a:pt x="5736550" y="974848"/>
                </a:cubicBezTo>
                <a:cubicBezTo>
                  <a:pt x="6004136" y="1074477"/>
                  <a:pt x="6137928" y="1311811"/>
                  <a:pt x="6134016" y="1680171"/>
                </a:cubicBezTo>
                <a:cubicBezTo>
                  <a:pt x="6133825" y="1700688"/>
                  <a:pt x="6132203" y="1728077"/>
                  <a:pt x="6128767" y="1760427"/>
                </a:cubicBezTo>
                <a:cubicBezTo>
                  <a:pt x="6117411" y="1866068"/>
                  <a:pt x="6085824" y="2024005"/>
                  <a:pt x="6015874" y="2163046"/>
                </a:cubicBezTo>
                <a:cubicBezTo>
                  <a:pt x="5963578" y="2267065"/>
                  <a:pt x="5898495" y="2347322"/>
                  <a:pt x="5816997" y="2405916"/>
                </a:cubicBezTo>
                <a:cubicBezTo>
                  <a:pt x="5702195" y="2488367"/>
                  <a:pt x="5555042" y="2527684"/>
                  <a:pt x="5365805" y="2529402"/>
                </a:cubicBezTo>
                <a:cubicBezTo>
                  <a:pt x="5364087" y="2529497"/>
                  <a:pt x="5362370" y="2529497"/>
                  <a:pt x="5360556" y="2529497"/>
                </a:cubicBezTo>
                <a:cubicBezTo>
                  <a:pt x="5322575" y="2529497"/>
                  <a:pt x="5286407" y="2525776"/>
                  <a:pt x="5251193" y="2518905"/>
                </a:cubicBezTo>
                <a:cubicBezTo>
                  <a:pt x="5133528" y="2496097"/>
                  <a:pt x="5026265" y="2438744"/>
                  <a:pt x="4898484" y="2370416"/>
                </a:cubicBezTo>
                <a:cubicBezTo>
                  <a:pt x="4694646" y="2261435"/>
                  <a:pt x="4440897" y="2125733"/>
                  <a:pt x="4119967" y="2161138"/>
                </a:cubicBezTo>
                <a:cubicBezTo>
                  <a:pt x="4074255" y="2166196"/>
                  <a:pt x="4029308" y="2173067"/>
                  <a:pt x="3985219" y="2181846"/>
                </a:cubicBezTo>
                <a:cubicBezTo>
                  <a:pt x="3529732" y="2272314"/>
                  <a:pt x="3163281" y="2557745"/>
                  <a:pt x="3011261" y="2948912"/>
                </a:cubicBezTo>
                <a:cubicBezTo>
                  <a:pt x="2887107" y="3268412"/>
                  <a:pt x="2885389" y="3620548"/>
                  <a:pt x="3006299" y="3967245"/>
                </a:cubicBezTo>
                <a:cubicBezTo>
                  <a:pt x="3065275" y="4136347"/>
                  <a:pt x="3150398" y="4298197"/>
                  <a:pt x="3259474" y="4448308"/>
                </a:cubicBezTo>
                <a:cubicBezTo>
                  <a:pt x="3276270" y="4471402"/>
                  <a:pt x="3293447" y="4493828"/>
                  <a:pt x="3311007" y="4515490"/>
                </a:cubicBezTo>
                <a:cubicBezTo>
                  <a:pt x="3732616" y="5038542"/>
                  <a:pt x="4335352" y="5137217"/>
                  <a:pt x="4701326" y="5197147"/>
                </a:cubicBezTo>
                <a:cubicBezTo>
                  <a:pt x="4729859" y="5201823"/>
                  <a:pt x="4758107" y="5206022"/>
                  <a:pt x="4786163" y="5209743"/>
                </a:cubicBezTo>
                <a:cubicBezTo>
                  <a:pt x="4914039" y="5226635"/>
                  <a:pt x="5036476" y="5233792"/>
                  <a:pt x="5152519" y="5233792"/>
                </a:cubicBezTo>
                <a:cubicBezTo>
                  <a:pt x="5642170" y="5233696"/>
                  <a:pt x="6015206" y="5106584"/>
                  <a:pt x="6178391" y="5050948"/>
                </a:cubicBezTo>
                <a:cubicBezTo>
                  <a:pt x="6199385" y="5043791"/>
                  <a:pt x="6222384" y="5035679"/>
                  <a:pt x="6247100" y="5026423"/>
                </a:cubicBezTo>
                <a:cubicBezTo>
                  <a:pt x="6458478" y="4948074"/>
                  <a:pt x="6800690" y="4793096"/>
                  <a:pt x="7158933" y="4515490"/>
                </a:cubicBezTo>
                <a:cubicBezTo>
                  <a:pt x="7193479" y="4488675"/>
                  <a:pt x="7228216" y="4460714"/>
                  <a:pt x="7263048" y="4431608"/>
                </a:cubicBezTo>
                <a:cubicBezTo>
                  <a:pt x="7523285" y="4213741"/>
                  <a:pt x="7893267" y="3833834"/>
                  <a:pt x="8178794" y="3260777"/>
                </a:cubicBezTo>
                <a:cubicBezTo>
                  <a:pt x="8470332" y="2675410"/>
                  <a:pt x="8528354" y="2174021"/>
                  <a:pt x="8566717" y="1842211"/>
                </a:cubicBezTo>
                <a:cubicBezTo>
                  <a:pt x="8571202" y="1803276"/>
                  <a:pt x="8575209" y="1764340"/>
                  <a:pt x="8578740" y="1725309"/>
                </a:cubicBezTo>
                <a:lnTo>
                  <a:pt x="8578835" y="1725309"/>
                </a:lnTo>
                <a:cubicBezTo>
                  <a:pt x="8613954" y="1343208"/>
                  <a:pt x="8605270" y="957193"/>
                  <a:pt x="8552783" y="576237"/>
                </a:cubicBezTo>
                <a:close/>
              </a:path>
            </a:pathLst>
          </a:custGeom>
          <a:solidFill>
            <a:srgbClr val="FEDEEB"/>
          </a:solidFill>
          <a:ln w="95375" cap="flat" cmpd="sng">
            <a:solidFill>
              <a:srgbClr val="C00000"/>
            </a:solidFill>
            <a:prstDash val="sysDash"/>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panose="020F0502020204030204"/>
              <a:ea typeface="Calibri"/>
              <a:cs typeface="Calibri"/>
              <a:sym typeface="Calibri"/>
            </a:endParaRPr>
          </a:p>
        </p:txBody>
      </p:sp>
      <p:grpSp>
        <p:nvGrpSpPr>
          <p:cNvPr id="80" name="Group 79">
            <a:extLst>
              <a:ext uri="{FF2B5EF4-FFF2-40B4-BE49-F238E27FC236}">
                <a16:creationId xmlns:a16="http://schemas.microsoft.com/office/drawing/2014/main" id="{1BCFF429-94C8-4315-8D72-897E86C43923}"/>
              </a:ext>
            </a:extLst>
          </p:cNvPr>
          <p:cNvGrpSpPr/>
          <p:nvPr/>
        </p:nvGrpSpPr>
        <p:grpSpPr>
          <a:xfrm>
            <a:off x="7326579" y="4964275"/>
            <a:ext cx="1299388" cy="1286788"/>
            <a:chOff x="2612657" y="4823729"/>
            <a:chExt cx="1407447" cy="1423348"/>
          </a:xfrm>
        </p:grpSpPr>
        <p:sp>
          <p:nvSpPr>
            <p:cNvPr id="76" name="Oval 75">
              <a:extLst>
                <a:ext uri="{FF2B5EF4-FFF2-40B4-BE49-F238E27FC236}">
                  <a16:creationId xmlns:a16="http://schemas.microsoft.com/office/drawing/2014/main" id="{8C4AE7AF-EB24-4A04-BB3C-77E20383DD0A}"/>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FEB729AF-568A-4BA9-B29F-93B7CAEAFC2D}"/>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4</a:t>
              </a:r>
            </a:p>
          </p:txBody>
        </p:sp>
      </p:grpSp>
      <p:grpSp>
        <p:nvGrpSpPr>
          <p:cNvPr id="128" name="Group 127">
            <a:extLst>
              <a:ext uri="{FF2B5EF4-FFF2-40B4-BE49-F238E27FC236}">
                <a16:creationId xmlns:a16="http://schemas.microsoft.com/office/drawing/2014/main" id="{EF901897-FADA-44A9-95B0-98E51D0AAFED}"/>
              </a:ext>
            </a:extLst>
          </p:cNvPr>
          <p:cNvGrpSpPr/>
          <p:nvPr/>
        </p:nvGrpSpPr>
        <p:grpSpPr>
          <a:xfrm>
            <a:off x="7640780" y="2731473"/>
            <a:ext cx="1299388" cy="1286788"/>
            <a:chOff x="2612657" y="4823729"/>
            <a:chExt cx="1407447" cy="1423348"/>
          </a:xfrm>
        </p:grpSpPr>
        <p:sp>
          <p:nvSpPr>
            <p:cNvPr id="129" name="Oval 128">
              <a:extLst>
                <a:ext uri="{FF2B5EF4-FFF2-40B4-BE49-F238E27FC236}">
                  <a16:creationId xmlns:a16="http://schemas.microsoft.com/office/drawing/2014/main" id="{93525390-6B26-4665-872E-F9AEE0387959}"/>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74E4CB9D-FECB-4CEE-A013-151AEA55061D}"/>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3</a:t>
              </a:r>
            </a:p>
          </p:txBody>
        </p:sp>
      </p:grpSp>
      <p:grpSp>
        <p:nvGrpSpPr>
          <p:cNvPr id="134" name="Group 133">
            <a:extLst>
              <a:ext uri="{FF2B5EF4-FFF2-40B4-BE49-F238E27FC236}">
                <a16:creationId xmlns:a16="http://schemas.microsoft.com/office/drawing/2014/main" id="{C96CC96C-1604-4C7D-880D-D3801CFC59E0}"/>
              </a:ext>
            </a:extLst>
          </p:cNvPr>
          <p:cNvGrpSpPr/>
          <p:nvPr/>
        </p:nvGrpSpPr>
        <p:grpSpPr>
          <a:xfrm>
            <a:off x="9658009" y="642175"/>
            <a:ext cx="1299388" cy="1286788"/>
            <a:chOff x="2612657" y="4823729"/>
            <a:chExt cx="1407447" cy="1423348"/>
          </a:xfrm>
        </p:grpSpPr>
        <p:sp>
          <p:nvSpPr>
            <p:cNvPr id="135" name="Oval 134">
              <a:extLst>
                <a:ext uri="{FF2B5EF4-FFF2-40B4-BE49-F238E27FC236}">
                  <a16:creationId xmlns:a16="http://schemas.microsoft.com/office/drawing/2014/main" id="{1E6A05EA-3B4C-4832-8A6C-C0F473AF9951}"/>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6395B91C-E299-45C5-A3D0-43559F8D77BE}"/>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5</a:t>
              </a:r>
            </a:p>
          </p:txBody>
        </p:sp>
      </p:grpSp>
      <p:grpSp>
        <p:nvGrpSpPr>
          <p:cNvPr id="137" name="Group 136">
            <a:extLst>
              <a:ext uri="{FF2B5EF4-FFF2-40B4-BE49-F238E27FC236}">
                <a16:creationId xmlns:a16="http://schemas.microsoft.com/office/drawing/2014/main" id="{C40D2954-DAA6-4C3C-8C8A-967636F32291}"/>
              </a:ext>
            </a:extLst>
          </p:cNvPr>
          <p:cNvGrpSpPr/>
          <p:nvPr/>
        </p:nvGrpSpPr>
        <p:grpSpPr>
          <a:xfrm>
            <a:off x="411152" y="-94607"/>
            <a:ext cx="2865120" cy="4037658"/>
            <a:chOff x="1815291" y="-39347"/>
            <a:chExt cx="2865120" cy="2654054"/>
          </a:xfrm>
        </p:grpSpPr>
        <p:pic>
          <p:nvPicPr>
            <p:cNvPr id="138" name="Picture 137" descr="Diagram&#10;&#10;Description automatically generated with medium confidence">
              <a:extLst>
                <a:ext uri="{FF2B5EF4-FFF2-40B4-BE49-F238E27FC236}">
                  <a16:creationId xmlns:a16="http://schemas.microsoft.com/office/drawing/2014/main" id="{24542EEE-537F-4594-864E-26F299899897}"/>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39" name="Straight Connector 138">
              <a:extLst>
                <a:ext uri="{FF2B5EF4-FFF2-40B4-BE49-F238E27FC236}">
                  <a16:creationId xmlns:a16="http://schemas.microsoft.com/office/drawing/2014/main" id="{FA45520D-6FE5-4BEC-9CF4-91DEFAB1402E}"/>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B37FBA4D-0DE2-4E49-A9E6-379067442B23}"/>
              </a:ext>
            </a:extLst>
          </p:cNvPr>
          <p:cNvGrpSpPr/>
          <p:nvPr/>
        </p:nvGrpSpPr>
        <p:grpSpPr>
          <a:xfrm>
            <a:off x="5906784" y="-319772"/>
            <a:ext cx="2865120" cy="3086952"/>
            <a:chOff x="1815291" y="342048"/>
            <a:chExt cx="2865120" cy="3086952"/>
          </a:xfrm>
        </p:grpSpPr>
        <p:pic>
          <p:nvPicPr>
            <p:cNvPr id="141" name="Picture 140" descr="Diagram&#10;&#10;Description automatically generated with medium confidence">
              <a:extLst>
                <a:ext uri="{FF2B5EF4-FFF2-40B4-BE49-F238E27FC236}">
                  <a16:creationId xmlns:a16="http://schemas.microsoft.com/office/drawing/2014/main" id="{C8D9F723-8A52-48C0-BBD0-C3B159C9BEB7}"/>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42" name="Straight Connector 141">
              <a:extLst>
                <a:ext uri="{FF2B5EF4-FFF2-40B4-BE49-F238E27FC236}">
                  <a16:creationId xmlns:a16="http://schemas.microsoft.com/office/drawing/2014/main" id="{F126001E-9887-4DFC-99C7-8B383304BF0C}"/>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pic>
        <p:nvPicPr>
          <p:cNvPr id="144" name="Picture 143">
            <a:extLst>
              <a:ext uri="{FF2B5EF4-FFF2-40B4-BE49-F238E27FC236}">
                <a16:creationId xmlns:a16="http://schemas.microsoft.com/office/drawing/2014/main" id="{65AF6B13-45AD-48DE-840D-C03745647449}"/>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920466" y="2894979"/>
            <a:ext cx="2338872" cy="2634137"/>
          </a:xfrm>
          <a:prstGeom prst="rect">
            <a:avLst/>
          </a:prstGeom>
        </p:spPr>
      </p:pic>
      <p:pic>
        <p:nvPicPr>
          <p:cNvPr id="145" name="Picture 144">
            <a:extLst>
              <a:ext uri="{FF2B5EF4-FFF2-40B4-BE49-F238E27FC236}">
                <a16:creationId xmlns:a16="http://schemas.microsoft.com/office/drawing/2014/main" id="{F71C6925-BE38-4444-83A3-E74FD859408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flipH="1">
            <a:off x="1081275" y="4988493"/>
            <a:ext cx="1556752" cy="1954740"/>
          </a:xfrm>
          <a:prstGeom prst="rect">
            <a:avLst/>
          </a:prstGeom>
        </p:spPr>
      </p:pic>
      <p:pic>
        <p:nvPicPr>
          <p:cNvPr id="147" name="Picture 146">
            <a:extLst>
              <a:ext uri="{FF2B5EF4-FFF2-40B4-BE49-F238E27FC236}">
                <a16:creationId xmlns:a16="http://schemas.microsoft.com/office/drawing/2014/main" id="{60D9FE6D-2347-4FEC-A5F8-AEBCCB805FA0}"/>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a:off x="9148722" y="4772047"/>
            <a:ext cx="2186386" cy="2134975"/>
          </a:xfrm>
          <a:prstGeom prst="rect">
            <a:avLst/>
          </a:prstGeom>
        </p:spPr>
      </p:pic>
      <p:pic>
        <p:nvPicPr>
          <p:cNvPr id="148" name="Picture 147" descr="Diagram&#10;&#10;Description automatically generated with medium confidence">
            <a:extLst>
              <a:ext uri="{FF2B5EF4-FFF2-40B4-BE49-F238E27FC236}">
                <a16:creationId xmlns:a16="http://schemas.microsoft.com/office/drawing/2014/main" id="{4682BC62-D274-4C02-A21B-1ADDED9725F7}"/>
              </a:ext>
            </a:extLst>
          </p:cNvPr>
          <p:cNvPicPr>
            <a:picLocks noChangeAspect="1"/>
          </p:cNvPicPr>
          <p:nvPr/>
        </p:nvPicPr>
        <p:blipFill rotWithShape="1">
          <a:blip r:embed="rId27">
            <a:extLst>
              <a:ext uri="{BEBA8EAE-BF5A-486C-A8C5-ECC9F3942E4B}">
                <a14:imgProps xmlns:a14="http://schemas.microsoft.com/office/drawing/2010/main">
                  <a14:imgLayer r:embed="rId20">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4406080" y="2853091"/>
            <a:ext cx="2230042" cy="2415879"/>
          </a:xfrm>
          <a:prstGeom prst="rect">
            <a:avLst/>
          </a:prstGeom>
        </p:spPr>
      </p:pic>
      <p:sp>
        <p:nvSpPr>
          <p:cNvPr id="149" name="Cloud 148">
            <a:extLst>
              <a:ext uri="{FF2B5EF4-FFF2-40B4-BE49-F238E27FC236}">
                <a16:creationId xmlns:a16="http://schemas.microsoft.com/office/drawing/2014/main" id="{4663D6DD-DBE3-4C01-9C62-BA42977A1DE7}"/>
              </a:ext>
            </a:extLst>
          </p:cNvPr>
          <p:cNvSpPr/>
          <p:nvPr/>
        </p:nvSpPr>
        <p:spPr>
          <a:xfrm>
            <a:off x="2199091" y="1686669"/>
            <a:ext cx="1857665" cy="577378"/>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0" name="Cloud 149">
            <a:extLst>
              <a:ext uri="{FF2B5EF4-FFF2-40B4-BE49-F238E27FC236}">
                <a16:creationId xmlns:a16="http://schemas.microsoft.com/office/drawing/2014/main" id="{F136A2B0-A0AE-40B1-A3AB-D92A1A790143}"/>
              </a:ext>
            </a:extLst>
          </p:cNvPr>
          <p:cNvSpPr/>
          <p:nvPr/>
        </p:nvSpPr>
        <p:spPr>
          <a:xfrm rot="10800000">
            <a:off x="8111607" y="17390"/>
            <a:ext cx="2378004" cy="771913"/>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1" name="Picture 150" descr="Diagram&#10;&#10;Description automatically generated with medium confidence">
            <a:extLst>
              <a:ext uri="{FF2B5EF4-FFF2-40B4-BE49-F238E27FC236}">
                <a16:creationId xmlns:a16="http://schemas.microsoft.com/office/drawing/2014/main" id="{2F3C656F-4B6B-4BB3-8305-7395769FC664}"/>
              </a:ext>
            </a:extLst>
          </p:cNvPr>
          <p:cNvPicPr>
            <a:picLocks noChangeAspect="1"/>
          </p:cNvPicPr>
          <p:nvPr/>
        </p:nvPicPr>
        <p:blipFill rotWithShape="1">
          <a:blip r:embed="rId27">
            <a:extLst>
              <a:ext uri="{BEBA8EAE-BF5A-486C-A8C5-ECC9F3942E4B}">
                <a14:imgProps xmlns:a14="http://schemas.microsoft.com/office/drawing/2010/main">
                  <a14:imgLayer r:embed="rId20">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2112612" y="58631"/>
            <a:ext cx="1602110" cy="1735620"/>
          </a:xfrm>
          <a:prstGeom prst="rect">
            <a:avLst/>
          </a:prstGeom>
        </p:spPr>
      </p:pic>
      <p:pic>
        <p:nvPicPr>
          <p:cNvPr id="153" name="Hình ảnh 24">
            <a:extLst>
              <a:ext uri="{FF2B5EF4-FFF2-40B4-BE49-F238E27FC236}">
                <a16:creationId xmlns:a16="http://schemas.microsoft.com/office/drawing/2014/main" id="{C684569C-07D1-42AC-852A-40AF188F14CC}"/>
              </a:ext>
            </a:extLst>
          </p:cNvPr>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5400830" y="4502502"/>
            <a:ext cx="2059477" cy="1737360"/>
          </a:xfrm>
          <a:prstGeom prst="rect">
            <a:avLst/>
          </a:prstGeom>
        </p:spPr>
      </p:pic>
      <p:pic>
        <p:nvPicPr>
          <p:cNvPr id="154" name="Hình ảnh 12">
            <a:extLst>
              <a:ext uri="{FF2B5EF4-FFF2-40B4-BE49-F238E27FC236}">
                <a16:creationId xmlns:a16="http://schemas.microsoft.com/office/drawing/2014/main" id="{6E2DEBE4-7EFE-45E8-9937-3FFFBAEBF4DC}"/>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6000" b="96750" l="62969" r="95625">
                        <a14:foregroundMark x1="75313" y1="10750" x2="77188" y2="13750"/>
                        <a14:foregroundMark x1="79688" y1="6500" x2="79844" y2="7750"/>
                        <a14:foregroundMark x1="76406" y1="88000" x2="76563" y2="93500"/>
                        <a14:foregroundMark x1="75469" y1="93750" x2="75469" y2="96750"/>
                        <a14:foregroundMark x1="74844" y1="84250" x2="75313" y2="86250"/>
                        <a14:foregroundMark x1="79688" y1="6000" x2="79688" y2="6000"/>
                        <a14:foregroundMark x1="74844" y1="84250" x2="74844" y2="84250"/>
                        <a14:foregroundMark x1="75313" y1="82750" x2="75313" y2="84250"/>
                        <a14:backgroundMark x1="83906" y1="26000" x2="86719" y2="29500"/>
                        <a14:backgroundMark x1="63750" y1="31000" x2="68281" y2="34000"/>
                        <a14:backgroundMark x1="90000" y1="33000" x2="92188" y2="46500"/>
                      </a14:backgroundRemoval>
                    </a14:imgEffect>
                  </a14:imgLayer>
                </a14:imgProps>
              </a:ext>
              <a:ext uri="{28A0092B-C50C-407E-A947-70E740481C1C}">
                <a14:useLocalDpi xmlns:a14="http://schemas.microsoft.com/office/drawing/2010/main" val="0"/>
              </a:ext>
            </a:extLst>
          </a:blip>
          <a:srcRect l="58874"/>
          <a:stretch/>
        </p:blipFill>
        <p:spPr>
          <a:xfrm>
            <a:off x="8837214" y="700101"/>
            <a:ext cx="1416696" cy="2152990"/>
          </a:xfrm>
          <a:prstGeom prst="rect">
            <a:avLst/>
          </a:prstGeom>
        </p:spPr>
      </p:pic>
      <p:pic>
        <p:nvPicPr>
          <p:cNvPr id="82" name="Picture 81">
            <a:extLst>
              <a:ext uri="{FF2B5EF4-FFF2-40B4-BE49-F238E27FC236}">
                <a16:creationId xmlns:a16="http://schemas.microsoft.com/office/drawing/2014/main" id="{A4B705D7-348D-42EA-B62B-2D762DEBF4ED}"/>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51759" b="66759" l="36510" r="45729">
                        <a14:foregroundMark x1="37708" y1="55000" x2="38177" y2="55833"/>
                        <a14:foregroundMark x1="37240" y1="58796" x2="37240" y2="58796"/>
                        <a14:foregroundMark x1="37188" y1="58519" x2="37188" y2="58519"/>
                        <a14:foregroundMark x1="37448" y1="61296" x2="37344" y2="61204"/>
                        <a14:foregroundMark x1="37240" y1="60926" x2="37240" y2="60926"/>
                        <a14:foregroundMark x1="36563" y1="61667" x2="36563" y2="61667"/>
                        <a14:foregroundMark x1="36615" y1="63241" x2="36615" y2="63241"/>
                        <a14:foregroundMark x1="36927" y1="61481" x2="36927" y2="61481"/>
                        <a14:foregroundMark x1="39271" y1="65185" x2="39271" y2="65185"/>
                        <a14:foregroundMark x1="40625" y1="66759" x2="40625" y2="66759"/>
                        <a14:foregroundMark x1="44531" y1="55741" x2="44531" y2="55741"/>
                        <a14:foregroundMark x1="45000" y1="54259" x2="45000" y2="54259"/>
                        <a14:foregroundMark x1="44479" y1="53519" x2="44479" y2="53519"/>
                        <a14:foregroundMark x1="43594" y1="53704" x2="43594" y2="53704"/>
                        <a14:foregroundMark x1="42865" y1="54352" x2="42865" y2="54352"/>
                        <a14:foregroundMark x1="42083" y1="53611" x2="42083" y2="53611"/>
                        <a14:foregroundMark x1="42240" y1="53889" x2="42240" y2="53889"/>
                        <a14:foregroundMark x1="42292" y1="53056" x2="42292" y2="53056"/>
                        <a14:foregroundMark x1="42240" y1="52593" x2="42240" y2="52593"/>
                        <a14:foregroundMark x1="41979" y1="52222" x2="41979" y2="52222"/>
                        <a14:foregroundMark x1="42188" y1="52315" x2="42188" y2="52315"/>
                        <a14:foregroundMark x1="40990" y1="52130" x2="40990" y2="52130"/>
                        <a14:foregroundMark x1="40365" y1="52778" x2="40365" y2="52778"/>
                        <a14:foregroundMark x1="40156" y1="53519" x2="40104" y2="53611"/>
                        <a14:foregroundMark x1="38906" y1="53981" x2="38906" y2="53981"/>
                        <a14:foregroundMark x1="39271" y1="53889" x2="39271" y2="53889"/>
                        <a14:foregroundMark x1="39948" y1="53611" x2="39948" y2="53611"/>
                        <a14:foregroundMark x1="39375" y1="53796" x2="39531" y2="53796"/>
                        <a14:foregroundMark x1="39688" y1="53796" x2="39792" y2="53796"/>
                        <a14:foregroundMark x1="38646" y1="54074" x2="38646" y2="54074"/>
                        <a14:foregroundMark x1="40833" y1="52407" x2="40833" y2="52407"/>
                        <a14:foregroundMark x1="42969" y1="54259" x2="42969" y2="54259"/>
                        <a14:foregroundMark x1="43125" y1="54074" x2="43125" y2="54074"/>
                        <a14:foregroundMark x1="43906" y1="53889" x2="43906" y2="53889"/>
                        <a14:foregroundMark x1="43854" y1="53611" x2="43854" y2="53611"/>
                        <a14:foregroundMark x1="44063" y1="53611" x2="44063" y2="53611"/>
                        <a14:foregroundMark x1="44844" y1="53796" x2="44844" y2="53796"/>
                        <a14:foregroundMark x1="43281" y1="53796" x2="43281" y2="53796"/>
                        <a14:foregroundMark x1="41458" y1="58796" x2="42396" y2="58796"/>
                        <a14:foregroundMark x1="36823" y1="54907" x2="36823" y2="54907"/>
                        <a14:foregroundMark x1="37031" y1="56111" x2="37031" y2="56111"/>
                        <a14:foregroundMark x1="36927" y1="55926" x2="37344" y2="56944"/>
                        <a14:foregroundMark x1="36927" y1="55556" x2="36875" y2="55278"/>
                        <a14:foregroundMark x1="36875" y1="54907" x2="36927" y2="54259"/>
                        <a14:foregroundMark x1="37031" y1="54074" x2="37135" y2="53981"/>
                        <a14:foregroundMark x1="37135" y1="53796" x2="37135" y2="53796"/>
                        <a14:foregroundMark x1="37344" y1="53611" x2="37344" y2="53611"/>
                        <a14:foregroundMark x1="37500" y1="53426" x2="37500" y2="53426"/>
                        <a14:foregroundMark x1="37708" y1="53426" x2="37708" y2="53426"/>
                        <a14:foregroundMark x1="37813" y1="53241" x2="37813" y2="53241"/>
                        <a14:foregroundMark x1="38125" y1="53519" x2="38125" y2="53519"/>
                        <a14:foregroundMark x1="41563" y1="52037" x2="41563" y2="52037"/>
                      </a14:backgroundRemoval>
                    </a14:imgEffect>
                  </a14:imgLayer>
                </a14:imgProps>
              </a:ext>
            </a:extLst>
          </a:blip>
          <a:srcRect l="35385" t="50000" r="53095" b="32097"/>
          <a:stretch/>
        </p:blipFill>
        <p:spPr>
          <a:xfrm>
            <a:off x="7350413" y="2414284"/>
            <a:ext cx="2042884" cy="1854723"/>
          </a:xfrm>
          <a:prstGeom prst="rect">
            <a:avLst/>
          </a:prstGeom>
        </p:spPr>
      </p:pic>
      <p:pic>
        <p:nvPicPr>
          <p:cNvPr id="84" name="Picture 83">
            <a:extLst>
              <a:ext uri="{FF2B5EF4-FFF2-40B4-BE49-F238E27FC236}">
                <a16:creationId xmlns:a16="http://schemas.microsoft.com/office/drawing/2014/main" id="{0F1C50C5-5B39-4762-B2FB-DFEE58DE6EBD}"/>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51759" b="66759" l="36510" r="45729">
                        <a14:foregroundMark x1="37708" y1="55000" x2="38177" y2="55833"/>
                        <a14:foregroundMark x1="37240" y1="58796" x2="37240" y2="58796"/>
                        <a14:foregroundMark x1="37188" y1="58519" x2="37188" y2="58519"/>
                        <a14:foregroundMark x1="37448" y1="61296" x2="37344" y2="61204"/>
                        <a14:foregroundMark x1="37240" y1="60926" x2="37240" y2="60926"/>
                        <a14:foregroundMark x1="36563" y1="61667" x2="36563" y2="61667"/>
                        <a14:foregroundMark x1="36615" y1="63241" x2="36615" y2="63241"/>
                        <a14:foregroundMark x1="36927" y1="61481" x2="36927" y2="61481"/>
                        <a14:foregroundMark x1="39271" y1="65185" x2="39271" y2="65185"/>
                        <a14:foregroundMark x1="40625" y1="66759" x2="40625" y2="66759"/>
                        <a14:foregroundMark x1="44531" y1="55741" x2="44531" y2="55741"/>
                        <a14:foregroundMark x1="45000" y1="54259" x2="45000" y2="54259"/>
                        <a14:foregroundMark x1="44479" y1="53519" x2="44479" y2="53519"/>
                        <a14:foregroundMark x1="43594" y1="53704" x2="43594" y2="53704"/>
                        <a14:foregroundMark x1="42865" y1="54352" x2="42865" y2="54352"/>
                        <a14:foregroundMark x1="42083" y1="53611" x2="42083" y2="53611"/>
                        <a14:foregroundMark x1="42240" y1="53889" x2="42240" y2="53889"/>
                        <a14:foregroundMark x1="42292" y1="53056" x2="42292" y2="53056"/>
                        <a14:foregroundMark x1="42240" y1="52593" x2="42240" y2="52593"/>
                        <a14:foregroundMark x1="41979" y1="52222" x2="41979" y2="52222"/>
                        <a14:foregroundMark x1="42188" y1="52315" x2="42188" y2="52315"/>
                        <a14:foregroundMark x1="40990" y1="52130" x2="40990" y2="52130"/>
                        <a14:foregroundMark x1="40365" y1="52778" x2="40365" y2="52778"/>
                        <a14:foregroundMark x1="40156" y1="53519" x2="40104" y2="53611"/>
                        <a14:foregroundMark x1="38906" y1="53981" x2="38906" y2="53981"/>
                        <a14:foregroundMark x1="39271" y1="53889" x2="39271" y2="53889"/>
                        <a14:foregroundMark x1="39948" y1="53611" x2="39948" y2="53611"/>
                        <a14:foregroundMark x1="39375" y1="53796" x2="39531" y2="53796"/>
                        <a14:foregroundMark x1="39688" y1="53796" x2="39792" y2="53796"/>
                        <a14:foregroundMark x1="38646" y1="54074" x2="38646" y2="54074"/>
                        <a14:foregroundMark x1="40833" y1="52407" x2="40833" y2="52407"/>
                        <a14:foregroundMark x1="42969" y1="54259" x2="42969" y2="54259"/>
                        <a14:foregroundMark x1="43125" y1="54074" x2="43125" y2="54074"/>
                        <a14:foregroundMark x1="43906" y1="53889" x2="43906" y2="53889"/>
                        <a14:foregroundMark x1="43854" y1="53611" x2="43854" y2="53611"/>
                        <a14:foregroundMark x1="44063" y1="53611" x2="44063" y2="53611"/>
                        <a14:foregroundMark x1="44844" y1="53796" x2="44844" y2="53796"/>
                        <a14:foregroundMark x1="43281" y1="53796" x2="43281" y2="53796"/>
                        <a14:foregroundMark x1="41458" y1="58796" x2="42396" y2="58796"/>
                        <a14:foregroundMark x1="36823" y1="54907" x2="36823" y2="54907"/>
                        <a14:foregroundMark x1="37031" y1="56111" x2="37031" y2="56111"/>
                        <a14:foregroundMark x1="36927" y1="55926" x2="37344" y2="56944"/>
                        <a14:foregroundMark x1="36927" y1="55556" x2="36875" y2="55278"/>
                        <a14:foregroundMark x1="36875" y1="54907" x2="36927" y2="54259"/>
                        <a14:foregroundMark x1="37031" y1="54074" x2="37135" y2="53981"/>
                        <a14:foregroundMark x1="37135" y1="53796" x2="37135" y2="53796"/>
                        <a14:foregroundMark x1="37344" y1="53611" x2="37344" y2="53611"/>
                        <a14:foregroundMark x1="37500" y1="53426" x2="37500" y2="53426"/>
                        <a14:foregroundMark x1="37708" y1="53426" x2="37708" y2="53426"/>
                        <a14:foregroundMark x1="37813" y1="53241" x2="37813" y2="53241"/>
                        <a14:foregroundMark x1="38125" y1="53519" x2="38125" y2="53519"/>
                        <a14:foregroundMark x1="41563" y1="52037" x2="41563" y2="52037"/>
                      </a14:backgroundRemoval>
                    </a14:imgEffect>
                  </a14:imgLayer>
                </a14:imgProps>
              </a:ext>
            </a:extLst>
          </a:blip>
          <a:srcRect l="35385" t="50000" r="53095" b="32097"/>
          <a:stretch/>
        </p:blipFill>
        <p:spPr>
          <a:xfrm>
            <a:off x="2611187" y="4192023"/>
            <a:ext cx="2042884" cy="1854723"/>
          </a:xfrm>
          <a:prstGeom prst="rect">
            <a:avLst/>
          </a:prstGeom>
        </p:spPr>
      </p:pic>
      <p:grpSp>
        <p:nvGrpSpPr>
          <p:cNvPr id="89" name="Group 88">
            <a:extLst>
              <a:ext uri="{FF2B5EF4-FFF2-40B4-BE49-F238E27FC236}">
                <a16:creationId xmlns:a16="http://schemas.microsoft.com/office/drawing/2014/main" id="{130C55D7-5731-4870-84CF-1AA643A8DDB3}"/>
              </a:ext>
            </a:extLst>
          </p:cNvPr>
          <p:cNvGrpSpPr/>
          <p:nvPr/>
        </p:nvGrpSpPr>
        <p:grpSpPr>
          <a:xfrm>
            <a:off x="12776089" y="2409164"/>
            <a:ext cx="4832575" cy="2290578"/>
            <a:chOff x="-98362" y="-28338"/>
            <a:chExt cx="12290362" cy="6886338"/>
          </a:xfrm>
        </p:grpSpPr>
        <p:pic>
          <p:nvPicPr>
            <p:cNvPr id="90" name="Picture 89">
              <a:extLst>
                <a:ext uri="{FF2B5EF4-FFF2-40B4-BE49-F238E27FC236}">
                  <a16:creationId xmlns:a16="http://schemas.microsoft.com/office/drawing/2014/main" id="{B938D63B-5F47-45E6-B9FF-1F220AF13998}"/>
                </a:ext>
              </a:extLst>
            </p:cNvPr>
            <p:cNvPicPr>
              <a:picLocks noChangeAspect="1"/>
            </p:cNvPicPr>
            <p:nvPr/>
          </p:nvPicPr>
          <p:blipFill rotWithShape="1">
            <a:blip r:embed="rId34"/>
            <a:srcRect l="4655" t="4138" r="4570" b="5442"/>
            <a:stretch/>
          </p:blipFill>
          <p:spPr>
            <a:xfrm>
              <a:off x="-98361" y="-28338"/>
              <a:ext cx="12290361" cy="6886338"/>
            </a:xfrm>
            <a:prstGeom prst="rect">
              <a:avLst/>
            </a:prstGeom>
          </p:spPr>
        </p:pic>
        <p:sp>
          <p:nvSpPr>
            <p:cNvPr id="91" name="Rectangle 90">
              <a:extLst>
                <a:ext uri="{FF2B5EF4-FFF2-40B4-BE49-F238E27FC236}">
                  <a16:creationId xmlns:a16="http://schemas.microsoft.com/office/drawing/2014/main" id="{BA801AE2-D257-4390-842B-1DB2CE369D2F}"/>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92" name="Picture 91">
            <a:extLst>
              <a:ext uri="{FF2B5EF4-FFF2-40B4-BE49-F238E27FC236}">
                <a16:creationId xmlns:a16="http://schemas.microsoft.com/office/drawing/2014/main" id="{CCFF5E62-4782-44AF-A968-E3D04F706B86}"/>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26389" b="46574" l="53698" r="65000">
                        <a14:foregroundMark x1="53698" y1="31667" x2="53802" y2="32778"/>
                        <a14:foregroundMark x1="54167" y1="28981" x2="55156" y2="28611"/>
                        <a14:foregroundMark x1="56094" y1="28333" x2="57500" y2="28333"/>
                        <a14:foregroundMark x1="59010" y1="27593" x2="59844" y2="27593"/>
                        <a14:foregroundMark x1="62187" y1="27315" x2="62813" y2="27222"/>
                        <a14:foregroundMark x1="63594" y1="28333" x2="63854" y2="30000"/>
                        <a14:foregroundMark x1="64167" y1="34259" x2="64271" y2="36296"/>
                        <a14:foregroundMark x1="59479" y1="44537" x2="59896" y2="44722"/>
                        <a14:foregroundMark x1="55729" y1="45556" x2="55990" y2="45648"/>
                        <a14:foregroundMark x1="55000" y1="46481" x2="55313" y2="46574"/>
                        <a14:foregroundMark x1="54583" y1="45648" x2="54375" y2="44352"/>
                        <a14:foregroundMark x1="64740" y1="39630" x2="64688" y2="41481"/>
                      </a14:backgroundRemoval>
                    </a14:imgEffect>
                  </a14:imgLayer>
                </a14:imgProps>
              </a:ext>
            </a:extLst>
          </a:blip>
          <a:srcRect l="52401" t="24259" r="33450" b="52231"/>
          <a:stretch/>
        </p:blipFill>
        <p:spPr>
          <a:xfrm>
            <a:off x="4639834" y="1145272"/>
            <a:ext cx="1725023" cy="1612310"/>
          </a:xfrm>
          <a:prstGeom prst="rect">
            <a:avLst/>
          </a:prstGeom>
        </p:spPr>
      </p:pic>
    </p:spTree>
    <p:extLst>
      <p:ext uri="{BB962C8B-B14F-4D97-AF65-F5344CB8AC3E}">
        <p14:creationId xmlns:p14="http://schemas.microsoft.com/office/powerpoint/2010/main" val="39066801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right)">
                                      <p:cBhvr>
                                        <p:cTn id="11" dur="1000"/>
                                        <p:tgtEl>
                                          <p:spTgt spid="87"/>
                                        </p:tgtEl>
                                      </p:cBhvr>
                                    </p:animEffect>
                                  </p:childTnLst>
                                </p:cTn>
                              </p:par>
                              <p:par>
                                <p:cTn id="12" presetID="2" presetClass="entr" presetSubtype="8" decel="100000" fill="hold" nodeType="withEffect">
                                  <p:stCondLst>
                                    <p:cond delay="1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0-#ppt_w/2"/>
                                          </p:val>
                                        </p:tav>
                                        <p:tav tm="100000">
                                          <p:val>
                                            <p:strVal val="#ppt_x"/>
                                          </p:val>
                                        </p:tav>
                                      </p:tavLst>
                                    </p:anim>
                                    <p:anim calcmode="lin" valueType="num">
                                      <p:cBhvr additive="base">
                                        <p:cTn id="15" dur="100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4" decel="100000" fill="hold" nodeType="withEffect">
                                  <p:stCondLst>
                                    <p:cond delay="3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ppt_x"/>
                                          </p:val>
                                        </p:tav>
                                        <p:tav tm="100000">
                                          <p:val>
                                            <p:strVal val="#ppt_x"/>
                                          </p:val>
                                        </p:tav>
                                      </p:tavLst>
                                    </p:anim>
                                    <p:anim calcmode="lin" valueType="num">
                                      <p:cBhvr additive="base">
                                        <p:cTn id="19" dur="10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40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1000" fill="hold"/>
                                        <p:tgtEl>
                                          <p:spTgt spid="63"/>
                                        </p:tgtEl>
                                        <p:attrNameLst>
                                          <p:attrName>ppt_x</p:attrName>
                                        </p:attrNameLst>
                                      </p:cBhvr>
                                      <p:tavLst>
                                        <p:tav tm="0">
                                          <p:val>
                                            <p:strVal val="#ppt_x"/>
                                          </p:val>
                                        </p:tav>
                                        <p:tav tm="100000">
                                          <p:val>
                                            <p:strVal val="#ppt_x"/>
                                          </p:val>
                                        </p:tav>
                                      </p:tavLst>
                                    </p:anim>
                                    <p:anim calcmode="lin" valueType="num">
                                      <p:cBhvr additive="base">
                                        <p:cTn id="23" dur="1000" fill="hold"/>
                                        <p:tgtEl>
                                          <p:spTgt spid="63"/>
                                        </p:tgtEl>
                                        <p:attrNameLst>
                                          <p:attrName>ppt_y</p:attrName>
                                        </p:attrNameLst>
                                      </p:cBhvr>
                                      <p:tavLst>
                                        <p:tav tm="0">
                                          <p:val>
                                            <p:strVal val="1+#ppt_h/2"/>
                                          </p:val>
                                        </p:tav>
                                        <p:tav tm="100000">
                                          <p:val>
                                            <p:strVal val="#ppt_y"/>
                                          </p:val>
                                        </p:tav>
                                      </p:tavLst>
                                    </p:anim>
                                  </p:childTnLst>
                                </p:cTn>
                              </p:par>
                              <p:par>
                                <p:cTn id="24" presetID="2" presetClass="entr" presetSubtype="4" decel="100000" fill="hold" nodeType="withEffect">
                                  <p:stCondLst>
                                    <p:cond delay="500"/>
                                  </p:stCondLst>
                                  <p:childTnLst>
                                    <p:set>
                                      <p:cBhvr>
                                        <p:cTn id="25" dur="1" fill="hold">
                                          <p:stCondLst>
                                            <p:cond delay="0"/>
                                          </p:stCondLst>
                                        </p:cTn>
                                        <p:tgtEl>
                                          <p:spTgt spid="65"/>
                                        </p:tgtEl>
                                        <p:attrNameLst>
                                          <p:attrName>style.visibility</p:attrName>
                                        </p:attrNameLst>
                                      </p:cBhvr>
                                      <p:to>
                                        <p:strVal val="visible"/>
                                      </p:to>
                                    </p:set>
                                    <p:anim calcmode="lin" valueType="num">
                                      <p:cBhvr additive="base">
                                        <p:cTn id="26" dur="1000" fill="hold"/>
                                        <p:tgtEl>
                                          <p:spTgt spid="65"/>
                                        </p:tgtEl>
                                        <p:attrNameLst>
                                          <p:attrName>ppt_x</p:attrName>
                                        </p:attrNameLst>
                                      </p:cBhvr>
                                      <p:tavLst>
                                        <p:tav tm="0">
                                          <p:val>
                                            <p:strVal val="#ppt_x"/>
                                          </p:val>
                                        </p:tav>
                                        <p:tav tm="100000">
                                          <p:val>
                                            <p:strVal val="#ppt_x"/>
                                          </p:val>
                                        </p:tav>
                                      </p:tavLst>
                                    </p:anim>
                                    <p:anim calcmode="lin" valueType="num">
                                      <p:cBhvr additive="base">
                                        <p:cTn id="27" dur="1000" fill="hold"/>
                                        <p:tgtEl>
                                          <p:spTgt spid="65"/>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60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1000" fill="hold"/>
                                        <p:tgtEl>
                                          <p:spTgt spid="67"/>
                                        </p:tgtEl>
                                        <p:attrNameLst>
                                          <p:attrName>ppt_x</p:attrName>
                                        </p:attrNameLst>
                                      </p:cBhvr>
                                      <p:tavLst>
                                        <p:tav tm="0">
                                          <p:val>
                                            <p:strVal val="#ppt_x"/>
                                          </p:val>
                                        </p:tav>
                                        <p:tav tm="100000">
                                          <p:val>
                                            <p:strVal val="#ppt_x"/>
                                          </p:val>
                                        </p:tav>
                                      </p:tavLst>
                                    </p:anim>
                                    <p:anim calcmode="lin" valueType="num">
                                      <p:cBhvr additive="base">
                                        <p:cTn id="31" dur="1000" fill="hold"/>
                                        <p:tgtEl>
                                          <p:spTgt spid="67"/>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700"/>
                                  </p:stCondLst>
                                  <p:childTnLst>
                                    <p:set>
                                      <p:cBhvr>
                                        <p:cTn id="33" dur="1" fill="hold">
                                          <p:stCondLst>
                                            <p:cond delay="0"/>
                                          </p:stCondLst>
                                        </p:cTn>
                                        <p:tgtEl>
                                          <p:spTgt spid="83"/>
                                        </p:tgtEl>
                                        <p:attrNameLst>
                                          <p:attrName>style.visibility</p:attrName>
                                        </p:attrNameLst>
                                      </p:cBhvr>
                                      <p:to>
                                        <p:strVal val="visible"/>
                                      </p:to>
                                    </p:set>
                                    <p:anim calcmode="lin" valueType="num">
                                      <p:cBhvr additive="base">
                                        <p:cTn id="34" dur="1000" fill="hold"/>
                                        <p:tgtEl>
                                          <p:spTgt spid="83"/>
                                        </p:tgtEl>
                                        <p:attrNameLst>
                                          <p:attrName>ppt_x</p:attrName>
                                        </p:attrNameLst>
                                      </p:cBhvr>
                                      <p:tavLst>
                                        <p:tav tm="0">
                                          <p:val>
                                            <p:strVal val="#ppt_x"/>
                                          </p:val>
                                        </p:tav>
                                        <p:tav tm="100000">
                                          <p:val>
                                            <p:strVal val="#ppt_x"/>
                                          </p:val>
                                        </p:tav>
                                      </p:tavLst>
                                    </p:anim>
                                    <p:anim calcmode="lin" valueType="num">
                                      <p:cBhvr additive="base">
                                        <p:cTn id="35" dur="1000" fill="hold"/>
                                        <p:tgtEl>
                                          <p:spTgt spid="83"/>
                                        </p:tgtEl>
                                        <p:attrNameLst>
                                          <p:attrName>ppt_y</p:attrName>
                                        </p:attrNameLst>
                                      </p:cBhvr>
                                      <p:tavLst>
                                        <p:tav tm="0">
                                          <p:val>
                                            <p:strVal val="1+#ppt_h/2"/>
                                          </p:val>
                                        </p:tav>
                                        <p:tav tm="100000">
                                          <p:val>
                                            <p:strVal val="#ppt_y"/>
                                          </p:val>
                                        </p:tav>
                                      </p:tavLst>
                                    </p:anim>
                                  </p:childTnLst>
                                </p:cTn>
                              </p:par>
                              <p:par>
                                <p:cTn id="36" presetID="2" presetClass="entr" presetSubtype="2" decel="100000" fill="hold" nodeType="withEffect">
                                  <p:stCondLst>
                                    <p:cond delay="100"/>
                                  </p:stCondLst>
                                  <p:childTnLst>
                                    <p:set>
                                      <p:cBhvr>
                                        <p:cTn id="37" dur="1" fill="hold">
                                          <p:stCondLst>
                                            <p:cond delay="0"/>
                                          </p:stCondLst>
                                        </p:cTn>
                                        <p:tgtEl>
                                          <p:spTgt spid="69"/>
                                        </p:tgtEl>
                                        <p:attrNameLst>
                                          <p:attrName>style.visibility</p:attrName>
                                        </p:attrNameLst>
                                      </p:cBhvr>
                                      <p:to>
                                        <p:strVal val="visible"/>
                                      </p:to>
                                    </p:set>
                                    <p:anim calcmode="lin" valueType="num">
                                      <p:cBhvr additive="base">
                                        <p:cTn id="38" dur="1000" fill="hold"/>
                                        <p:tgtEl>
                                          <p:spTgt spid="69"/>
                                        </p:tgtEl>
                                        <p:attrNameLst>
                                          <p:attrName>ppt_x</p:attrName>
                                        </p:attrNameLst>
                                      </p:cBhvr>
                                      <p:tavLst>
                                        <p:tav tm="0">
                                          <p:val>
                                            <p:strVal val="1+#ppt_w/2"/>
                                          </p:val>
                                        </p:tav>
                                        <p:tav tm="100000">
                                          <p:val>
                                            <p:strVal val="#ppt_x"/>
                                          </p:val>
                                        </p:tav>
                                      </p:tavLst>
                                    </p:anim>
                                    <p:anim calcmode="lin" valueType="num">
                                      <p:cBhvr additive="base">
                                        <p:cTn id="39" dur="1000" fill="hold"/>
                                        <p:tgtEl>
                                          <p:spTgt spid="69"/>
                                        </p:tgtEl>
                                        <p:attrNameLst>
                                          <p:attrName>ppt_y</p:attrName>
                                        </p:attrNameLst>
                                      </p:cBhvr>
                                      <p:tavLst>
                                        <p:tav tm="0">
                                          <p:val>
                                            <p:strVal val="#ppt_y"/>
                                          </p:val>
                                        </p:tav>
                                        <p:tav tm="100000">
                                          <p:val>
                                            <p:strVal val="#ppt_y"/>
                                          </p:val>
                                        </p:tav>
                                      </p:tavLst>
                                    </p:anim>
                                  </p:childTnLst>
                                </p:cTn>
                              </p:par>
                              <p:par>
                                <p:cTn id="40" presetID="2" presetClass="entr" presetSubtype="2" decel="100000" fill="hold" nodeType="withEffect">
                                  <p:stCondLst>
                                    <p:cond delay="200"/>
                                  </p:stCondLst>
                                  <p:childTnLst>
                                    <p:set>
                                      <p:cBhvr>
                                        <p:cTn id="41" dur="1" fill="hold">
                                          <p:stCondLst>
                                            <p:cond delay="0"/>
                                          </p:stCondLst>
                                        </p:cTn>
                                        <p:tgtEl>
                                          <p:spTgt spid="71"/>
                                        </p:tgtEl>
                                        <p:attrNameLst>
                                          <p:attrName>style.visibility</p:attrName>
                                        </p:attrNameLst>
                                      </p:cBhvr>
                                      <p:to>
                                        <p:strVal val="visible"/>
                                      </p:to>
                                    </p:set>
                                    <p:anim calcmode="lin" valueType="num">
                                      <p:cBhvr additive="base">
                                        <p:cTn id="42" dur="1000" fill="hold"/>
                                        <p:tgtEl>
                                          <p:spTgt spid="71"/>
                                        </p:tgtEl>
                                        <p:attrNameLst>
                                          <p:attrName>ppt_x</p:attrName>
                                        </p:attrNameLst>
                                      </p:cBhvr>
                                      <p:tavLst>
                                        <p:tav tm="0">
                                          <p:val>
                                            <p:strVal val="1+#ppt_w/2"/>
                                          </p:val>
                                        </p:tav>
                                        <p:tav tm="100000">
                                          <p:val>
                                            <p:strVal val="#ppt_x"/>
                                          </p:val>
                                        </p:tav>
                                      </p:tavLst>
                                    </p:anim>
                                    <p:anim calcmode="lin" valueType="num">
                                      <p:cBhvr additive="base">
                                        <p:cTn id="43" dur="1000" fill="hold"/>
                                        <p:tgtEl>
                                          <p:spTgt spid="71"/>
                                        </p:tgtEl>
                                        <p:attrNameLst>
                                          <p:attrName>ppt_y</p:attrName>
                                        </p:attrNameLst>
                                      </p:cBhvr>
                                      <p:tavLst>
                                        <p:tav tm="0">
                                          <p:val>
                                            <p:strVal val="#ppt_y"/>
                                          </p:val>
                                        </p:tav>
                                        <p:tav tm="100000">
                                          <p:val>
                                            <p:strVal val="#ppt_y"/>
                                          </p:val>
                                        </p:tav>
                                      </p:tavLst>
                                    </p:anim>
                                  </p:childTnLst>
                                </p:cTn>
                              </p:par>
                              <p:par>
                                <p:cTn id="44" presetID="2" presetClass="entr" presetSubtype="2" decel="100000" fill="hold" nodeType="withEffect">
                                  <p:stCondLst>
                                    <p:cond delay="300"/>
                                  </p:stCondLst>
                                  <p:childTnLst>
                                    <p:set>
                                      <p:cBhvr>
                                        <p:cTn id="45" dur="1" fill="hold">
                                          <p:stCondLst>
                                            <p:cond delay="0"/>
                                          </p:stCondLst>
                                        </p:cTn>
                                        <p:tgtEl>
                                          <p:spTgt spid="75"/>
                                        </p:tgtEl>
                                        <p:attrNameLst>
                                          <p:attrName>style.visibility</p:attrName>
                                        </p:attrNameLst>
                                      </p:cBhvr>
                                      <p:to>
                                        <p:strVal val="visible"/>
                                      </p:to>
                                    </p:set>
                                    <p:anim calcmode="lin" valueType="num">
                                      <p:cBhvr additive="base">
                                        <p:cTn id="46" dur="1000" fill="hold"/>
                                        <p:tgtEl>
                                          <p:spTgt spid="75"/>
                                        </p:tgtEl>
                                        <p:attrNameLst>
                                          <p:attrName>ppt_x</p:attrName>
                                        </p:attrNameLst>
                                      </p:cBhvr>
                                      <p:tavLst>
                                        <p:tav tm="0">
                                          <p:val>
                                            <p:strVal val="1+#ppt_w/2"/>
                                          </p:val>
                                        </p:tav>
                                        <p:tav tm="100000">
                                          <p:val>
                                            <p:strVal val="#ppt_x"/>
                                          </p:val>
                                        </p:tav>
                                      </p:tavLst>
                                    </p:anim>
                                    <p:anim calcmode="lin" valueType="num">
                                      <p:cBhvr additive="base">
                                        <p:cTn id="47" dur="1000" fill="hold"/>
                                        <p:tgtEl>
                                          <p:spTgt spid="75"/>
                                        </p:tgtEl>
                                        <p:attrNameLst>
                                          <p:attrName>ppt_y</p:attrName>
                                        </p:attrNameLst>
                                      </p:cBhvr>
                                      <p:tavLst>
                                        <p:tav tm="0">
                                          <p:val>
                                            <p:strVal val="#ppt_y"/>
                                          </p:val>
                                        </p:tav>
                                        <p:tav tm="100000">
                                          <p:val>
                                            <p:strVal val="#ppt_y"/>
                                          </p:val>
                                        </p:tav>
                                      </p:tavLst>
                                    </p:anim>
                                  </p:childTnLst>
                                </p:cTn>
                              </p:par>
                              <p:par>
                                <p:cTn id="48" presetID="2" presetClass="entr" presetSubtype="2" decel="100000" fill="hold" nodeType="withEffect">
                                  <p:stCondLst>
                                    <p:cond delay="400"/>
                                  </p:stCondLst>
                                  <p:childTnLst>
                                    <p:set>
                                      <p:cBhvr>
                                        <p:cTn id="49" dur="1" fill="hold">
                                          <p:stCondLst>
                                            <p:cond delay="0"/>
                                          </p:stCondLst>
                                        </p:cTn>
                                        <p:tgtEl>
                                          <p:spTgt spid="77"/>
                                        </p:tgtEl>
                                        <p:attrNameLst>
                                          <p:attrName>style.visibility</p:attrName>
                                        </p:attrNameLst>
                                      </p:cBhvr>
                                      <p:to>
                                        <p:strVal val="visible"/>
                                      </p:to>
                                    </p:set>
                                    <p:anim calcmode="lin" valueType="num">
                                      <p:cBhvr additive="base">
                                        <p:cTn id="50" dur="1000" fill="hold"/>
                                        <p:tgtEl>
                                          <p:spTgt spid="77"/>
                                        </p:tgtEl>
                                        <p:attrNameLst>
                                          <p:attrName>ppt_x</p:attrName>
                                        </p:attrNameLst>
                                      </p:cBhvr>
                                      <p:tavLst>
                                        <p:tav tm="0">
                                          <p:val>
                                            <p:strVal val="1+#ppt_w/2"/>
                                          </p:val>
                                        </p:tav>
                                        <p:tav tm="100000">
                                          <p:val>
                                            <p:strVal val="#ppt_x"/>
                                          </p:val>
                                        </p:tav>
                                      </p:tavLst>
                                    </p:anim>
                                    <p:anim calcmode="lin" valueType="num">
                                      <p:cBhvr additive="base">
                                        <p:cTn id="51" dur="1000" fill="hold"/>
                                        <p:tgtEl>
                                          <p:spTgt spid="77"/>
                                        </p:tgtEl>
                                        <p:attrNameLst>
                                          <p:attrName>ppt_y</p:attrName>
                                        </p:attrNameLst>
                                      </p:cBhvr>
                                      <p:tavLst>
                                        <p:tav tm="0">
                                          <p:val>
                                            <p:strVal val="#ppt_y"/>
                                          </p:val>
                                        </p:tav>
                                        <p:tav tm="100000">
                                          <p:val>
                                            <p:strVal val="#ppt_y"/>
                                          </p:val>
                                        </p:tav>
                                      </p:tavLst>
                                    </p:anim>
                                  </p:childTnLst>
                                </p:cTn>
                              </p:par>
                              <p:par>
                                <p:cTn id="52" presetID="2" presetClass="entr" presetSubtype="2" decel="100000" fill="hold" nodeType="withEffect">
                                  <p:stCondLst>
                                    <p:cond delay="500"/>
                                  </p:stCondLst>
                                  <p:childTnLst>
                                    <p:set>
                                      <p:cBhvr>
                                        <p:cTn id="53" dur="1" fill="hold">
                                          <p:stCondLst>
                                            <p:cond delay="0"/>
                                          </p:stCondLst>
                                        </p:cTn>
                                        <p:tgtEl>
                                          <p:spTgt spid="79"/>
                                        </p:tgtEl>
                                        <p:attrNameLst>
                                          <p:attrName>style.visibility</p:attrName>
                                        </p:attrNameLst>
                                      </p:cBhvr>
                                      <p:to>
                                        <p:strVal val="visible"/>
                                      </p:to>
                                    </p:set>
                                    <p:anim calcmode="lin" valueType="num">
                                      <p:cBhvr additive="base">
                                        <p:cTn id="54" dur="1000" fill="hold"/>
                                        <p:tgtEl>
                                          <p:spTgt spid="79"/>
                                        </p:tgtEl>
                                        <p:attrNameLst>
                                          <p:attrName>ppt_x</p:attrName>
                                        </p:attrNameLst>
                                      </p:cBhvr>
                                      <p:tavLst>
                                        <p:tav tm="0">
                                          <p:val>
                                            <p:strVal val="1+#ppt_w/2"/>
                                          </p:val>
                                        </p:tav>
                                        <p:tav tm="100000">
                                          <p:val>
                                            <p:strVal val="#ppt_x"/>
                                          </p:val>
                                        </p:tav>
                                      </p:tavLst>
                                    </p:anim>
                                    <p:anim calcmode="lin" valueType="num">
                                      <p:cBhvr additive="base">
                                        <p:cTn id="55" dur="1000" fill="hold"/>
                                        <p:tgtEl>
                                          <p:spTgt spid="79"/>
                                        </p:tgtEl>
                                        <p:attrNameLst>
                                          <p:attrName>ppt_y</p:attrName>
                                        </p:attrNameLst>
                                      </p:cBhvr>
                                      <p:tavLst>
                                        <p:tav tm="0">
                                          <p:val>
                                            <p:strVal val="#ppt_y"/>
                                          </p:val>
                                        </p:tav>
                                        <p:tav tm="100000">
                                          <p:val>
                                            <p:strVal val="#ppt_y"/>
                                          </p:val>
                                        </p:tav>
                                      </p:tavLst>
                                    </p:anim>
                                  </p:childTnLst>
                                </p:cTn>
                              </p:par>
                              <p:par>
                                <p:cTn id="56" presetID="2" presetClass="entr" presetSubtype="2" decel="100000" fill="hold" nodeType="withEffect">
                                  <p:stCondLst>
                                    <p:cond delay="600"/>
                                  </p:stCondLst>
                                  <p:childTnLst>
                                    <p:set>
                                      <p:cBhvr>
                                        <p:cTn id="57" dur="1" fill="hold">
                                          <p:stCondLst>
                                            <p:cond delay="0"/>
                                          </p:stCondLst>
                                        </p:cTn>
                                        <p:tgtEl>
                                          <p:spTgt spid="81"/>
                                        </p:tgtEl>
                                        <p:attrNameLst>
                                          <p:attrName>style.visibility</p:attrName>
                                        </p:attrNameLst>
                                      </p:cBhvr>
                                      <p:to>
                                        <p:strVal val="visible"/>
                                      </p:to>
                                    </p:set>
                                    <p:anim calcmode="lin" valueType="num">
                                      <p:cBhvr additive="base">
                                        <p:cTn id="58" dur="1000" fill="hold"/>
                                        <p:tgtEl>
                                          <p:spTgt spid="81"/>
                                        </p:tgtEl>
                                        <p:attrNameLst>
                                          <p:attrName>ppt_x</p:attrName>
                                        </p:attrNameLst>
                                      </p:cBhvr>
                                      <p:tavLst>
                                        <p:tav tm="0">
                                          <p:val>
                                            <p:strVal val="1+#ppt_w/2"/>
                                          </p:val>
                                        </p:tav>
                                        <p:tav tm="100000">
                                          <p:val>
                                            <p:strVal val="#ppt_x"/>
                                          </p:val>
                                        </p:tav>
                                      </p:tavLst>
                                    </p:anim>
                                    <p:anim calcmode="lin" valueType="num">
                                      <p:cBhvr additive="base">
                                        <p:cTn id="59" dur="1000" fill="hold"/>
                                        <p:tgtEl>
                                          <p:spTgt spid="81"/>
                                        </p:tgtEl>
                                        <p:attrNameLst>
                                          <p:attrName>ppt_y</p:attrName>
                                        </p:attrNameLst>
                                      </p:cBhvr>
                                      <p:tavLst>
                                        <p:tav tm="0">
                                          <p:val>
                                            <p:strVal val="#ppt_y"/>
                                          </p:val>
                                        </p:tav>
                                        <p:tav tm="100000">
                                          <p:val>
                                            <p:strVal val="#ppt_y"/>
                                          </p:val>
                                        </p:tav>
                                      </p:tavLst>
                                    </p:anim>
                                  </p:childTnLst>
                                </p:cTn>
                              </p:par>
                            </p:childTnLst>
                          </p:cTn>
                        </p:par>
                        <p:par>
                          <p:cTn id="60" fill="hold">
                            <p:stCondLst>
                              <p:cond delay="1700"/>
                            </p:stCondLst>
                            <p:childTnLst>
                              <p:par>
                                <p:cTn id="61" presetID="10" presetClass="exit" presetSubtype="0" fill="hold" nodeType="afterEffect">
                                  <p:stCondLst>
                                    <p:cond delay="0"/>
                                  </p:stCondLst>
                                  <p:childTnLst>
                                    <p:animEffect transition="out" filter="fade">
                                      <p:cBhvr>
                                        <p:cTn id="62" dur="500"/>
                                        <p:tgtEl>
                                          <p:spTgt spid="128"/>
                                        </p:tgtEl>
                                      </p:cBhvr>
                                    </p:animEffect>
                                    <p:set>
                                      <p:cBhvr>
                                        <p:cTn id="63" dur="1" fill="hold">
                                          <p:stCondLst>
                                            <p:cond delay="499"/>
                                          </p:stCondLst>
                                        </p:cTn>
                                        <p:tgtEl>
                                          <p:spTgt spid="128"/>
                                        </p:tgtEl>
                                        <p:attrNameLst>
                                          <p:attrName>style.visibility</p:attrName>
                                        </p:attrNameLst>
                                      </p:cBhvr>
                                      <p:to>
                                        <p:strVal val="hidden"/>
                                      </p:to>
                                    </p:set>
                                  </p:childTnLst>
                                </p:cTn>
                              </p:par>
                            </p:childTnLst>
                          </p:cTn>
                        </p:par>
                        <p:par>
                          <p:cTn id="64" fill="hold">
                            <p:stCondLst>
                              <p:cond delay="2200"/>
                            </p:stCondLst>
                            <p:childTnLst>
                              <p:par>
                                <p:cTn id="65" presetID="42" presetClass="entr" presetSubtype="0" fill="hold" nodeType="after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fade">
                                      <p:cBhvr>
                                        <p:cTn id="67" dur="1000"/>
                                        <p:tgtEl>
                                          <p:spTgt spid="82"/>
                                        </p:tgtEl>
                                      </p:cBhvr>
                                    </p:animEffect>
                                    <p:anim calcmode="lin" valueType="num">
                                      <p:cBhvr>
                                        <p:cTn id="68" dur="1000" fill="hold"/>
                                        <p:tgtEl>
                                          <p:spTgt spid="82"/>
                                        </p:tgtEl>
                                        <p:attrNameLst>
                                          <p:attrName>ppt_x</p:attrName>
                                        </p:attrNameLst>
                                      </p:cBhvr>
                                      <p:tavLst>
                                        <p:tav tm="0">
                                          <p:val>
                                            <p:strVal val="#ppt_x"/>
                                          </p:val>
                                        </p:tav>
                                        <p:tav tm="100000">
                                          <p:val>
                                            <p:strVal val="#ppt_x"/>
                                          </p:val>
                                        </p:tav>
                                      </p:tavLst>
                                    </p:anim>
                                    <p:anim calcmode="lin" valueType="num">
                                      <p:cBhvr>
                                        <p:cTn id="6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49700">
              <a:srgbClr val="95D4F3"/>
            </a:gs>
            <a:gs pos="0">
              <a:srgbClr val="4CA2DE"/>
            </a:gs>
            <a:gs pos="100000">
              <a:srgbClr val="61BEEE"/>
            </a:gs>
          </a:gsLst>
          <a:lin ang="5400000" scaled="1"/>
        </a:gra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CCE1A232-71C0-4238-9275-57B543CE8ECF}"/>
              </a:ext>
            </a:extLst>
          </p:cNvPr>
          <p:cNvSpPr/>
          <p:nvPr/>
        </p:nvSpPr>
        <p:spPr>
          <a:xfrm rot="3800113">
            <a:off x="4948315" y="-2667000"/>
            <a:ext cx="1811798" cy="12192000"/>
          </a:xfrm>
          <a:custGeom>
            <a:avLst/>
            <a:gdLst>
              <a:gd name="connsiteX0" fmla="*/ 0 w 1082040"/>
              <a:gd name="connsiteY0" fmla="*/ 0 h 6858000"/>
              <a:gd name="connsiteX1" fmla="*/ 828035 w 1082040"/>
              <a:gd name="connsiteY1" fmla="*/ 0 h 6858000"/>
              <a:gd name="connsiteX2" fmla="*/ 1082040 w 1082040"/>
              <a:gd name="connsiteY2" fmla="*/ 254005 h 6858000"/>
              <a:gd name="connsiteX3" fmla="*/ 1082040 w 1082040"/>
              <a:gd name="connsiteY3" fmla="*/ 6603995 h 6858000"/>
              <a:gd name="connsiteX4" fmla="*/ 828035 w 1082040"/>
              <a:gd name="connsiteY4" fmla="*/ 6858000 h 6858000"/>
              <a:gd name="connsiteX5" fmla="*/ 0 w 1082040"/>
              <a:gd name="connsiteY5" fmla="*/ 6858000 h 6858000"/>
              <a:gd name="connsiteX6" fmla="*/ 0 w 108204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040" h="6858000">
                <a:moveTo>
                  <a:pt x="0" y="0"/>
                </a:moveTo>
                <a:lnTo>
                  <a:pt x="828035" y="0"/>
                </a:lnTo>
                <a:cubicBezTo>
                  <a:pt x="968318" y="0"/>
                  <a:pt x="1082040" y="113722"/>
                  <a:pt x="1082040" y="254005"/>
                </a:cubicBezTo>
                <a:lnTo>
                  <a:pt x="1082040" y="6603995"/>
                </a:lnTo>
                <a:cubicBezTo>
                  <a:pt x="1082040" y="6744278"/>
                  <a:pt x="968318" y="6858000"/>
                  <a:pt x="828035" y="6858000"/>
                </a:cubicBezTo>
                <a:lnTo>
                  <a:pt x="0" y="6858000"/>
                </a:lnTo>
                <a:lnTo>
                  <a:pt x="0" y="0"/>
                </a:lnTo>
                <a:close/>
              </a:path>
            </a:pathLst>
          </a:custGeom>
          <a:gradFill>
            <a:gsLst>
              <a:gs pos="0">
                <a:srgbClr val="FFCDEA"/>
              </a:gs>
              <a:gs pos="74000">
                <a:srgbClr val="FFAFDD"/>
              </a:gs>
              <a:gs pos="83000">
                <a:srgbClr val="FFCDEA"/>
              </a:gs>
              <a:gs pos="100000">
                <a:srgbClr val="FFAFD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6E38286-3512-4230-A227-9AF20A79A881}"/>
              </a:ext>
            </a:extLst>
          </p:cNvPr>
          <p:cNvSpPr txBox="1"/>
          <p:nvPr/>
        </p:nvSpPr>
        <p:spPr>
          <a:xfrm rot="20012840">
            <a:off x="866045" y="3032982"/>
            <a:ext cx="1053846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smtClean="0">
                <a:ln>
                  <a:noFill/>
                </a:ln>
                <a:solidFill>
                  <a:srgbClr val="002060"/>
                </a:solidFill>
                <a:effectLst/>
                <a:uLnTx/>
                <a:uFillTx/>
                <a:latin typeface="#9Slide03 Montserrat Black" panose="00000A00000000000000" pitchFamily="2" charset="0"/>
                <a:ea typeface="+mn-ea"/>
                <a:cs typeface="Times New Roman" panose="02020603050405020304" pitchFamily="18" charset="0"/>
              </a:rPr>
              <a:t>KIỂM</a:t>
            </a:r>
            <a:r>
              <a:rPr kumimoji="0" lang="vi-VN" altLang="en-US" sz="4400" b="1" i="0" u="none" strike="noStrike" kern="1200" cap="none" spc="0" normalizeH="0" noProof="0" dirty="0" smtClean="0">
                <a:ln>
                  <a:noFill/>
                </a:ln>
                <a:solidFill>
                  <a:srgbClr val="002060"/>
                </a:solidFill>
                <a:effectLst/>
                <a:uLnTx/>
                <a:uFillTx/>
                <a:latin typeface="#9Slide03 Montserrat Black" panose="00000A00000000000000" pitchFamily="2" charset="0"/>
                <a:ea typeface="+mn-ea"/>
                <a:cs typeface="Times New Roman" panose="02020603050405020304" pitchFamily="18" charset="0"/>
              </a:rPr>
              <a:t> TRA ÁNH SÁNG TRUYỀN THẲNG TRONG KHÔNG KHÍ</a:t>
            </a:r>
            <a:endParaRPr kumimoji="0" lang="en-US" sz="4400" b="0"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mn-cs"/>
            </a:endParaRPr>
          </a:p>
        </p:txBody>
      </p:sp>
      <p:grpSp>
        <p:nvGrpSpPr>
          <p:cNvPr id="10" name="Group 9">
            <a:extLst>
              <a:ext uri="{FF2B5EF4-FFF2-40B4-BE49-F238E27FC236}">
                <a16:creationId xmlns:a16="http://schemas.microsoft.com/office/drawing/2014/main" id="{8F6DB052-F65F-4E14-AE6E-E127C5D9B682}"/>
              </a:ext>
            </a:extLst>
          </p:cNvPr>
          <p:cNvGrpSpPr/>
          <p:nvPr/>
        </p:nvGrpSpPr>
        <p:grpSpPr>
          <a:xfrm rot="19999581">
            <a:off x="4769649" y="1919028"/>
            <a:ext cx="1299388" cy="1286788"/>
            <a:chOff x="2612657" y="4823729"/>
            <a:chExt cx="1407447" cy="1423348"/>
          </a:xfrm>
        </p:grpSpPr>
        <p:sp>
          <p:nvSpPr>
            <p:cNvPr id="11" name="Oval 10">
              <a:extLst>
                <a:ext uri="{FF2B5EF4-FFF2-40B4-BE49-F238E27FC236}">
                  <a16:creationId xmlns:a16="http://schemas.microsoft.com/office/drawing/2014/main" id="{0805E9B5-D992-417C-AB57-92984F451D08}"/>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6DDAF68-2593-4CE5-808B-144504E5C8C2}"/>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noProof="0" dirty="0">
                  <a:solidFill>
                    <a:srgbClr val="002060"/>
                  </a:solidFill>
                  <a:latin typeface="#9Slide07 Stormtrooper" panose="020B0500000000000000" pitchFamily="34" charset="0"/>
                </a:rPr>
                <a:t>4</a:t>
              </a:r>
              <a:endParaRPr kumimoji="0" lang="en-US"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endParaRPr>
            </a:p>
          </p:txBody>
        </p:sp>
      </p:grpSp>
      <p:pic>
        <p:nvPicPr>
          <p:cNvPr id="15" name="Picture 14" descr="Diagram&#10;&#10;Description automatically generated with medium confidence">
            <a:extLst>
              <a:ext uri="{FF2B5EF4-FFF2-40B4-BE49-F238E27FC236}">
                <a16:creationId xmlns:a16="http://schemas.microsoft.com/office/drawing/2014/main" id="{D5D63756-5566-4A1D-83AE-9F3AAB3980C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8402638" y="3116542"/>
            <a:ext cx="3824544" cy="4143256"/>
          </a:xfrm>
          <a:prstGeom prst="rect">
            <a:avLst/>
          </a:prstGeom>
        </p:spPr>
      </p:pic>
    </p:spTree>
    <p:extLst>
      <p:ext uri="{BB962C8B-B14F-4D97-AF65-F5344CB8AC3E}">
        <p14:creationId xmlns:p14="http://schemas.microsoft.com/office/powerpoint/2010/main" val="29331526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id="{BEFFED3B-F4C5-4A1B-8D34-F8541BFB2226}"/>
              </a:ext>
            </a:extLst>
          </p:cNvPr>
          <p:cNvSpPr txBox="1"/>
          <p:nvPr/>
        </p:nvSpPr>
        <p:spPr>
          <a:xfrm>
            <a:off x="757316" y="1444856"/>
            <a:ext cx="10772114"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lang="en-US" sz="3200" i="1" dirty="0" err="1">
                <a:latin typeface="Cambria" panose="02040503050406030204" pitchFamily="18" charset="0"/>
                <a:ea typeface="Cambria" panose="02040503050406030204" pitchFamily="18" charset="0"/>
              </a:rPr>
              <a:t>Chuẩn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bị</a:t>
            </a:r>
            <a:r>
              <a:rPr lang="en-US" sz="3200" i="1"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 pin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nhựa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dẻo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khoảng</a:t>
            </a:r>
            <a:r>
              <a:rPr lang="en-US" sz="3200" dirty="0">
                <a:latin typeface="Cambria" panose="02040503050406030204" pitchFamily="18" charset="0"/>
                <a:ea typeface="Cambria" panose="02040503050406030204" pitchFamily="18" charset="0"/>
              </a:rPr>
              <a:t> 60 cm.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C5E409A-0D5B-4C5D-8DC6-79BED8F71DF1}"/>
              </a:ext>
            </a:extLst>
          </p:cNvPr>
          <p:cNvSpPr txBox="1"/>
          <p:nvPr/>
        </p:nvSpPr>
        <p:spPr>
          <a:xfrm>
            <a:off x="523342" y="4573877"/>
            <a:ext cx="7471836" cy="173664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r>
              <a:rPr lang="vi-VN" sz="2400" dirty="0">
                <a:latin typeface="Cambria" panose="02040503050406030204" pitchFamily="18" charset="0"/>
                <a:ea typeface="Cambria" panose="02040503050406030204" pitchFamily="18" charset="0"/>
              </a:rPr>
              <a:t>- Nếu uốn cong ống và làm lại như trên, em có thấy bóng đèn không?</a:t>
            </a:r>
          </a:p>
          <a:p>
            <a:r>
              <a:rPr lang="vi-VN" sz="2400" dirty="0">
                <a:latin typeface="Cambria" panose="02040503050406030204" pitchFamily="18" charset="0"/>
                <a:ea typeface="Cambria" panose="02040503050406030204" pitchFamily="18" charset="0"/>
              </a:rPr>
              <a:t>- Thực hiện thí nghiệm để kiểm tra dự đoán.</a:t>
            </a:r>
          </a:p>
          <a:p>
            <a:r>
              <a:rPr lang="vi-VN" sz="2400" dirty="0">
                <a:latin typeface="Cambria" panose="02040503050406030204" pitchFamily="18" charset="0"/>
                <a:ea typeface="Cambria" panose="02040503050406030204" pitchFamily="18" charset="0"/>
              </a:rPr>
              <a:t>Hãy giải thích kết quả thí nghiệm</a:t>
            </a:r>
            <a:r>
              <a:rPr lang="vi-VN" sz="2400" dirty="0" smtClean="0">
                <a:latin typeface="Cambria" panose="02040503050406030204" pitchFamily="18" charset="0"/>
                <a:ea typeface="Cambria" panose="02040503050406030204" pitchFamily="18" charset="0"/>
              </a:rPr>
              <a:t>.	</a:t>
            </a:r>
            <a:endParaRPr lang="vi-VN" sz="2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7076739F-0E83-4C79-89FC-43FB793BF3FC}"/>
              </a:ext>
            </a:extLst>
          </p:cNvPr>
          <p:cNvSpPr txBox="1"/>
          <p:nvPr/>
        </p:nvSpPr>
        <p:spPr>
          <a:xfrm>
            <a:off x="523342" y="2757003"/>
            <a:ext cx="7471836" cy="173664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i="1" dirty="0" err="1">
                <a:latin typeface="Cambria" panose="02040503050406030204" pitchFamily="18" charset="0"/>
                <a:ea typeface="Cambria" panose="02040503050406030204" pitchFamily="18" charset="0"/>
              </a:rPr>
              <a:t>Tiến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hành</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đèn</a:t>
            </a:r>
            <a:r>
              <a:rPr lang="en-US" sz="2400" dirty="0">
                <a:latin typeface="Cambria" panose="02040503050406030204" pitchFamily="18" charset="0"/>
                <a:ea typeface="Cambria" panose="02040503050406030204" pitchFamily="18" charset="0"/>
              </a:rPr>
              <a:t> pin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4). </a:t>
            </a:r>
            <a:r>
              <a:rPr lang="en-US" sz="2400" dirty="0" err="1">
                <a:latin typeface="Cambria" panose="02040503050406030204" pitchFamily="18" charset="0"/>
                <a:ea typeface="Cambria" panose="02040503050406030204" pitchFamily="18" charset="0"/>
              </a:rPr>
              <a:t>Em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đèn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nhìn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a:t>
            </a:r>
          </a:p>
        </p:txBody>
      </p:sp>
      <p:sp>
        <p:nvSpPr>
          <p:cNvPr id="25" name="TextBox 24">
            <a:extLst>
              <a:ext uri="{FF2B5EF4-FFF2-40B4-BE49-F238E27FC236}">
                <a16:creationId xmlns:a16="http://schemas.microsoft.com/office/drawing/2014/main"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smtClean="0">
                <a:solidFill>
                  <a:srgbClr val="002060"/>
                </a:solidFill>
                <a:latin typeface="#9Slide03 Montserrat Black" panose="00000A00000000000000" pitchFamily="2" charset="0"/>
                <a:cs typeface="Times New Roman" panose="02020603050405020304" pitchFamily="18" charset="0"/>
              </a:rPr>
              <a:t>Ánh sáng truyền thẳng trong không khí?</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7170"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2909" y="2920788"/>
            <a:ext cx="3631882" cy="32947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604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id="{8A4B9D67-185F-4284-9F94-34BB43AABC42}"/>
              </a:ext>
            </a:extLst>
          </p:cNvPr>
          <p:cNvSpPr/>
          <p:nvPr/>
        </p:nvSpPr>
        <p:spPr>
          <a:xfrm>
            <a:off x="1022614" y="379455"/>
            <a:ext cx="10103557"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id="{BEFFED3B-F4C5-4A1B-8D34-F8541BFB2226}"/>
              </a:ext>
            </a:extLst>
          </p:cNvPr>
          <p:cNvSpPr txBox="1"/>
          <p:nvPr/>
        </p:nvSpPr>
        <p:spPr>
          <a:xfrm>
            <a:off x="1681140" y="815014"/>
            <a:ext cx="8906649"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kumimoji="0" lang="vi-VN" altLang="en-US" sz="3200" b="1" i="0" u="none" strike="noStrike" kern="1200" cap="none" spc="0" normalizeH="0" baseline="0" noProof="0" dirty="0" smtClean="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nhìn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ống</a:t>
            </a:r>
            <a:r>
              <a:rPr lang="vi-VN" sz="3200" dirty="0" smtClean="0">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C5E409A-0D5B-4C5D-8DC6-79BED8F71DF1}"/>
              </a:ext>
            </a:extLst>
          </p:cNvPr>
          <p:cNvSpPr txBox="1"/>
          <p:nvPr/>
        </p:nvSpPr>
        <p:spPr>
          <a:xfrm>
            <a:off x="1659631" y="4155060"/>
            <a:ext cx="8995536" cy="173664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kumimoji="0" lang="vi-VN" altLang="en-US" sz="3200" b="1" i="0" u="none" strike="noStrike" kern="1200" cap="none" spc="0" normalizeH="0" baseline="0" noProof="0" dirty="0" smtClean="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dirty="0">
                <a:latin typeface="Cambria" panose="02040503050406030204" pitchFamily="18" charset="0"/>
                <a:ea typeface="Cambria" panose="02040503050406030204" pitchFamily="18" charset="0"/>
              </a:rPr>
              <a:t>Khi ống bị uốn cong, em không thấy bóng đèn bởi vì ống bị cong đã che mất ánh sáng từ bóng đèn hay ánh sáng truyền đi theo đường thẳng.</a:t>
            </a:r>
            <a:endParaRPr kumimoji="0" lang="en-US" alt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076739F-0E83-4C79-89FC-43FB793BF3FC}"/>
              </a:ext>
            </a:extLst>
          </p:cNvPr>
          <p:cNvSpPr txBox="1"/>
          <p:nvPr/>
        </p:nvSpPr>
        <p:spPr>
          <a:xfrm>
            <a:off x="1637601" y="2490142"/>
            <a:ext cx="8950187"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kumimoji="0" lang="vi-VN" altLang="en-US" sz="3200" b="1" i="0" u="none" strike="noStrike" kern="1200" cap="none" spc="0" normalizeH="0" baseline="0" noProof="0" dirty="0" smtClean="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dirty="0">
                <a:latin typeface="Cambria" panose="02040503050406030204" pitchFamily="18" charset="0"/>
                <a:ea typeface="Cambria" panose="02040503050406030204" pitchFamily="18" charset="0"/>
              </a:rPr>
              <a:t> Nếu uốn cong ống và làm lại như trên, em không thấy bóng đèn.</a:t>
            </a:r>
            <a:endParaRPr kumimoji="0" lang="en-US" alt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813946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1AEF0"/>
            </a:gs>
            <a:gs pos="100000">
              <a:srgbClr val="E0EEF1"/>
            </a:gs>
          </a:gsLst>
          <a:lin ang="5400000" scaled="1"/>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4722EE5-9D31-451B-9512-6F794AF8DCF0}"/>
              </a:ext>
            </a:extLst>
          </p:cNvPr>
          <p:cNvSpPr/>
          <p:nvPr/>
        </p:nvSpPr>
        <p:spPr>
          <a:xfrm>
            <a:off x="-137747" y="4862749"/>
            <a:ext cx="6386862"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0">
                <a:srgbClr val="B9BE07"/>
              </a:gs>
              <a:gs pos="100000">
                <a:srgbClr val="5265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Diagram&#10;&#10;Description automatically generated with medium confidence">
            <a:extLst>
              <a:ext uri="{FF2B5EF4-FFF2-40B4-BE49-F238E27FC236}">
                <a16:creationId xmlns:a16="http://schemas.microsoft.com/office/drawing/2014/main" id="{4E155252-DB8A-49A8-82B4-55153A8A620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rot="20893845">
            <a:off x="-2579335" y="3853487"/>
            <a:ext cx="2808286" cy="3042310"/>
          </a:xfrm>
          <a:prstGeom prst="rect">
            <a:avLst/>
          </a:prstGeom>
        </p:spPr>
      </p:pic>
      <p:grpSp>
        <p:nvGrpSpPr>
          <p:cNvPr id="17" name="Group 16">
            <a:extLst>
              <a:ext uri="{FF2B5EF4-FFF2-40B4-BE49-F238E27FC236}">
                <a16:creationId xmlns:a16="http://schemas.microsoft.com/office/drawing/2014/main" id="{08E132B8-DEC7-4E77-928B-C9E21B530130}"/>
              </a:ext>
            </a:extLst>
          </p:cNvPr>
          <p:cNvGrpSpPr/>
          <p:nvPr/>
        </p:nvGrpSpPr>
        <p:grpSpPr>
          <a:xfrm>
            <a:off x="2252089" y="-4375251"/>
            <a:ext cx="2865120" cy="4037658"/>
            <a:chOff x="1815291" y="-39347"/>
            <a:chExt cx="2865120" cy="2654054"/>
          </a:xfrm>
        </p:grpSpPr>
        <p:pic>
          <p:nvPicPr>
            <p:cNvPr id="18" name="Picture 17" descr="Diagram&#10;&#10;Description automatically generated with medium confidence">
              <a:extLst>
                <a:ext uri="{FF2B5EF4-FFF2-40B4-BE49-F238E27FC236}">
                  <a16:creationId xmlns:a16="http://schemas.microsoft.com/office/drawing/2014/main" id="{71CB5AF6-4363-419C-A8F6-22270450CC5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9" name="Straight Connector 18">
              <a:extLst>
                <a:ext uri="{FF2B5EF4-FFF2-40B4-BE49-F238E27FC236}">
                  <a16:creationId xmlns:a16="http://schemas.microsoft.com/office/drawing/2014/main" id="{63C30715-E3D2-4C71-9594-6528232B86B2}"/>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00999EA-82B2-46DC-B271-0B58B247EAFF}"/>
              </a:ext>
            </a:extLst>
          </p:cNvPr>
          <p:cNvGrpSpPr/>
          <p:nvPr/>
        </p:nvGrpSpPr>
        <p:grpSpPr>
          <a:xfrm>
            <a:off x="3006477" y="-3724418"/>
            <a:ext cx="2865120" cy="3086952"/>
            <a:chOff x="1815291" y="342048"/>
            <a:chExt cx="2865120" cy="3086952"/>
          </a:xfrm>
        </p:grpSpPr>
        <p:pic>
          <p:nvPicPr>
            <p:cNvPr id="11" name="Picture 10" descr="Diagram&#10;&#10;Description automatically generated with medium confidence">
              <a:extLst>
                <a:ext uri="{FF2B5EF4-FFF2-40B4-BE49-F238E27FC236}">
                  <a16:creationId xmlns:a16="http://schemas.microsoft.com/office/drawing/2014/main" id="{5E1DAA89-6A10-4F37-8DB1-26B31CF2E6D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3" name="Straight Connector 12">
              <a:extLst>
                <a:ext uri="{FF2B5EF4-FFF2-40B4-BE49-F238E27FC236}">
                  <a16:creationId xmlns:a16="http://schemas.microsoft.com/office/drawing/2014/main" id="{D1568A72-CF17-405E-9A4D-DFB75CE8560D}"/>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sp>
        <p:nvSpPr>
          <p:cNvPr id="27" name="Freeform: Shape 26">
            <a:extLst>
              <a:ext uri="{FF2B5EF4-FFF2-40B4-BE49-F238E27FC236}">
                <a16:creationId xmlns:a16="http://schemas.microsoft.com/office/drawing/2014/main" id="{CD19F815-8335-49F7-B86A-B77BAA5CF2E4}"/>
              </a:ext>
            </a:extLst>
          </p:cNvPr>
          <p:cNvSpPr/>
          <p:nvPr/>
        </p:nvSpPr>
        <p:spPr>
          <a:xfrm>
            <a:off x="7022814" y="2854546"/>
            <a:ext cx="5353259" cy="3448795"/>
          </a:xfrm>
          <a:custGeom>
            <a:avLst/>
            <a:gdLst>
              <a:gd name="connsiteX0" fmla="*/ 4272761 w 5170887"/>
              <a:gd name="connsiteY0" fmla="*/ 40 h 3903962"/>
              <a:gd name="connsiteX1" fmla="*/ 5136404 w 5170887"/>
              <a:gd name="connsiteY1" fmla="*/ 89666 h 3903962"/>
              <a:gd name="connsiteX2" fmla="*/ 5170887 w 5170887"/>
              <a:gd name="connsiteY2" fmla="*/ 98715 h 3903962"/>
              <a:gd name="connsiteX3" fmla="*/ 5170887 w 5170887"/>
              <a:gd name="connsiteY3" fmla="*/ 2845179 h 3903962"/>
              <a:gd name="connsiteX4" fmla="*/ 84204 w 5170887"/>
              <a:gd name="connsiteY4" fmla="*/ 3903962 h 3903962"/>
              <a:gd name="connsiteX5" fmla="*/ 69163 w 5170887"/>
              <a:gd name="connsiteY5" fmla="*/ 3851642 h 3903962"/>
              <a:gd name="connsiteX6" fmla="*/ 38184 w 5170887"/>
              <a:gd name="connsiteY6" fmla="*/ 3708063 h 3903962"/>
              <a:gd name="connsiteX7" fmla="*/ 3016514 w 5170887"/>
              <a:gd name="connsiteY7" fmla="*/ 135741 h 3903962"/>
              <a:gd name="connsiteX8" fmla="*/ 4272761 w 5170887"/>
              <a:gd name="connsiteY8" fmla="*/ 40 h 39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0887" h="3903962">
                <a:moveTo>
                  <a:pt x="4272761" y="40"/>
                </a:moveTo>
                <a:cubicBezTo>
                  <a:pt x="4574343" y="1242"/>
                  <a:pt x="4864085" y="30120"/>
                  <a:pt x="5136404" y="89666"/>
                </a:cubicBezTo>
                <a:lnTo>
                  <a:pt x="5170887" y="98715"/>
                </a:lnTo>
                <a:lnTo>
                  <a:pt x="5170887" y="2845179"/>
                </a:lnTo>
                <a:lnTo>
                  <a:pt x="84204" y="3903962"/>
                </a:lnTo>
                <a:lnTo>
                  <a:pt x="69163" y="3851642"/>
                </a:lnTo>
                <a:cubicBezTo>
                  <a:pt x="57281" y="3804387"/>
                  <a:pt x="46939" y="3756519"/>
                  <a:pt x="38184" y="3708063"/>
                </a:cubicBezTo>
                <a:cubicBezTo>
                  <a:pt x="-241957" y="2157445"/>
                  <a:pt x="1046324" y="545833"/>
                  <a:pt x="3016514" y="135741"/>
                </a:cubicBezTo>
                <a:cubicBezTo>
                  <a:pt x="3447493" y="46034"/>
                  <a:pt x="3870652" y="-1564"/>
                  <a:pt x="4272761" y="40"/>
                </a:cubicBezTo>
                <a:close/>
              </a:path>
            </a:pathLst>
          </a:custGeom>
          <a:gradFill>
            <a:gsLst>
              <a:gs pos="0">
                <a:srgbClr val="526507"/>
              </a:gs>
              <a:gs pos="100000">
                <a:srgbClr val="B9BE07"/>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Freeform: Shape 5">
            <a:extLst>
              <a:ext uri="{FF2B5EF4-FFF2-40B4-BE49-F238E27FC236}">
                <a16:creationId xmlns:a16="http://schemas.microsoft.com/office/drawing/2014/main" id="{50712430-454E-44C9-A432-A6A3185747CF}"/>
              </a:ext>
            </a:extLst>
          </p:cNvPr>
          <p:cNvSpPr/>
          <p:nvPr/>
        </p:nvSpPr>
        <p:spPr>
          <a:xfrm>
            <a:off x="6717604" y="5003800"/>
            <a:ext cx="5647268" cy="1854200"/>
          </a:xfrm>
          <a:custGeom>
            <a:avLst/>
            <a:gdLst>
              <a:gd name="connsiteX0" fmla="*/ 3328097 w 5474396"/>
              <a:gd name="connsiteY0" fmla="*/ 0 h 1854200"/>
              <a:gd name="connsiteX1" fmla="*/ 5456938 w 5474396"/>
              <a:gd name="connsiteY1" fmla="*/ 305613 h 1854200"/>
              <a:gd name="connsiteX2" fmla="*/ 5474396 w 5474396"/>
              <a:gd name="connsiteY2" fmla="*/ 312746 h 1854200"/>
              <a:gd name="connsiteX3" fmla="*/ 5474396 w 5474396"/>
              <a:gd name="connsiteY3" fmla="*/ 1854200 h 1854200"/>
              <a:gd name="connsiteX4" fmla="*/ 5385 w 5474396"/>
              <a:gd name="connsiteY4" fmla="*/ 1854200 h 1854200"/>
              <a:gd name="connsiteX5" fmla="*/ 1674 w 5474396"/>
              <a:gd name="connsiteY5" fmla="*/ 1821641 h 1854200"/>
              <a:gd name="connsiteX6" fmla="*/ 697 w 5474396"/>
              <a:gd name="connsiteY6" fmla="*/ 1733550 h 1854200"/>
              <a:gd name="connsiteX7" fmla="*/ 3328097 w 5474396"/>
              <a:gd name="connsiteY7"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96" h="1854200">
                <a:moveTo>
                  <a:pt x="3328097" y="0"/>
                </a:moveTo>
                <a:cubicBezTo>
                  <a:pt x="4132078" y="0"/>
                  <a:pt x="4876754" y="95079"/>
                  <a:pt x="5456938" y="305613"/>
                </a:cubicBezTo>
                <a:lnTo>
                  <a:pt x="5474396" y="312746"/>
                </a:lnTo>
                <a:lnTo>
                  <a:pt x="5474396" y="1854200"/>
                </a:lnTo>
                <a:lnTo>
                  <a:pt x="5385" y="1854200"/>
                </a:lnTo>
                <a:lnTo>
                  <a:pt x="1674" y="1821641"/>
                </a:lnTo>
                <a:cubicBezTo>
                  <a:pt x="-155" y="1792442"/>
                  <a:pt x="-493" y="1763072"/>
                  <a:pt x="697" y="1733550"/>
                </a:cubicBezTo>
                <a:cubicBezTo>
                  <a:pt x="38797" y="788837"/>
                  <a:pt x="1490425" y="0"/>
                  <a:pt x="3328097" y="0"/>
                </a:cubicBezTo>
                <a:close/>
              </a:path>
            </a:pathLst>
          </a:custGeom>
          <a:gradFill>
            <a:gsLst>
              <a:gs pos="0">
                <a:srgbClr val="526507"/>
              </a:gs>
              <a:gs pos="100000">
                <a:srgbClr val="B9BE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Shape 9">
            <a:extLst>
              <a:ext uri="{FF2B5EF4-FFF2-40B4-BE49-F238E27FC236}">
                <a16:creationId xmlns:a16="http://schemas.microsoft.com/office/drawing/2014/main" id="{355E1415-03DC-4ADE-B5AF-DF0FE14CFBF4}"/>
              </a:ext>
            </a:extLst>
          </p:cNvPr>
          <p:cNvSpPr/>
          <p:nvPr/>
        </p:nvSpPr>
        <p:spPr>
          <a:xfrm>
            <a:off x="3620910" y="4839503"/>
            <a:ext cx="6096001"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63000">
                <a:srgbClr val="879307"/>
              </a:gs>
              <a:gs pos="0">
                <a:srgbClr val="B9BE07"/>
              </a:gs>
              <a:gs pos="100000">
                <a:srgbClr val="52650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938ECE14-3D55-4459-A278-4290A96369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a:off x="12474061" y="2575932"/>
            <a:ext cx="2525749" cy="3220278"/>
          </a:xfrm>
          <a:prstGeom prst="rect">
            <a:avLst/>
          </a:prstGeom>
        </p:spPr>
      </p:pic>
      <p:pic>
        <p:nvPicPr>
          <p:cNvPr id="22" name="Picture 21">
            <a:extLst>
              <a:ext uri="{FF2B5EF4-FFF2-40B4-BE49-F238E27FC236}">
                <a16:creationId xmlns:a16="http://schemas.microsoft.com/office/drawing/2014/main" id="{9A9EB49A-395A-4664-B853-D6E78B8FA4B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16533434">
            <a:off x="890108" y="6542915"/>
            <a:ext cx="3360117" cy="3784307"/>
          </a:xfrm>
          <a:prstGeom prst="rect">
            <a:avLst/>
          </a:prstGeom>
        </p:spPr>
      </p:pic>
      <p:sp>
        <p:nvSpPr>
          <p:cNvPr id="32" name="Cloud 31">
            <a:extLst>
              <a:ext uri="{FF2B5EF4-FFF2-40B4-BE49-F238E27FC236}">
                <a16:creationId xmlns:a16="http://schemas.microsoft.com/office/drawing/2014/main" id="{7D4A3DC6-5D78-45B0-BF01-3EEA9B1693B5}"/>
              </a:ext>
            </a:extLst>
          </p:cNvPr>
          <p:cNvSpPr/>
          <p:nvPr/>
        </p:nvSpPr>
        <p:spPr>
          <a:xfrm>
            <a:off x="7080702" y="-1110365"/>
            <a:ext cx="2718360" cy="1027954"/>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Cloud 33">
            <a:extLst>
              <a:ext uri="{FF2B5EF4-FFF2-40B4-BE49-F238E27FC236}">
                <a16:creationId xmlns:a16="http://schemas.microsoft.com/office/drawing/2014/main" id="{9D0AF9B8-D69E-4E44-86A9-0341D4373A74}"/>
              </a:ext>
            </a:extLst>
          </p:cNvPr>
          <p:cNvSpPr/>
          <p:nvPr/>
        </p:nvSpPr>
        <p:spPr>
          <a:xfrm rot="10800000">
            <a:off x="-1122530" y="-1582423"/>
            <a:ext cx="2718360" cy="1027954"/>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a:extLst>
              <a:ext uri="{FF2B5EF4-FFF2-40B4-BE49-F238E27FC236}">
                <a16:creationId xmlns:a16="http://schemas.microsoft.com/office/drawing/2014/main" id="{252F3478-F171-439E-AA09-8BF86E07DB4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flipH="1">
            <a:off x="-3662289" y="4539393"/>
            <a:ext cx="2564624" cy="3220278"/>
          </a:xfrm>
          <a:prstGeom prst="rect">
            <a:avLst/>
          </a:prstGeom>
        </p:spPr>
      </p:pic>
      <p:pic>
        <p:nvPicPr>
          <p:cNvPr id="39" name="Picture 38">
            <a:extLst>
              <a:ext uri="{FF2B5EF4-FFF2-40B4-BE49-F238E27FC236}">
                <a16:creationId xmlns:a16="http://schemas.microsoft.com/office/drawing/2014/main" id="{33F2B114-EABC-412E-90F0-9505830383B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7604" y1="87870" x2="67969" y2="88241"/>
                        <a14:foregroundMark x1="69063" y1="89074" x2="69844" y2="88704"/>
                        <a14:foregroundMark x1="64323" y1="85648" x2="64323" y2="85648"/>
                      </a14:backgroundRemoval>
                    </a14:imgEffect>
                  </a14:imgLayer>
                </a14:imgProps>
              </a:ext>
            </a:extLst>
          </a:blip>
          <a:srcRect l="61334" t="71824" r="26567" b="7462"/>
          <a:stretch/>
        </p:blipFill>
        <p:spPr>
          <a:xfrm rot="2844930">
            <a:off x="7961175" y="7218498"/>
            <a:ext cx="1654900" cy="1593619"/>
          </a:xfrm>
          <a:prstGeom prst="rect">
            <a:avLst/>
          </a:prstGeom>
        </p:spPr>
      </p:pic>
      <p:pic>
        <p:nvPicPr>
          <p:cNvPr id="31" name="Picture 30">
            <a:extLst>
              <a:ext uri="{FF2B5EF4-FFF2-40B4-BE49-F238E27FC236}">
                <a16:creationId xmlns:a16="http://schemas.microsoft.com/office/drawing/2014/main" id="{6E81EEEB-4A4E-4736-8F65-AC27392DFD5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a:off x="12911131" y="-446817"/>
            <a:ext cx="2666512" cy="2680945"/>
          </a:xfrm>
          <a:prstGeom prst="rect">
            <a:avLst/>
          </a:prstGeom>
        </p:spPr>
      </p:pic>
      <p:grpSp>
        <p:nvGrpSpPr>
          <p:cNvPr id="51" name="Group 50">
            <a:extLst>
              <a:ext uri="{FF2B5EF4-FFF2-40B4-BE49-F238E27FC236}">
                <a16:creationId xmlns:a16="http://schemas.microsoft.com/office/drawing/2014/main" id="{B62FF1AF-E7FD-40ED-8B92-4772FE9F7094}"/>
              </a:ext>
            </a:extLst>
          </p:cNvPr>
          <p:cNvGrpSpPr/>
          <p:nvPr/>
        </p:nvGrpSpPr>
        <p:grpSpPr>
          <a:xfrm>
            <a:off x="4135282" y="-4246588"/>
            <a:ext cx="6432480" cy="3137953"/>
            <a:chOff x="4553814" y="951594"/>
            <a:chExt cx="6432480" cy="3137953"/>
          </a:xfrm>
        </p:grpSpPr>
        <p:pic>
          <p:nvPicPr>
            <p:cNvPr id="43" name="Picture 42">
              <a:extLst>
                <a:ext uri="{FF2B5EF4-FFF2-40B4-BE49-F238E27FC236}">
                  <a16:creationId xmlns:a16="http://schemas.microsoft.com/office/drawing/2014/main" id="{6634CE05-6272-4D6C-90E7-077FAFE9CDCE}"/>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8576" b="54601" l="56131" r="65654">
                          <a14:foregroundMark x1="57500" y1="22778" x2="57500" y2="22778"/>
                          <a14:foregroundMark x1="59479" y1="21296" x2="59740" y2="21296"/>
                          <a14:foregroundMark x1="60260" y1="21389" x2="60469" y2="21481"/>
                          <a14:foregroundMark x1="61042" y1="21481" x2="61302" y2="21667"/>
                          <a14:foregroundMark x1="59844" y1="23056" x2="59844" y2="23056"/>
                          <a14:foregroundMark x1="58229" y1="21389" x2="58229" y2="21389"/>
                          <a14:foregroundMark x1="57969" y1="22130" x2="57969" y2="22130"/>
                          <a14:foregroundMark x1="58958" y1="21389" x2="58958" y2="21389"/>
                          <a14:foregroundMark x1="61771" y1="21481" x2="61771" y2="21481"/>
                          <a14:foregroundMark x1="62344" y1="22037" x2="62500" y2="22130"/>
                          <a14:foregroundMark x1="63438" y1="24907" x2="63438" y2="24907"/>
                          <a14:foregroundMark x1="63021" y1="23056" x2="63021" y2="23056"/>
                          <a14:foregroundMark x1="63281" y1="23981" x2="63281" y2="23981"/>
                          <a14:foregroundMark x1="56979" y1="51667" x2="56979" y2="51667"/>
                          <a14:foregroundMark x1="58177" y1="53333" x2="58177" y2="53333"/>
                          <a14:foregroundMark x1="63646" y1="52593" x2="63646" y2="52593"/>
                          <a14:foregroundMark x1="63594" y1="50741" x2="63594" y2="50741"/>
                          <a14:foregroundMark x1="63750" y1="52870" x2="63750" y2="52870"/>
                          <a14:foregroundMark x1="63906" y1="52778" x2="63906" y2="52778"/>
                          <a14:foregroundMark x1="63854" y1="51852" x2="63854" y2="51852"/>
                          <a14:foregroundMark x1="63646" y1="50278" x2="63646" y2="50278"/>
                          <a14:foregroundMark x1="63385" y1="48611" x2="63385" y2="48611"/>
                          <a14:foregroundMark x1="63542" y1="35278" x2="63542" y2="35278"/>
                          <a14:foregroundMark x1="63490" y1="32778" x2="63490" y2="32778"/>
                          <a14:foregroundMark x1="63490" y1="29537" x2="63490" y2="29537"/>
                          <a14:foregroundMark x1="63490" y1="27963" x2="63438" y2="29167"/>
                          <a14:foregroundMark x1="63281" y1="26389" x2="63333" y2="26759"/>
                          <a14:backgroundMark x1="57188" y1="20000" x2="57865" y2="20370"/>
                          <a14:backgroundMark x1="60938" y1="20556" x2="62083" y2="20648"/>
                          <a14:backgroundMark x1="57396" y1="20463" x2="57969" y2="19722"/>
                          <a14:backgroundMark x1="57396" y1="21204" x2="57396" y2="21204"/>
                          <a14:backgroundMark x1="57240" y1="21759" x2="57240" y2="21759"/>
                          <a14:backgroundMark x1="57083" y1="22315" x2="57083" y2="22315"/>
                          <a14:backgroundMark x1="56875" y1="22963" x2="56875" y2="22963"/>
                          <a14:backgroundMark x1="62500" y1="20556" x2="62500" y2="20556"/>
                          <a14:backgroundMark x1="58490" y1="20000" x2="58542" y2="20000"/>
                          <a14:backgroundMark x1="58698" y1="20093" x2="59844" y2="20093"/>
                          <a14:backgroundMark x1="63854" y1="22407" x2="64375" y2="23241"/>
                          <a14:backgroundMark x1="64286" y1="26345" x2="64323" y2="27037"/>
                          <a14:backgroundMark x1="64219" y1="25093" x2="64265" y2="25960"/>
                          <a14:backgroundMark x1="64167" y1="29167" x2="64271" y2="30926"/>
                          <a14:backgroundMark x1="64291" y1="32778" x2="64323" y2="34352"/>
                          <a14:backgroundMark x1="64271" y1="31759" x2="64291" y2="32778"/>
                          <a14:backgroundMark x1="64271" y1="35463" x2="64323" y2="40185"/>
                          <a14:backgroundMark x1="64373" y1="48611" x2="64427" y2="50093"/>
                          <a14:backgroundMark x1="64271" y1="45833" x2="64373" y2="48611"/>
                          <a14:backgroundMark x1="63854" y1="40463" x2="64063" y2="45000"/>
                        </a14:backgroundRemoval>
                      </a14:imgEffect>
                    </a14:imgLayer>
                  </a14:imgProps>
                </a:ext>
              </a:extLst>
            </a:blip>
            <a:srcRect l="54941" t="14073" r="33156" b="40896"/>
            <a:stretch/>
          </p:blipFill>
          <p:spPr>
            <a:xfrm>
              <a:off x="8925067" y="1001342"/>
              <a:ext cx="1451186" cy="3088205"/>
            </a:xfrm>
            <a:prstGeom prst="rect">
              <a:avLst/>
            </a:prstGeom>
          </p:spPr>
        </p:pic>
        <p:grpSp>
          <p:nvGrpSpPr>
            <p:cNvPr id="49" name="Group 48">
              <a:extLst>
                <a:ext uri="{FF2B5EF4-FFF2-40B4-BE49-F238E27FC236}">
                  <a16:creationId xmlns:a16="http://schemas.microsoft.com/office/drawing/2014/main" id="{248526C0-D589-4293-B1EC-941B0197CE41}"/>
                </a:ext>
              </a:extLst>
            </p:cNvPr>
            <p:cNvGrpSpPr/>
            <p:nvPr/>
          </p:nvGrpSpPr>
          <p:grpSpPr>
            <a:xfrm>
              <a:off x="4553814" y="1037056"/>
              <a:ext cx="6432480" cy="2583922"/>
              <a:chOff x="5214410" y="1543270"/>
              <a:chExt cx="6432480" cy="2583922"/>
            </a:xfrm>
          </p:grpSpPr>
          <p:grpSp>
            <p:nvGrpSpPr>
              <p:cNvPr id="45" name="Group 44">
                <a:extLst>
                  <a:ext uri="{FF2B5EF4-FFF2-40B4-BE49-F238E27FC236}">
                    <a16:creationId xmlns:a16="http://schemas.microsoft.com/office/drawing/2014/main" id="{AE141E76-F3E1-4A37-AFB5-87ED07989EB8}"/>
                  </a:ext>
                </a:extLst>
              </p:cNvPr>
              <p:cNvGrpSpPr/>
              <p:nvPr/>
            </p:nvGrpSpPr>
            <p:grpSpPr>
              <a:xfrm>
                <a:off x="5214410" y="1593257"/>
                <a:ext cx="6432480" cy="2533935"/>
                <a:chOff x="5509824" y="1413909"/>
                <a:chExt cx="4620046" cy="2533935"/>
              </a:xfrm>
              <a:noFill/>
            </p:grpSpPr>
            <p:sp>
              <p:nvSpPr>
                <p:cNvPr id="46" name="TextBox 45">
                  <a:extLst>
                    <a:ext uri="{FF2B5EF4-FFF2-40B4-BE49-F238E27FC236}">
                      <a16:creationId xmlns:a16="http://schemas.microsoft.com/office/drawing/2014/main" id="{D1185AB7-A6E9-4261-8E07-ECEAE65ACCDD}"/>
                    </a:ext>
                  </a:extLst>
                </p:cNvPr>
                <p:cNvSpPr txBox="1"/>
                <p:nvPr/>
              </p:nvSpPr>
              <p:spPr>
                <a:xfrm>
                  <a:off x="5509824" y="1413909"/>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Môn</a:t>
                  </a:r>
                </a:p>
              </p:txBody>
            </p:sp>
            <p:sp>
              <p:nvSpPr>
                <p:cNvPr id="47" name="TextBox 46">
                  <a:extLst>
                    <a:ext uri="{FF2B5EF4-FFF2-40B4-BE49-F238E27FC236}">
                      <a16:creationId xmlns:a16="http://schemas.microsoft.com/office/drawing/2014/main" id="{22444A08-3269-413F-BDC8-1E43989FFD40}"/>
                    </a:ext>
                  </a:extLst>
                </p:cNvPr>
                <p:cNvSpPr txBox="1"/>
                <p:nvPr/>
              </p:nvSpPr>
              <p:spPr>
                <a:xfrm>
                  <a:off x="5689153" y="2378184"/>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Học</a:t>
                  </a:r>
                </a:p>
              </p:txBody>
            </p:sp>
          </p:grpSp>
          <p:grpSp>
            <p:nvGrpSpPr>
              <p:cNvPr id="44" name="Group 43">
                <a:extLst>
                  <a:ext uri="{FF2B5EF4-FFF2-40B4-BE49-F238E27FC236}">
                    <a16:creationId xmlns:a16="http://schemas.microsoft.com/office/drawing/2014/main" id="{8AF284B4-BC0E-4741-B304-876C3C716185}"/>
                  </a:ext>
                </a:extLst>
              </p:cNvPr>
              <p:cNvGrpSpPr/>
              <p:nvPr/>
            </p:nvGrpSpPr>
            <p:grpSpPr>
              <a:xfrm>
                <a:off x="6049232" y="1543270"/>
                <a:ext cx="4683488" cy="2531509"/>
                <a:chOff x="6585445" y="2133366"/>
                <a:chExt cx="4683488" cy="2531509"/>
              </a:xfrm>
              <a:noFill/>
            </p:grpSpPr>
            <p:sp>
              <p:nvSpPr>
                <p:cNvPr id="40" name="TextBox 39">
                  <a:extLst>
                    <a:ext uri="{FF2B5EF4-FFF2-40B4-BE49-F238E27FC236}">
                      <a16:creationId xmlns:a16="http://schemas.microsoft.com/office/drawing/2014/main" id="{95216584-A1A6-4CD9-ADF3-DCC3628C6BA9}"/>
                    </a:ext>
                  </a:extLst>
                </p:cNvPr>
                <p:cNvSpPr txBox="1"/>
                <p:nvPr/>
              </p:nvSpPr>
              <p:spPr>
                <a:xfrm>
                  <a:off x="6585445" y="2133366"/>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Môn</a:t>
                  </a:r>
                </a:p>
              </p:txBody>
            </p:sp>
            <p:sp>
              <p:nvSpPr>
                <p:cNvPr id="41" name="TextBox 40">
                  <a:extLst>
                    <a:ext uri="{FF2B5EF4-FFF2-40B4-BE49-F238E27FC236}">
                      <a16:creationId xmlns:a16="http://schemas.microsoft.com/office/drawing/2014/main" id="{813396DC-9E9F-4731-A745-5CD9F6ABFDF4}"/>
                    </a:ext>
                  </a:extLst>
                </p:cNvPr>
                <p:cNvSpPr txBox="1"/>
                <p:nvPr/>
              </p:nvSpPr>
              <p:spPr>
                <a:xfrm>
                  <a:off x="6828216" y="3095215"/>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Học</a:t>
                  </a:r>
                </a:p>
              </p:txBody>
            </p:sp>
          </p:grpSp>
        </p:grpSp>
        <p:sp>
          <p:nvSpPr>
            <p:cNvPr id="50" name="Freeform: Shape 49">
              <a:extLst>
                <a:ext uri="{FF2B5EF4-FFF2-40B4-BE49-F238E27FC236}">
                  <a16:creationId xmlns:a16="http://schemas.microsoft.com/office/drawing/2014/main" id="{9A348642-FE3F-4696-BCC2-FEA4C10EFCB8}"/>
                </a:ext>
              </a:extLst>
            </p:cNvPr>
            <p:cNvSpPr/>
            <p:nvPr/>
          </p:nvSpPr>
          <p:spPr>
            <a:xfrm>
              <a:off x="8728228" y="951594"/>
              <a:ext cx="830746" cy="708127"/>
            </a:xfrm>
            <a:custGeom>
              <a:avLst/>
              <a:gdLst>
                <a:gd name="connsiteX0" fmla="*/ 0 w 845574"/>
                <a:gd name="connsiteY0" fmla="*/ 572859 h 572859"/>
                <a:gd name="connsiteX1" fmla="*/ 186813 w 845574"/>
                <a:gd name="connsiteY1" fmla="*/ 71414 h 572859"/>
                <a:gd name="connsiteX2" fmla="*/ 344129 w 845574"/>
                <a:gd name="connsiteY2" fmla="*/ 2588 h 572859"/>
                <a:gd name="connsiteX3" fmla="*/ 629265 w 845574"/>
                <a:gd name="connsiteY3" fmla="*/ 61582 h 572859"/>
                <a:gd name="connsiteX4" fmla="*/ 786581 w 845574"/>
                <a:gd name="connsiteY4" fmla="*/ 336885 h 572859"/>
                <a:gd name="connsiteX5" fmla="*/ 845574 w 845574"/>
                <a:gd name="connsiteY5" fmla="*/ 435207 h 572859"/>
                <a:gd name="connsiteX0" fmla="*/ 0 w 845574"/>
                <a:gd name="connsiteY0" fmla="*/ 698107 h 698107"/>
                <a:gd name="connsiteX1" fmla="*/ 186813 w 845574"/>
                <a:gd name="connsiteY1" fmla="*/ 196662 h 698107"/>
                <a:gd name="connsiteX2" fmla="*/ 353961 w 845574"/>
                <a:gd name="connsiteY2" fmla="*/ 17 h 698107"/>
                <a:gd name="connsiteX3" fmla="*/ 629265 w 845574"/>
                <a:gd name="connsiteY3" fmla="*/ 186830 h 698107"/>
                <a:gd name="connsiteX4" fmla="*/ 786581 w 845574"/>
                <a:gd name="connsiteY4" fmla="*/ 462133 h 698107"/>
                <a:gd name="connsiteX5" fmla="*/ 845574 w 845574"/>
                <a:gd name="connsiteY5" fmla="*/ 560455 h 698107"/>
                <a:gd name="connsiteX0" fmla="*/ 0 w 845574"/>
                <a:gd name="connsiteY0" fmla="*/ 629301 h 629301"/>
                <a:gd name="connsiteX1" fmla="*/ 186813 w 845574"/>
                <a:gd name="connsiteY1" fmla="*/ 127856 h 629301"/>
                <a:gd name="connsiteX2" fmla="*/ 344129 w 845574"/>
                <a:gd name="connsiteY2" fmla="*/ 37 h 629301"/>
                <a:gd name="connsiteX3" fmla="*/ 629265 w 845574"/>
                <a:gd name="connsiteY3" fmla="*/ 118024 h 629301"/>
                <a:gd name="connsiteX4" fmla="*/ 786581 w 845574"/>
                <a:gd name="connsiteY4" fmla="*/ 393327 h 629301"/>
                <a:gd name="connsiteX5" fmla="*/ 845574 w 845574"/>
                <a:gd name="connsiteY5" fmla="*/ 491649 h 629301"/>
                <a:gd name="connsiteX0" fmla="*/ 0 w 845574"/>
                <a:gd name="connsiteY0" fmla="*/ 630130 h 630130"/>
                <a:gd name="connsiteX1" fmla="*/ 186813 w 845574"/>
                <a:gd name="connsiteY1" fmla="*/ 128685 h 630130"/>
                <a:gd name="connsiteX2" fmla="*/ 344129 w 845574"/>
                <a:gd name="connsiteY2" fmla="*/ 866 h 630130"/>
                <a:gd name="connsiteX3" fmla="*/ 609601 w 845574"/>
                <a:gd name="connsiteY3" fmla="*/ 168014 h 630130"/>
                <a:gd name="connsiteX4" fmla="*/ 786581 w 845574"/>
                <a:gd name="connsiteY4" fmla="*/ 394156 h 630130"/>
                <a:gd name="connsiteX5" fmla="*/ 845574 w 845574"/>
                <a:gd name="connsiteY5" fmla="*/ 492478 h 630130"/>
                <a:gd name="connsiteX0" fmla="*/ 0 w 845574"/>
                <a:gd name="connsiteY0" fmla="*/ 630933 h 630933"/>
                <a:gd name="connsiteX1" fmla="*/ 186813 w 845574"/>
                <a:gd name="connsiteY1" fmla="*/ 129488 h 630933"/>
                <a:gd name="connsiteX2" fmla="*/ 344129 w 845574"/>
                <a:gd name="connsiteY2" fmla="*/ 1669 h 630933"/>
                <a:gd name="connsiteX3" fmla="*/ 688259 w 845574"/>
                <a:gd name="connsiteY3" fmla="*/ 80326 h 630933"/>
                <a:gd name="connsiteX4" fmla="*/ 786581 w 845574"/>
                <a:gd name="connsiteY4" fmla="*/ 394959 h 630933"/>
                <a:gd name="connsiteX5" fmla="*/ 845574 w 845574"/>
                <a:gd name="connsiteY5" fmla="*/ 493281 h 630933"/>
                <a:gd name="connsiteX0" fmla="*/ 0 w 845574"/>
                <a:gd name="connsiteY0" fmla="*/ 708460 h 708460"/>
                <a:gd name="connsiteX1" fmla="*/ 186813 w 845574"/>
                <a:gd name="connsiteY1" fmla="*/ 207015 h 708460"/>
                <a:gd name="connsiteX2" fmla="*/ 344129 w 845574"/>
                <a:gd name="connsiteY2" fmla="*/ 538 h 708460"/>
                <a:gd name="connsiteX3" fmla="*/ 688259 w 845574"/>
                <a:gd name="connsiteY3" fmla="*/ 157853 h 708460"/>
                <a:gd name="connsiteX4" fmla="*/ 786581 w 845574"/>
                <a:gd name="connsiteY4" fmla="*/ 472486 h 708460"/>
                <a:gd name="connsiteX5" fmla="*/ 845574 w 845574"/>
                <a:gd name="connsiteY5" fmla="*/ 570808 h 708460"/>
                <a:gd name="connsiteX0" fmla="*/ 0 w 845574"/>
                <a:gd name="connsiteY0" fmla="*/ 708129 h 708129"/>
                <a:gd name="connsiteX1" fmla="*/ 127820 w 845574"/>
                <a:gd name="connsiteY1" fmla="*/ 187019 h 708129"/>
                <a:gd name="connsiteX2" fmla="*/ 344129 w 845574"/>
                <a:gd name="connsiteY2" fmla="*/ 207 h 708129"/>
                <a:gd name="connsiteX3" fmla="*/ 688259 w 845574"/>
                <a:gd name="connsiteY3" fmla="*/ 157522 h 708129"/>
                <a:gd name="connsiteX4" fmla="*/ 786581 w 845574"/>
                <a:gd name="connsiteY4" fmla="*/ 472155 h 708129"/>
                <a:gd name="connsiteX5" fmla="*/ 845574 w 845574"/>
                <a:gd name="connsiteY5" fmla="*/ 570477 h 708129"/>
                <a:gd name="connsiteX0" fmla="*/ 0 w 845574"/>
                <a:gd name="connsiteY0" fmla="*/ 708287 h 708287"/>
                <a:gd name="connsiteX1" fmla="*/ 127820 w 845574"/>
                <a:gd name="connsiteY1" fmla="*/ 187177 h 708287"/>
                <a:gd name="connsiteX2" fmla="*/ 344129 w 845574"/>
                <a:gd name="connsiteY2" fmla="*/ 365 h 708287"/>
                <a:gd name="connsiteX3" fmla="*/ 688259 w 845574"/>
                <a:gd name="connsiteY3" fmla="*/ 157680 h 708287"/>
                <a:gd name="connsiteX4" fmla="*/ 786581 w 845574"/>
                <a:gd name="connsiteY4" fmla="*/ 472313 h 708287"/>
                <a:gd name="connsiteX5" fmla="*/ 845574 w 845574"/>
                <a:gd name="connsiteY5" fmla="*/ 570635 h 708287"/>
                <a:gd name="connsiteX0" fmla="*/ 0 w 830746"/>
                <a:gd name="connsiteY0" fmla="*/ 708287 h 708287"/>
                <a:gd name="connsiteX1" fmla="*/ 127820 w 830746"/>
                <a:gd name="connsiteY1" fmla="*/ 187177 h 708287"/>
                <a:gd name="connsiteX2" fmla="*/ 344129 w 830746"/>
                <a:gd name="connsiteY2" fmla="*/ 365 h 708287"/>
                <a:gd name="connsiteX3" fmla="*/ 688259 w 830746"/>
                <a:gd name="connsiteY3" fmla="*/ 157680 h 708287"/>
                <a:gd name="connsiteX4" fmla="*/ 786581 w 830746"/>
                <a:gd name="connsiteY4" fmla="*/ 472313 h 708287"/>
                <a:gd name="connsiteX5" fmla="*/ 830746 w 830746"/>
                <a:gd name="connsiteY5" fmla="*/ 575578 h 70828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746" h="708127">
                  <a:moveTo>
                    <a:pt x="0" y="708127"/>
                  </a:moveTo>
                  <a:cubicBezTo>
                    <a:pt x="64729" y="504927"/>
                    <a:pt x="70465" y="305004"/>
                    <a:pt x="127820" y="187017"/>
                  </a:cubicBezTo>
                  <a:cubicBezTo>
                    <a:pt x="185175" y="69030"/>
                    <a:pt x="250723" y="5121"/>
                    <a:pt x="344129" y="205"/>
                  </a:cubicBezTo>
                  <a:cubicBezTo>
                    <a:pt x="437535" y="-4711"/>
                    <a:pt x="611634" y="79686"/>
                    <a:pt x="688259" y="157520"/>
                  </a:cubicBezTo>
                  <a:cubicBezTo>
                    <a:pt x="764884" y="235354"/>
                    <a:pt x="787600" y="387640"/>
                    <a:pt x="803880" y="467210"/>
                  </a:cubicBezTo>
                  <a:cubicBezTo>
                    <a:pt x="825103" y="541837"/>
                    <a:pt x="824191" y="557392"/>
                    <a:pt x="830746" y="575418"/>
                  </a:cubicBezTo>
                </a:path>
              </a:pathLst>
            </a:custGeom>
            <a:noFill/>
            <a:ln w="28575">
              <a:solidFill>
                <a:srgbClr val="4B2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30" name="Picture 229">
            <a:extLst>
              <a:ext uri="{FF2B5EF4-FFF2-40B4-BE49-F238E27FC236}">
                <a16:creationId xmlns:a16="http://schemas.microsoft.com/office/drawing/2014/main" id="{6C4A0D2B-86A0-4A79-AC89-4AD5F726DFAE}"/>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4323" y1="85648" x2="64323" y2="85648"/>
                        <a14:backgroundMark x1="66094" y1="86852" x2="66250" y2="87222"/>
                        <a14:backgroundMark x1="69323" y1="89167" x2="70521" y2="89074"/>
                        <a14:backgroundMark x1="66094" y1="87593" x2="66563" y2="88333"/>
                        <a14:backgroundMark x1="66042" y1="86204" x2="66823" y2="87593"/>
                        <a14:backgroundMark x1="67604" y1="88056" x2="67865" y2="88148"/>
                      </a14:backgroundRemoval>
                    </a14:imgEffect>
                  </a14:imgLayer>
                </a14:imgProps>
              </a:ext>
            </a:extLst>
          </a:blip>
          <a:srcRect l="61334" t="71824" r="26567" b="7462"/>
          <a:stretch/>
        </p:blipFill>
        <p:spPr>
          <a:xfrm>
            <a:off x="11119532" y="114441"/>
            <a:ext cx="1154166" cy="1111427"/>
          </a:xfrm>
          <a:prstGeom prst="rect">
            <a:avLst/>
          </a:prstGeom>
        </p:spPr>
      </p:pic>
      <p:sp>
        <p:nvSpPr>
          <p:cNvPr id="159" name="Rectangle: Rounded Corners 158">
            <a:extLst>
              <a:ext uri="{FF2B5EF4-FFF2-40B4-BE49-F238E27FC236}">
                <a16:creationId xmlns:a16="http://schemas.microsoft.com/office/drawing/2014/main" id="{EF71BC87-D7AA-4776-BE6C-9153EE24A60D}"/>
              </a:ext>
            </a:extLst>
          </p:cNvPr>
          <p:cNvSpPr/>
          <p:nvPr/>
        </p:nvSpPr>
        <p:spPr>
          <a:xfrm>
            <a:off x="288798" y="228548"/>
            <a:ext cx="11848634" cy="6484217"/>
          </a:xfrm>
          <a:prstGeom prst="roundRect">
            <a:avLst>
              <a:gd name="adj" fmla="val 7392"/>
            </a:avLst>
          </a:prstGeom>
          <a:gradFill>
            <a:gsLst>
              <a:gs pos="20000">
                <a:srgbClr val="28C9FE"/>
              </a:gs>
              <a:gs pos="100000">
                <a:srgbClr val="008CF8"/>
              </a:gs>
            </a:gsLst>
            <a:lin ang="5400000" scaled="1"/>
          </a:gradFill>
          <a:ln w="28575">
            <a:solidFill>
              <a:srgbClr val="008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60" name="Group 159">
            <a:extLst>
              <a:ext uri="{FF2B5EF4-FFF2-40B4-BE49-F238E27FC236}">
                <a16:creationId xmlns:a16="http://schemas.microsoft.com/office/drawing/2014/main" id="{4B0A5DC7-714E-4D97-AEAB-E302780A23E1}"/>
              </a:ext>
            </a:extLst>
          </p:cNvPr>
          <p:cNvGrpSpPr/>
          <p:nvPr/>
        </p:nvGrpSpPr>
        <p:grpSpPr>
          <a:xfrm>
            <a:off x="488586" y="479542"/>
            <a:ext cx="2986856" cy="1173524"/>
            <a:chOff x="5611394" y="4359431"/>
            <a:chExt cx="1204617" cy="1173524"/>
          </a:xfrm>
        </p:grpSpPr>
        <p:sp>
          <p:nvSpPr>
            <p:cNvPr id="161" name="Rectangle: Rounded Corners 160">
              <a:extLst>
                <a:ext uri="{FF2B5EF4-FFF2-40B4-BE49-F238E27FC236}">
                  <a16:creationId xmlns:a16="http://schemas.microsoft.com/office/drawing/2014/main" id="{0327FCB1-DE4A-4422-A891-FD15B5C8F9E6}"/>
                </a:ext>
              </a:extLst>
            </p:cNvPr>
            <p:cNvSpPr/>
            <p:nvPr/>
          </p:nvSpPr>
          <p:spPr>
            <a:xfrm>
              <a:off x="5639073" y="4383773"/>
              <a:ext cx="1146250" cy="1117433"/>
            </a:xfrm>
            <a:prstGeom prst="roundRect">
              <a:avLst>
                <a:gd name="adj" fmla="val 19882"/>
              </a:avLst>
            </a:prstGeom>
            <a:gradFill>
              <a:gsLst>
                <a:gs pos="0">
                  <a:srgbClr val="01AEF0"/>
                </a:gs>
                <a:gs pos="100000">
                  <a:srgbClr val="E0EEF1"/>
                </a:gs>
              </a:gsLst>
              <a:lin ang="54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2" name="Oval 161">
              <a:extLst>
                <a:ext uri="{FF2B5EF4-FFF2-40B4-BE49-F238E27FC236}">
                  <a16:creationId xmlns:a16="http://schemas.microsoft.com/office/drawing/2014/main" id="{4D55B98F-76EC-4B36-A9F7-739F63D4BB75}"/>
                </a:ext>
              </a:extLst>
            </p:cNvPr>
            <p:cNvSpPr/>
            <p:nvPr/>
          </p:nvSpPr>
          <p:spPr>
            <a:xfrm>
              <a:off x="5751281" y="4385458"/>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3" name="Oval 162">
              <a:extLst>
                <a:ext uri="{FF2B5EF4-FFF2-40B4-BE49-F238E27FC236}">
                  <a16:creationId xmlns:a16="http://schemas.microsoft.com/office/drawing/2014/main" id="{699FA526-92C5-4885-9B3B-A5A10EC04273}"/>
                </a:ext>
              </a:extLst>
            </p:cNvPr>
            <p:cNvSpPr/>
            <p:nvPr/>
          </p:nvSpPr>
          <p:spPr>
            <a:xfrm>
              <a:off x="5892940" y="435943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4" name="Oval 163">
              <a:extLst>
                <a:ext uri="{FF2B5EF4-FFF2-40B4-BE49-F238E27FC236}">
                  <a16:creationId xmlns:a16="http://schemas.microsoft.com/office/drawing/2014/main" id="{183FAD77-88A6-4504-BE72-ADC4A7798284}"/>
                </a:ext>
              </a:extLst>
            </p:cNvPr>
            <p:cNvSpPr/>
            <p:nvPr/>
          </p:nvSpPr>
          <p:spPr>
            <a:xfrm>
              <a:off x="6034765" y="437429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5" name="Oval 164">
              <a:extLst>
                <a:ext uri="{FF2B5EF4-FFF2-40B4-BE49-F238E27FC236}">
                  <a16:creationId xmlns:a16="http://schemas.microsoft.com/office/drawing/2014/main" id="{9DDD6D2C-188A-4C36-84E7-6AE6E817F598}"/>
                </a:ext>
              </a:extLst>
            </p:cNvPr>
            <p:cNvSpPr/>
            <p:nvPr/>
          </p:nvSpPr>
          <p:spPr>
            <a:xfrm>
              <a:off x="6169666" y="435943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6" name="Oval 165">
              <a:extLst>
                <a:ext uri="{FF2B5EF4-FFF2-40B4-BE49-F238E27FC236}">
                  <a16:creationId xmlns:a16="http://schemas.microsoft.com/office/drawing/2014/main" id="{49FEDF84-FE67-4D53-AF7C-638BB2238C9B}"/>
                </a:ext>
              </a:extLst>
            </p:cNvPr>
            <p:cNvSpPr/>
            <p:nvPr/>
          </p:nvSpPr>
          <p:spPr>
            <a:xfrm>
              <a:off x="6283148" y="437429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7" name="Oval 166">
              <a:extLst>
                <a:ext uri="{FF2B5EF4-FFF2-40B4-BE49-F238E27FC236}">
                  <a16:creationId xmlns:a16="http://schemas.microsoft.com/office/drawing/2014/main" id="{F19EA577-21F3-4ABA-9C2E-3743B6A06192}"/>
                </a:ext>
              </a:extLst>
            </p:cNvPr>
            <p:cNvSpPr/>
            <p:nvPr/>
          </p:nvSpPr>
          <p:spPr>
            <a:xfrm>
              <a:off x="6397559" y="4360635"/>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8" name="Oval 167">
              <a:extLst>
                <a:ext uri="{FF2B5EF4-FFF2-40B4-BE49-F238E27FC236}">
                  <a16:creationId xmlns:a16="http://schemas.microsoft.com/office/drawing/2014/main" id="{2E478E17-486B-4B12-A15B-C7BBF18F48B7}"/>
                </a:ext>
              </a:extLst>
            </p:cNvPr>
            <p:cNvSpPr/>
            <p:nvPr/>
          </p:nvSpPr>
          <p:spPr>
            <a:xfrm>
              <a:off x="6547019" y="437059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9" name="Oval 168">
              <a:extLst>
                <a:ext uri="{FF2B5EF4-FFF2-40B4-BE49-F238E27FC236}">
                  <a16:creationId xmlns:a16="http://schemas.microsoft.com/office/drawing/2014/main" id="{C65C5A56-565D-4FED-86C7-61E029782D70}"/>
                </a:ext>
              </a:extLst>
            </p:cNvPr>
            <p:cNvSpPr/>
            <p:nvPr/>
          </p:nvSpPr>
          <p:spPr>
            <a:xfrm>
              <a:off x="6668911" y="440249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0" name="Oval 169">
              <a:extLst>
                <a:ext uri="{FF2B5EF4-FFF2-40B4-BE49-F238E27FC236}">
                  <a16:creationId xmlns:a16="http://schemas.microsoft.com/office/drawing/2014/main" id="{81FD9B7B-B65B-4D62-873C-BD6A0CE31E0E}"/>
                </a:ext>
              </a:extLst>
            </p:cNvPr>
            <p:cNvSpPr/>
            <p:nvPr/>
          </p:nvSpPr>
          <p:spPr>
            <a:xfrm>
              <a:off x="6737625" y="4486190"/>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1" name="Oval 170">
              <a:extLst>
                <a:ext uri="{FF2B5EF4-FFF2-40B4-BE49-F238E27FC236}">
                  <a16:creationId xmlns:a16="http://schemas.microsoft.com/office/drawing/2014/main" id="{C491B24C-CD8C-431F-AFD7-1568D688B84C}"/>
                </a:ext>
              </a:extLst>
            </p:cNvPr>
            <p:cNvSpPr/>
            <p:nvPr/>
          </p:nvSpPr>
          <p:spPr>
            <a:xfrm>
              <a:off x="6770292" y="4608273"/>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2" name="Oval 171">
              <a:extLst>
                <a:ext uri="{FF2B5EF4-FFF2-40B4-BE49-F238E27FC236}">
                  <a16:creationId xmlns:a16="http://schemas.microsoft.com/office/drawing/2014/main" id="{1D4C90C1-969B-452C-ACC9-C3F4D112BD6E}"/>
                </a:ext>
              </a:extLst>
            </p:cNvPr>
            <p:cNvSpPr/>
            <p:nvPr/>
          </p:nvSpPr>
          <p:spPr>
            <a:xfrm>
              <a:off x="6760484" y="471146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3" name="Oval 172">
              <a:extLst>
                <a:ext uri="{FF2B5EF4-FFF2-40B4-BE49-F238E27FC236}">
                  <a16:creationId xmlns:a16="http://schemas.microsoft.com/office/drawing/2014/main" id="{9E544F30-9985-47D2-B326-FBCE453BC36C}"/>
                </a:ext>
              </a:extLst>
            </p:cNvPr>
            <p:cNvSpPr/>
            <p:nvPr/>
          </p:nvSpPr>
          <p:spPr>
            <a:xfrm>
              <a:off x="6763215" y="4833550"/>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4" name="Oval 173">
              <a:extLst>
                <a:ext uri="{FF2B5EF4-FFF2-40B4-BE49-F238E27FC236}">
                  <a16:creationId xmlns:a16="http://schemas.microsoft.com/office/drawing/2014/main" id="{047C051C-C056-415B-B997-514B66265327}"/>
                </a:ext>
              </a:extLst>
            </p:cNvPr>
            <p:cNvSpPr/>
            <p:nvPr/>
          </p:nvSpPr>
          <p:spPr>
            <a:xfrm>
              <a:off x="5666236" y="4461313"/>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5" name="Oval 174">
              <a:extLst>
                <a:ext uri="{FF2B5EF4-FFF2-40B4-BE49-F238E27FC236}">
                  <a16:creationId xmlns:a16="http://schemas.microsoft.com/office/drawing/2014/main" id="{F1D49365-037B-4A07-9462-48384C784865}"/>
                </a:ext>
              </a:extLst>
            </p:cNvPr>
            <p:cNvSpPr/>
            <p:nvPr/>
          </p:nvSpPr>
          <p:spPr>
            <a:xfrm>
              <a:off x="5618193" y="4659285"/>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6" name="Oval 175">
              <a:extLst>
                <a:ext uri="{FF2B5EF4-FFF2-40B4-BE49-F238E27FC236}">
                  <a16:creationId xmlns:a16="http://schemas.microsoft.com/office/drawing/2014/main" id="{3BA3A0D0-ED09-4B66-8EC3-EE55FB08A524}"/>
                </a:ext>
              </a:extLst>
            </p:cNvPr>
            <p:cNvSpPr/>
            <p:nvPr/>
          </p:nvSpPr>
          <p:spPr>
            <a:xfrm>
              <a:off x="5618193" y="477998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7" name="Oval 176">
              <a:extLst>
                <a:ext uri="{FF2B5EF4-FFF2-40B4-BE49-F238E27FC236}">
                  <a16:creationId xmlns:a16="http://schemas.microsoft.com/office/drawing/2014/main" id="{0467E963-6A1F-48F4-B69A-1A086474DE2B}"/>
                </a:ext>
              </a:extLst>
            </p:cNvPr>
            <p:cNvSpPr/>
            <p:nvPr/>
          </p:nvSpPr>
          <p:spPr>
            <a:xfrm>
              <a:off x="5613766" y="454802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8" name="Oval 177">
              <a:extLst>
                <a:ext uri="{FF2B5EF4-FFF2-40B4-BE49-F238E27FC236}">
                  <a16:creationId xmlns:a16="http://schemas.microsoft.com/office/drawing/2014/main" id="{CD1B5064-747E-4A98-A3D4-C9166F8B960F}"/>
                </a:ext>
              </a:extLst>
            </p:cNvPr>
            <p:cNvSpPr/>
            <p:nvPr/>
          </p:nvSpPr>
          <p:spPr>
            <a:xfrm>
              <a:off x="5611394" y="490910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9" name="Oval 178">
              <a:extLst>
                <a:ext uri="{FF2B5EF4-FFF2-40B4-BE49-F238E27FC236}">
                  <a16:creationId xmlns:a16="http://schemas.microsoft.com/office/drawing/2014/main" id="{C564A759-4875-48DC-802B-E559DE0391A1}"/>
                </a:ext>
              </a:extLst>
            </p:cNvPr>
            <p:cNvSpPr/>
            <p:nvPr/>
          </p:nvSpPr>
          <p:spPr>
            <a:xfrm>
              <a:off x="6689067" y="5430857"/>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0" name="Oval 179">
              <a:extLst>
                <a:ext uri="{FF2B5EF4-FFF2-40B4-BE49-F238E27FC236}">
                  <a16:creationId xmlns:a16="http://schemas.microsoft.com/office/drawing/2014/main" id="{978C915E-4E37-41E8-B335-BC50599261D4}"/>
                </a:ext>
              </a:extLst>
            </p:cNvPr>
            <p:cNvSpPr/>
            <p:nvPr/>
          </p:nvSpPr>
          <p:spPr>
            <a:xfrm>
              <a:off x="6759681" y="4954767"/>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1" name="Oval 180">
              <a:extLst>
                <a:ext uri="{FF2B5EF4-FFF2-40B4-BE49-F238E27FC236}">
                  <a16:creationId xmlns:a16="http://schemas.microsoft.com/office/drawing/2014/main" id="{8499E8EA-7F51-413F-AE6E-09CAD59C761F}"/>
                </a:ext>
              </a:extLst>
            </p:cNvPr>
            <p:cNvSpPr/>
            <p:nvPr/>
          </p:nvSpPr>
          <p:spPr>
            <a:xfrm>
              <a:off x="5618790" y="503120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2" name="Oval 181">
              <a:extLst>
                <a:ext uri="{FF2B5EF4-FFF2-40B4-BE49-F238E27FC236}">
                  <a16:creationId xmlns:a16="http://schemas.microsoft.com/office/drawing/2014/main" id="{0A709C0A-86C6-4694-A652-304E972F3FCF}"/>
                </a:ext>
              </a:extLst>
            </p:cNvPr>
            <p:cNvSpPr/>
            <p:nvPr/>
          </p:nvSpPr>
          <p:spPr>
            <a:xfrm>
              <a:off x="6770292" y="508289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3" name="Oval 182">
              <a:extLst>
                <a:ext uri="{FF2B5EF4-FFF2-40B4-BE49-F238E27FC236}">
                  <a16:creationId xmlns:a16="http://schemas.microsoft.com/office/drawing/2014/main" id="{6EE7E305-1612-49DE-848E-492FBABD4495}"/>
                </a:ext>
              </a:extLst>
            </p:cNvPr>
            <p:cNvSpPr/>
            <p:nvPr/>
          </p:nvSpPr>
          <p:spPr>
            <a:xfrm>
              <a:off x="5611394" y="5147749"/>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4" name="Oval 183">
              <a:extLst>
                <a:ext uri="{FF2B5EF4-FFF2-40B4-BE49-F238E27FC236}">
                  <a16:creationId xmlns:a16="http://schemas.microsoft.com/office/drawing/2014/main" id="{46855270-FB25-4D06-8AE4-5E1B48366838}"/>
                </a:ext>
              </a:extLst>
            </p:cNvPr>
            <p:cNvSpPr/>
            <p:nvPr/>
          </p:nvSpPr>
          <p:spPr>
            <a:xfrm>
              <a:off x="5618193" y="5268337"/>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5" name="Oval 184">
              <a:extLst>
                <a:ext uri="{FF2B5EF4-FFF2-40B4-BE49-F238E27FC236}">
                  <a16:creationId xmlns:a16="http://schemas.microsoft.com/office/drawing/2014/main" id="{120276BB-BB21-4D7E-9F69-94719335DA1F}"/>
                </a:ext>
              </a:extLst>
            </p:cNvPr>
            <p:cNvSpPr/>
            <p:nvPr/>
          </p:nvSpPr>
          <p:spPr>
            <a:xfrm>
              <a:off x="6770291" y="5198728"/>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6" name="Oval 185">
              <a:extLst>
                <a:ext uri="{FF2B5EF4-FFF2-40B4-BE49-F238E27FC236}">
                  <a16:creationId xmlns:a16="http://schemas.microsoft.com/office/drawing/2014/main" id="{50879105-8277-423B-85B8-339685E5EAD8}"/>
                </a:ext>
              </a:extLst>
            </p:cNvPr>
            <p:cNvSpPr/>
            <p:nvPr/>
          </p:nvSpPr>
          <p:spPr>
            <a:xfrm>
              <a:off x="5669738" y="539906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7" name="Oval 186">
              <a:extLst>
                <a:ext uri="{FF2B5EF4-FFF2-40B4-BE49-F238E27FC236}">
                  <a16:creationId xmlns:a16="http://schemas.microsoft.com/office/drawing/2014/main" id="{9104BA96-311C-4F62-B7FF-0E6CED36BF0D}"/>
                </a:ext>
              </a:extLst>
            </p:cNvPr>
            <p:cNvSpPr/>
            <p:nvPr/>
          </p:nvSpPr>
          <p:spPr>
            <a:xfrm>
              <a:off x="6747958" y="531576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8" name="Oval 187">
              <a:extLst>
                <a:ext uri="{FF2B5EF4-FFF2-40B4-BE49-F238E27FC236}">
                  <a16:creationId xmlns:a16="http://schemas.microsoft.com/office/drawing/2014/main" id="{5749154F-4981-4AF9-8EC5-24358BC1A15F}"/>
                </a:ext>
              </a:extLst>
            </p:cNvPr>
            <p:cNvSpPr/>
            <p:nvPr/>
          </p:nvSpPr>
          <p:spPr>
            <a:xfrm>
              <a:off x="5931463" y="548723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9" name="Oval 188">
              <a:extLst>
                <a:ext uri="{FF2B5EF4-FFF2-40B4-BE49-F238E27FC236}">
                  <a16:creationId xmlns:a16="http://schemas.microsoft.com/office/drawing/2014/main" id="{6A0047C5-A084-4EFC-ABBA-95980C64FADD}"/>
                </a:ext>
              </a:extLst>
            </p:cNvPr>
            <p:cNvSpPr/>
            <p:nvPr/>
          </p:nvSpPr>
          <p:spPr>
            <a:xfrm>
              <a:off x="5784633" y="547326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0" name="Oval 189">
              <a:extLst>
                <a:ext uri="{FF2B5EF4-FFF2-40B4-BE49-F238E27FC236}">
                  <a16:creationId xmlns:a16="http://schemas.microsoft.com/office/drawing/2014/main" id="{8BA46727-CC86-4E78-A8B4-957BB6BA6B86}"/>
                </a:ext>
              </a:extLst>
            </p:cNvPr>
            <p:cNvSpPr/>
            <p:nvPr/>
          </p:nvSpPr>
          <p:spPr>
            <a:xfrm>
              <a:off x="6086750" y="548279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1" name="Oval 190">
              <a:extLst>
                <a:ext uri="{FF2B5EF4-FFF2-40B4-BE49-F238E27FC236}">
                  <a16:creationId xmlns:a16="http://schemas.microsoft.com/office/drawing/2014/main" id="{BC9DD39C-12A4-46AD-88D1-6AA186DEDC63}"/>
                </a:ext>
              </a:extLst>
            </p:cNvPr>
            <p:cNvSpPr/>
            <p:nvPr/>
          </p:nvSpPr>
          <p:spPr>
            <a:xfrm>
              <a:off x="6262606" y="54827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 name="Oval 191">
              <a:extLst>
                <a:ext uri="{FF2B5EF4-FFF2-40B4-BE49-F238E27FC236}">
                  <a16:creationId xmlns:a16="http://schemas.microsoft.com/office/drawing/2014/main" id="{B024DD96-DDB5-475C-8D5D-68171A2D3A92}"/>
                </a:ext>
              </a:extLst>
            </p:cNvPr>
            <p:cNvSpPr/>
            <p:nvPr/>
          </p:nvSpPr>
          <p:spPr>
            <a:xfrm>
              <a:off x="6395034" y="5469139"/>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3" name="Oval 192">
              <a:extLst>
                <a:ext uri="{FF2B5EF4-FFF2-40B4-BE49-F238E27FC236}">
                  <a16:creationId xmlns:a16="http://schemas.microsoft.com/office/drawing/2014/main" id="{03FC0824-1074-423D-AB38-BAB0067755DD}"/>
                </a:ext>
              </a:extLst>
            </p:cNvPr>
            <p:cNvSpPr/>
            <p:nvPr/>
          </p:nvSpPr>
          <p:spPr>
            <a:xfrm>
              <a:off x="6560734" y="5475792"/>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4" name="Group 193">
            <a:extLst>
              <a:ext uri="{FF2B5EF4-FFF2-40B4-BE49-F238E27FC236}">
                <a16:creationId xmlns:a16="http://schemas.microsoft.com/office/drawing/2014/main" id="{55EE5414-651B-4457-8C4D-166CCF51AB6E}"/>
              </a:ext>
            </a:extLst>
          </p:cNvPr>
          <p:cNvGrpSpPr/>
          <p:nvPr/>
        </p:nvGrpSpPr>
        <p:grpSpPr>
          <a:xfrm>
            <a:off x="860949" y="484197"/>
            <a:ext cx="3944324" cy="895536"/>
            <a:chOff x="1161002" y="546887"/>
            <a:chExt cx="2664126" cy="895536"/>
          </a:xfrm>
        </p:grpSpPr>
        <p:sp>
          <p:nvSpPr>
            <p:cNvPr id="195" name="TextBox 194">
              <a:extLst>
                <a:ext uri="{FF2B5EF4-FFF2-40B4-BE49-F238E27FC236}">
                  <a16:creationId xmlns:a16="http://schemas.microsoft.com/office/drawing/2014/main" id="{B0D45A3E-365C-4ADB-8E90-58CA288051FB}"/>
                </a:ext>
              </a:extLst>
            </p:cNvPr>
            <p:cNvSpPr txBox="1"/>
            <p:nvPr/>
          </p:nvSpPr>
          <p:spPr>
            <a:xfrm>
              <a:off x="1807707" y="546887"/>
              <a:ext cx="2017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rgbClr val="0055A6"/>
                </a:solidFill>
                <a:effectLst/>
                <a:uLnTx/>
                <a:uFillTx/>
                <a:latin typeface="Calibri" panose="020F0502020204030204" pitchFamily="34" charset="0"/>
                <a:cs typeface="Calibri" panose="020F0502020204030204" pitchFamily="34" charset="0"/>
              </a:endParaRPr>
            </a:p>
          </p:txBody>
        </p:sp>
        <p:sp>
          <p:nvSpPr>
            <p:cNvPr id="196" name="TextBox 195">
              <a:extLst>
                <a:ext uri="{FF2B5EF4-FFF2-40B4-BE49-F238E27FC236}">
                  <a16:creationId xmlns:a16="http://schemas.microsoft.com/office/drawing/2014/main" id="{355E9787-2D05-40A2-9ED4-A108995580DE}"/>
                </a:ext>
              </a:extLst>
            </p:cNvPr>
            <p:cNvSpPr txBox="1"/>
            <p:nvPr/>
          </p:nvSpPr>
          <p:spPr>
            <a:xfrm>
              <a:off x="1161002" y="796092"/>
              <a:ext cx="2017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rPr>
                <a:t>ÁNH SÁNG</a:t>
              </a:r>
              <a:endParaRPr kumimoji="0" lang="vi-VN" sz="36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98" name="Group 197">
            <a:extLst>
              <a:ext uri="{FF2B5EF4-FFF2-40B4-BE49-F238E27FC236}">
                <a16:creationId xmlns:a16="http://schemas.microsoft.com/office/drawing/2014/main" id="{FF6C3AF1-C440-4BEB-AB8F-919AB4382611}"/>
              </a:ext>
            </a:extLst>
          </p:cNvPr>
          <p:cNvGrpSpPr/>
          <p:nvPr/>
        </p:nvGrpSpPr>
        <p:grpSpPr>
          <a:xfrm>
            <a:off x="519798" y="1934648"/>
            <a:ext cx="1301832" cy="1307362"/>
            <a:chOff x="1418899" y="1821327"/>
            <a:chExt cx="1301832" cy="1307362"/>
          </a:xfrm>
        </p:grpSpPr>
        <p:grpSp>
          <p:nvGrpSpPr>
            <p:cNvPr id="205" name="Group 204">
              <a:extLst>
                <a:ext uri="{FF2B5EF4-FFF2-40B4-BE49-F238E27FC236}">
                  <a16:creationId xmlns:a16="http://schemas.microsoft.com/office/drawing/2014/main" id="{B2C40776-E62B-4B71-838F-C638718761EF}"/>
                </a:ext>
              </a:extLst>
            </p:cNvPr>
            <p:cNvGrpSpPr/>
            <p:nvPr/>
          </p:nvGrpSpPr>
          <p:grpSpPr>
            <a:xfrm>
              <a:off x="1418899" y="1821327"/>
              <a:ext cx="1301832" cy="1307362"/>
              <a:chOff x="1682592" y="1817834"/>
              <a:chExt cx="1301832" cy="1307362"/>
            </a:xfrm>
          </p:grpSpPr>
          <p:sp>
            <p:nvSpPr>
              <p:cNvPr id="207" name="Rectangle: Rounded Corners 206">
                <a:extLst>
                  <a:ext uri="{FF2B5EF4-FFF2-40B4-BE49-F238E27FC236}">
                    <a16:creationId xmlns:a16="http://schemas.microsoft.com/office/drawing/2014/main" id="{D678BC0B-BCC1-49FB-B346-E3E9E95CD4DF}"/>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8" name="Rectangle: Rounded Corners 207">
                <a:extLst>
                  <a:ext uri="{FF2B5EF4-FFF2-40B4-BE49-F238E27FC236}">
                    <a16:creationId xmlns:a16="http://schemas.microsoft.com/office/drawing/2014/main" id="{8D129F5B-4D91-4427-8BB3-27D5190DC98D}"/>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6" name="Rectangle: Rounded Corners 205">
              <a:extLst>
                <a:ext uri="{FF2B5EF4-FFF2-40B4-BE49-F238E27FC236}">
                  <a16:creationId xmlns:a16="http://schemas.microsoft.com/office/drawing/2014/main" id="{F6AF7421-CA5C-43A7-A6D6-D14B04EC71A2}"/>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4" name="TextBox 203">
            <a:extLst>
              <a:ext uri="{FF2B5EF4-FFF2-40B4-BE49-F238E27FC236}">
                <a16:creationId xmlns:a16="http://schemas.microsoft.com/office/drawing/2014/main" id="{50AB5A02-BD19-4CC5-8E53-6A3416CF8E38}"/>
              </a:ext>
            </a:extLst>
          </p:cNvPr>
          <p:cNvSpPr txBox="1"/>
          <p:nvPr/>
        </p:nvSpPr>
        <p:spPr>
          <a:xfrm>
            <a:off x="1949202" y="1785269"/>
            <a:ext cx="382601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Nêu</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được</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vật</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tự</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phát</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sáng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vật</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được</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chiếu</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sáng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p>
        </p:txBody>
      </p:sp>
      <p:grpSp>
        <p:nvGrpSpPr>
          <p:cNvPr id="210" name="Group 209">
            <a:extLst>
              <a:ext uri="{FF2B5EF4-FFF2-40B4-BE49-F238E27FC236}">
                <a16:creationId xmlns:a16="http://schemas.microsoft.com/office/drawing/2014/main" id="{8F094E7B-688F-40CE-B8F2-5280E10BC3CD}"/>
              </a:ext>
            </a:extLst>
          </p:cNvPr>
          <p:cNvGrpSpPr/>
          <p:nvPr/>
        </p:nvGrpSpPr>
        <p:grpSpPr>
          <a:xfrm>
            <a:off x="6416784" y="1825399"/>
            <a:ext cx="1301832" cy="1307362"/>
            <a:chOff x="1418899" y="1821327"/>
            <a:chExt cx="1301832" cy="1307362"/>
          </a:xfrm>
        </p:grpSpPr>
        <p:grpSp>
          <p:nvGrpSpPr>
            <p:cNvPr id="217" name="Group 216">
              <a:extLst>
                <a:ext uri="{FF2B5EF4-FFF2-40B4-BE49-F238E27FC236}">
                  <a16:creationId xmlns:a16="http://schemas.microsoft.com/office/drawing/2014/main" id="{8E2C2966-81A7-473A-A9B8-0394CA55B579}"/>
                </a:ext>
              </a:extLst>
            </p:cNvPr>
            <p:cNvGrpSpPr/>
            <p:nvPr/>
          </p:nvGrpSpPr>
          <p:grpSpPr>
            <a:xfrm>
              <a:off x="1418899" y="1821327"/>
              <a:ext cx="1301832" cy="1307362"/>
              <a:chOff x="1682592" y="1817834"/>
              <a:chExt cx="1301832" cy="1307362"/>
            </a:xfrm>
          </p:grpSpPr>
          <p:sp>
            <p:nvSpPr>
              <p:cNvPr id="219" name="Rectangle: Rounded Corners 218">
                <a:extLst>
                  <a:ext uri="{FF2B5EF4-FFF2-40B4-BE49-F238E27FC236}">
                    <a16:creationId xmlns:a16="http://schemas.microsoft.com/office/drawing/2014/main" id="{43912B95-6AFB-4B9B-9C5F-1A66EB3C6C1F}"/>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0" name="Rectangle: Rounded Corners 219">
                <a:extLst>
                  <a:ext uri="{FF2B5EF4-FFF2-40B4-BE49-F238E27FC236}">
                    <a16:creationId xmlns:a16="http://schemas.microsoft.com/office/drawing/2014/main" id="{07BFFB9D-18E7-4543-8888-BBBFD349D2D2}"/>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18" name="Rectangle: Rounded Corners 217">
              <a:extLst>
                <a:ext uri="{FF2B5EF4-FFF2-40B4-BE49-F238E27FC236}">
                  <a16:creationId xmlns:a16="http://schemas.microsoft.com/office/drawing/2014/main" id="{65DD5965-1924-4E7A-A552-716CC3087554}"/>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16" name="TextBox 215">
            <a:extLst>
              <a:ext uri="{FF2B5EF4-FFF2-40B4-BE49-F238E27FC236}">
                <a16:creationId xmlns:a16="http://schemas.microsoft.com/office/drawing/2014/main" id="{89012F65-685B-4827-B1A1-0B1AD16B84AE}"/>
              </a:ext>
            </a:extLst>
          </p:cNvPr>
          <p:cNvSpPr txBox="1"/>
          <p:nvPr/>
        </p:nvSpPr>
        <p:spPr>
          <a:xfrm>
            <a:off x="7792336" y="1396201"/>
            <a:ext cx="419374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Biết vật cho ánh sáng truyền qua, vật không cho ánh sáng truyền qua.</a:t>
            </a:r>
            <a:endPar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nvGrpSpPr>
          <p:cNvPr id="222" name="Group 221">
            <a:extLst>
              <a:ext uri="{FF2B5EF4-FFF2-40B4-BE49-F238E27FC236}">
                <a16:creationId xmlns:a16="http://schemas.microsoft.com/office/drawing/2014/main" id="{F2C19AD7-8C7E-47D5-9BFC-286D183F9A97}"/>
              </a:ext>
            </a:extLst>
          </p:cNvPr>
          <p:cNvGrpSpPr/>
          <p:nvPr/>
        </p:nvGrpSpPr>
        <p:grpSpPr>
          <a:xfrm>
            <a:off x="558286" y="3922607"/>
            <a:ext cx="1301832" cy="1307362"/>
            <a:chOff x="1418899" y="1821327"/>
            <a:chExt cx="1301832" cy="1307362"/>
          </a:xfrm>
        </p:grpSpPr>
        <p:grpSp>
          <p:nvGrpSpPr>
            <p:cNvPr id="229" name="Group 228">
              <a:extLst>
                <a:ext uri="{FF2B5EF4-FFF2-40B4-BE49-F238E27FC236}">
                  <a16:creationId xmlns:a16="http://schemas.microsoft.com/office/drawing/2014/main" id="{1FF93F1A-CE4A-4E45-8364-61988011A983}"/>
                </a:ext>
              </a:extLst>
            </p:cNvPr>
            <p:cNvGrpSpPr/>
            <p:nvPr/>
          </p:nvGrpSpPr>
          <p:grpSpPr>
            <a:xfrm>
              <a:off x="1418899" y="1821327"/>
              <a:ext cx="1301832" cy="1307362"/>
              <a:chOff x="1682592" y="1817834"/>
              <a:chExt cx="1301832" cy="1307362"/>
            </a:xfrm>
          </p:grpSpPr>
          <p:sp>
            <p:nvSpPr>
              <p:cNvPr id="234" name="Rectangle: Rounded Corners 233">
                <a:extLst>
                  <a:ext uri="{FF2B5EF4-FFF2-40B4-BE49-F238E27FC236}">
                    <a16:creationId xmlns:a16="http://schemas.microsoft.com/office/drawing/2014/main" id="{CC38839B-801A-4C4E-923B-3FE26691F026}"/>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5" name="Rectangle: Rounded Corners 234">
                <a:extLst>
                  <a:ext uri="{FF2B5EF4-FFF2-40B4-BE49-F238E27FC236}">
                    <a16:creationId xmlns:a16="http://schemas.microsoft.com/office/drawing/2014/main" id="{F6C94401-9628-4857-8D93-C985B100C41D}"/>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33" name="Rectangle: Rounded Corners 232">
              <a:extLst>
                <a:ext uri="{FF2B5EF4-FFF2-40B4-BE49-F238E27FC236}">
                  <a16:creationId xmlns:a16="http://schemas.microsoft.com/office/drawing/2014/main" id="{54B5EB3E-116A-4AFE-BC47-23302104AD75}"/>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28" name="TextBox 227">
            <a:extLst>
              <a:ext uri="{FF2B5EF4-FFF2-40B4-BE49-F238E27FC236}">
                <a16:creationId xmlns:a16="http://schemas.microsoft.com/office/drawing/2014/main" id="{E84627A6-21E9-4636-931C-96E903E927D1}"/>
              </a:ext>
            </a:extLst>
          </p:cNvPr>
          <p:cNvSpPr txBox="1"/>
          <p:nvPr/>
        </p:nvSpPr>
        <p:spPr>
          <a:xfrm>
            <a:off x="1931752" y="3919706"/>
            <a:ext cx="3933387"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Biết</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được</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ánh</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sáng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truyền</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theo</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đường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thẳng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p>
        </p:txBody>
      </p:sp>
      <p:grpSp>
        <p:nvGrpSpPr>
          <p:cNvPr id="249" name="Group 248">
            <a:extLst>
              <a:ext uri="{FF2B5EF4-FFF2-40B4-BE49-F238E27FC236}">
                <a16:creationId xmlns:a16="http://schemas.microsoft.com/office/drawing/2014/main" id="{2FF5510C-A56C-4BA3-ACE6-1B6F17598E5A}"/>
              </a:ext>
            </a:extLst>
          </p:cNvPr>
          <p:cNvGrpSpPr/>
          <p:nvPr/>
        </p:nvGrpSpPr>
        <p:grpSpPr>
          <a:xfrm>
            <a:off x="6358501" y="3935597"/>
            <a:ext cx="1301832" cy="1307362"/>
            <a:chOff x="1418899" y="1821327"/>
            <a:chExt cx="1301832" cy="1307362"/>
          </a:xfrm>
        </p:grpSpPr>
        <p:grpSp>
          <p:nvGrpSpPr>
            <p:cNvPr id="256" name="Group 255">
              <a:extLst>
                <a:ext uri="{FF2B5EF4-FFF2-40B4-BE49-F238E27FC236}">
                  <a16:creationId xmlns:a16="http://schemas.microsoft.com/office/drawing/2014/main" id="{F1D79A4B-7A6D-4C9B-97D2-699DAFB26F8C}"/>
                </a:ext>
              </a:extLst>
            </p:cNvPr>
            <p:cNvGrpSpPr/>
            <p:nvPr/>
          </p:nvGrpSpPr>
          <p:grpSpPr>
            <a:xfrm>
              <a:off x="1418899" y="1821327"/>
              <a:ext cx="1301832" cy="1307362"/>
              <a:chOff x="1682592" y="1817834"/>
              <a:chExt cx="1301832" cy="1307362"/>
            </a:xfrm>
          </p:grpSpPr>
          <p:sp>
            <p:nvSpPr>
              <p:cNvPr id="258" name="Rectangle: Rounded Corners 257">
                <a:extLst>
                  <a:ext uri="{FF2B5EF4-FFF2-40B4-BE49-F238E27FC236}">
                    <a16:creationId xmlns:a16="http://schemas.microsoft.com/office/drawing/2014/main" id="{19F2AD10-3AB7-4CD8-A468-9FAC2C56ED4B}"/>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9" name="Rectangle: Rounded Corners 258">
                <a:extLst>
                  <a:ext uri="{FF2B5EF4-FFF2-40B4-BE49-F238E27FC236}">
                    <a16:creationId xmlns:a16="http://schemas.microsoft.com/office/drawing/2014/main" id="{72E9D71C-5004-4EB2-9057-81ECDD0520C1}"/>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57" name="Rectangle: Rounded Corners 256">
              <a:extLst>
                <a:ext uri="{FF2B5EF4-FFF2-40B4-BE49-F238E27FC236}">
                  <a16:creationId xmlns:a16="http://schemas.microsoft.com/office/drawing/2014/main" id="{FF270928-F055-4D4F-B262-08FBFDF92EF5}"/>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55" name="TextBox 254">
            <a:extLst>
              <a:ext uri="{FF2B5EF4-FFF2-40B4-BE49-F238E27FC236}">
                <a16:creationId xmlns:a16="http://schemas.microsoft.com/office/drawing/2014/main" id="{2B6B833C-AAC1-4A29-BE14-0835E15FF1FC}"/>
              </a:ext>
            </a:extLst>
          </p:cNvPr>
          <p:cNvSpPr txBox="1"/>
          <p:nvPr/>
        </p:nvSpPr>
        <p:spPr>
          <a:xfrm>
            <a:off x="7836232" y="3705863"/>
            <a:ext cx="416196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Biết được ta nhìn thấy vật khi có ánh sáng từ vật truyền tới mắt.</a:t>
            </a:r>
            <a:endPar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273" name="TextBox 272">
            <a:extLst>
              <a:ext uri="{FF2B5EF4-FFF2-40B4-BE49-F238E27FC236}">
                <a16:creationId xmlns:a16="http://schemas.microsoft.com/office/drawing/2014/main" id="{322869BE-BA99-416E-8BA8-AF1C79CA3ACB}"/>
              </a:ext>
            </a:extLst>
          </p:cNvPr>
          <p:cNvSpPr txBox="1"/>
          <p:nvPr/>
        </p:nvSpPr>
        <p:spPr>
          <a:xfrm>
            <a:off x="4397570" y="593383"/>
            <a:ext cx="45927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Yêu</a:t>
            </a:r>
            <a:r>
              <a:rPr kumimoji="0" lang="en-US" sz="45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5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cầu</a:t>
            </a:r>
            <a:r>
              <a:rPr kumimoji="0" lang="en-US" sz="45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5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cần</a:t>
            </a:r>
            <a:r>
              <a:rPr kumimoji="0" lang="en-US" sz="45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5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đạt</a:t>
            </a:r>
            <a:endParaRPr kumimoji="0" lang="vi-VN" sz="45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endParaRPr>
          </a:p>
        </p:txBody>
      </p:sp>
      <p:pic>
        <p:nvPicPr>
          <p:cNvPr id="275" name="Picture 274">
            <a:extLst>
              <a:ext uri="{FF2B5EF4-FFF2-40B4-BE49-F238E27FC236}">
                <a16:creationId xmlns:a16="http://schemas.microsoft.com/office/drawing/2014/main" id="{ADC44D30-8B32-4789-AEEF-D6A413BEDF87}"/>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4323" y1="85648" x2="64323" y2="85648"/>
                        <a14:backgroundMark x1="66094" y1="86852" x2="66250" y2="87222"/>
                        <a14:backgroundMark x1="69323" y1="89167" x2="70521" y2="89074"/>
                        <a14:backgroundMark x1="66094" y1="87593" x2="66563" y2="88333"/>
                        <a14:backgroundMark x1="66042" y1="86204" x2="66823" y2="87593"/>
                        <a14:backgroundMark x1="67604" y1="88056" x2="67865" y2="88148"/>
                      </a14:backgroundRemoval>
                    </a14:imgEffect>
                  </a14:imgLayer>
                </a14:imgProps>
              </a:ext>
            </a:extLst>
          </a:blip>
          <a:srcRect l="61334" t="71824" r="26567" b="7462"/>
          <a:stretch/>
        </p:blipFill>
        <p:spPr>
          <a:xfrm>
            <a:off x="11119532" y="114441"/>
            <a:ext cx="1154166" cy="1111427"/>
          </a:xfrm>
          <a:prstGeom prst="rect">
            <a:avLst/>
          </a:prstGeom>
        </p:spPr>
      </p:pic>
      <p:sp>
        <p:nvSpPr>
          <p:cNvPr id="277" name="Rectangle: Rounded Corners 276">
            <a:extLst>
              <a:ext uri="{FF2B5EF4-FFF2-40B4-BE49-F238E27FC236}">
                <a16:creationId xmlns:a16="http://schemas.microsoft.com/office/drawing/2014/main" id="{0896035F-42B3-4BD2-932A-0456F62C15B6}"/>
              </a:ext>
            </a:extLst>
          </p:cNvPr>
          <p:cNvSpPr/>
          <p:nvPr/>
        </p:nvSpPr>
        <p:spPr>
          <a:xfrm>
            <a:off x="4713550" y="5607471"/>
            <a:ext cx="2754360" cy="933407"/>
          </a:xfrm>
          <a:prstGeom prst="roundRect">
            <a:avLst>
              <a:gd name="adj" fmla="val 50000"/>
            </a:avLst>
          </a:prstGeom>
          <a:gradFill>
            <a:gsLst>
              <a:gs pos="0">
                <a:srgbClr val="FC74C0"/>
              </a:gs>
              <a:gs pos="42000">
                <a:srgbClr val="DF166C"/>
              </a:gs>
            </a:gsLst>
            <a:lin ang="5400000" scaled="1"/>
          </a:gradFill>
          <a:ln w="38100">
            <a:solidFill>
              <a:srgbClr val="F2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9" name="TextBox 278">
            <a:extLst>
              <a:ext uri="{FF2B5EF4-FFF2-40B4-BE49-F238E27FC236}">
                <a16:creationId xmlns:a16="http://schemas.microsoft.com/office/drawing/2014/main" id="{0E70B527-6A86-44C5-9A63-70BBD834BFD0}"/>
              </a:ext>
            </a:extLst>
          </p:cNvPr>
          <p:cNvSpPr txBox="1"/>
          <p:nvPr/>
        </p:nvSpPr>
        <p:spPr>
          <a:xfrm>
            <a:off x="4780607" y="5709282"/>
            <a:ext cx="265262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9Slide07 IcielBC Cubano Normal" panose="00000500000000000000" pitchFamily="2" charset="0"/>
                <a:ea typeface="+mn-ea"/>
                <a:cs typeface="+mn-cs"/>
              </a:rPr>
              <a:t>Bắt Đầu</a:t>
            </a:r>
            <a:endParaRPr kumimoji="0" lang="vi-VN" sz="4500" b="0" i="0" u="none" strike="noStrike" kern="1200" cap="none" spc="0" normalizeH="0" baseline="0" noProof="0">
              <a:ln>
                <a:noFill/>
              </a:ln>
              <a:solidFill>
                <a:prstClr val="white"/>
              </a:solidFill>
              <a:effectLst/>
              <a:uLnTx/>
              <a:uFillTx/>
              <a:latin typeface="Lobster" panose="020F0502020204030204" pitchFamily="2" charset="-93"/>
              <a:ea typeface="+mn-ea"/>
              <a:cs typeface="+mn-cs"/>
            </a:endParaRPr>
          </a:p>
        </p:txBody>
      </p:sp>
      <p:pic>
        <p:nvPicPr>
          <p:cNvPr id="143" name="Picture 142">
            <a:extLst>
              <a:ext uri="{FF2B5EF4-FFF2-40B4-BE49-F238E27FC236}">
                <a16:creationId xmlns:a16="http://schemas.microsoft.com/office/drawing/2014/main" id="{7558D3BB-0C38-4BE4-B12F-CA71FEA995F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20539716">
            <a:off x="842329" y="2217910"/>
            <a:ext cx="678425" cy="793313"/>
          </a:xfrm>
          <a:prstGeom prst="rect">
            <a:avLst/>
          </a:prstGeom>
        </p:spPr>
      </p:pic>
      <p:pic>
        <p:nvPicPr>
          <p:cNvPr id="144" name="Picture 143">
            <a:extLst>
              <a:ext uri="{FF2B5EF4-FFF2-40B4-BE49-F238E27FC236}">
                <a16:creationId xmlns:a16="http://schemas.microsoft.com/office/drawing/2014/main" id="{9F2D404F-23CB-4FC6-BC24-FFF60A020045}"/>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36759" b="44352" l="43594" r="48177">
                        <a14:foregroundMark x1="45052" y1="36759" x2="45052" y2="36759"/>
                      </a14:backgroundRemoval>
                    </a14:imgEffect>
                  </a14:imgLayer>
                </a14:imgProps>
              </a:ext>
            </a:extLst>
          </a:blip>
          <a:srcRect l="43059" t="36230" r="51234" b="54734"/>
          <a:stretch/>
        </p:blipFill>
        <p:spPr>
          <a:xfrm>
            <a:off x="786194" y="4219771"/>
            <a:ext cx="929853" cy="827991"/>
          </a:xfrm>
          <a:prstGeom prst="rect">
            <a:avLst/>
          </a:prstGeom>
        </p:spPr>
      </p:pic>
      <p:pic>
        <p:nvPicPr>
          <p:cNvPr id="145" name="Picture 144">
            <a:extLst>
              <a:ext uri="{FF2B5EF4-FFF2-40B4-BE49-F238E27FC236}">
                <a16:creationId xmlns:a16="http://schemas.microsoft.com/office/drawing/2014/main" id="{E0420188-87F1-4826-97E0-D208465B64E0}"/>
              </a:ext>
            </a:extLst>
          </p:cNvPr>
          <p:cNvPicPr>
            <a:picLocks noChangeAspect="1"/>
          </p:cNvPicPr>
          <p:nvPr/>
        </p:nvPicPr>
        <p:blipFill rotWithShape="1">
          <a:blip r:embed="rId20">
            <a:extLst>
              <a:ext uri="{BEBA8EAE-BF5A-486C-A8C5-ECC9F3942E4B}">
                <a14:imgProps xmlns:a14="http://schemas.microsoft.com/office/drawing/2010/main">
                  <a14:imgLayer r:embed="rId18">
                    <a14:imgEffect>
                      <a14:backgroundRemoval t="55185" b="61944" l="54844" r="59167">
                        <a14:foregroundMark x1="57396" y1="55185" x2="57396" y2="55185"/>
                      </a14:backgroundRemoval>
                    </a14:imgEffect>
                  </a14:imgLayer>
                </a14:imgProps>
              </a:ext>
            </a:extLst>
          </a:blip>
          <a:srcRect l="54311" t="54482" r="40250" b="37169"/>
          <a:stretch/>
        </p:blipFill>
        <p:spPr>
          <a:xfrm rot="1593645">
            <a:off x="6676784" y="2096617"/>
            <a:ext cx="807439" cy="697009"/>
          </a:xfrm>
          <a:prstGeom prst="rect">
            <a:avLst/>
          </a:prstGeom>
        </p:spPr>
      </p:pic>
      <p:pic>
        <p:nvPicPr>
          <p:cNvPr id="146" name="Picture 145">
            <a:extLst>
              <a:ext uri="{FF2B5EF4-FFF2-40B4-BE49-F238E27FC236}">
                <a16:creationId xmlns:a16="http://schemas.microsoft.com/office/drawing/2014/main" id="{3D10A516-0A10-40A4-BC75-011388124C6D}"/>
              </a:ext>
            </a:extLst>
          </p:cNvPr>
          <p:cNvPicPr>
            <a:picLocks noChangeAspect="1"/>
          </p:cNvPicPr>
          <p:nvPr/>
        </p:nvPicPr>
        <p:blipFill rotWithShape="1">
          <a:blip r:embed="rId21">
            <a:extLst>
              <a:ext uri="{BEBA8EAE-BF5A-486C-A8C5-ECC9F3942E4B}">
                <a14:imgProps xmlns:a14="http://schemas.microsoft.com/office/drawing/2010/main">
                  <a14:imgLayer r:embed="rId18">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rot="877328">
            <a:off x="6606336" y="4187126"/>
            <a:ext cx="848858" cy="685671"/>
          </a:xfrm>
          <a:prstGeom prst="rect">
            <a:avLst/>
          </a:prstGeom>
        </p:spPr>
      </p:pic>
    </p:spTree>
    <p:extLst>
      <p:ext uri="{BB962C8B-B14F-4D97-AF65-F5344CB8AC3E}">
        <p14:creationId xmlns:p14="http://schemas.microsoft.com/office/powerpoint/2010/main" val="13416743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30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1000" fill="hold"/>
                                        <p:tgtEl>
                                          <p:spTgt spid="143"/>
                                        </p:tgtEl>
                                        <p:attrNameLst>
                                          <p:attrName>ppt_x</p:attrName>
                                        </p:attrNameLst>
                                      </p:cBhvr>
                                      <p:tavLst>
                                        <p:tav tm="0">
                                          <p:val>
                                            <p:strVal val="#ppt_x"/>
                                          </p:val>
                                        </p:tav>
                                        <p:tav tm="100000">
                                          <p:val>
                                            <p:strVal val="#ppt_x"/>
                                          </p:val>
                                        </p:tav>
                                      </p:tavLst>
                                    </p:anim>
                                    <p:anim calcmode="lin" valueType="num">
                                      <p:cBhvr additive="base">
                                        <p:cTn id="8" dur="1000" fill="hold"/>
                                        <p:tgtEl>
                                          <p:spTgt spid="14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40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1000" fill="hold"/>
                                        <p:tgtEl>
                                          <p:spTgt spid="144"/>
                                        </p:tgtEl>
                                        <p:attrNameLst>
                                          <p:attrName>ppt_x</p:attrName>
                                        </p:attrNameLst>
                                      </p:cBhvr>
                                      <p:tavLst>
                                        <p:tav tm="0">
                                          <p:val>
                                            <p:strVal val="#ppt_x"/>
                                          </p:val>
                                        </p:tav>
                                        <p:tav tm="100000">
                                          <p:val>
                                            <p:strVal val="#ppt_x"/>
                                          </p:val>
                                        </p:tav>
                                      </p:tavLst>
                                    </p:anim>
                                    <p:anim calcmode="lin" valueType="num">
                                      <p:cBhvr additive="base">
                                        <p:cTn id="12" dur="1000" fill="hold"/>
                                        <p:tgtEl>
                                          <p:spTgt spid="14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145"/>
                                        </p:tgtEl>
                                        <p:attrNameLst>
                                          <p:attrName>style.visibility</p:attrName>
                                        </p:attrNameLst>
                                      </p:cBhvr>
                                      <p:to>
                                        <p:strVal val="visible"/>
                                      </p:to>
                                    </p:set>
                                    <p:anim calcmode="lin" valueType="num">
                                      <p:cBhvr additive="base">
                                        <p:cTn id="15" dur="1000" fill="hold"/>
                                        <p:tgtEl>
                                          <p:spTgt spid="145"/>
                                        </p:tgtEl>
                                        <p:attrNameLst>
                                          <p:attrName>ppt_x</p:attrName>
                                        </p:attrNameLst>
                                      </p:cBhvr>
                                      <p:tavLst>
                                        <p:tav tm="0">
                                          <p:val>
                                            <p:strVal val="#ppt_x"/>
                                          </p:val>
                                        </p:tav>
                                        <p:tav tm="100000">
                                          <p:val>
                                            <p:strVal val="#ppt_x"/>
                                          </p:val>
                                        </p:tav>
                                      </p:tavLst>
                                    </p:anim>
                                    <p:anim calcmode="lin" valueType="num">
                                      <p:cBhvr additive="base">
                                        <p:cTn id="16" dur="1000" fill="hold"/>
                                        <p:tgtEl>
                                          <p:spTgt spid="145"/>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600"/>
                                  </p:stCondLst>
                                  <p:childTnLst>
                                    <p:set>
                                      <p:cBhvr>
                                        <p:cTn id="18" dur="1" fill="hold">
                                          <p:stCondLst>
                                            <p:cond delay="0"/>
                                          </p:stCondLst>
                                        </p:cTn>
                                        <p:tgtEl>
                                          <p:spTgt spid="146"/>
                                        </p:tgtEl>
                                        <p:attrNameLst>
                                          <p:attrName>style.visibility</p:attrName>
                                        </p:attrNameLst>
                                      </p:cBhvr>
                                      <p:to>
                                        <p:strVal val="visible"/>
                                      </p:to>
                                    </p:set>
                                    <p:anim calcmode="lin" valueType="num">
                                      <p:cBhvr additive="base">
                                        <p:cTn id="19" dur="1000" fill="hold"/>
                                        <p:tgtEl>
                                          <p:spTgt spid="146"/>
                                        </p:tgtEl>
                                        <p:attrNameLst>
                                          <p:attrName>ppt_x</p:attrName>
                                        </p:attrNameLst>
                                      </p:cBhvr>
                                      <p:tavLst>
                                        <p:tav tm="0">
                                          <p:val>
                                            <p:strVal val="#ppt_x"/>
                                          </p:val>
                                        </p:tav>
                                        <p:tav tm="100000">
                                          <p:val>
                                            <p:strVal val="#ppt_x"/>
                                          </p:val>
                                        </p:tav>
                                      </p:tavLst>
                                    </p:anim>
                                    <p:anim calcmode="lin" valueType="num">
                                      <p:cBhvr additive="base">
                                        <p:cTn id="20" dur="10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
                                        </p:tgtEl>
                                        <p:attrNameLst>
                                          <p:attrName>style.visibility</p:attrName>
                                        </p:attrNameLst>
                                      </p:cBhvr>
                                      <p:to>
                                        <p:strVal val="visible"/>
                                      </p:to>
                                    </p:set>
                                    <p:anim calcmode="lin" valueType="num">
                                      <p:cBhvr additive="base">
                                        <p:cTn id="25" dur="500" fill="hold"/>
                                        <p:tgtEl>
                                          <p:spTgt spid="204"/>
                                        </p:tgtEl>
                                        <p:attrNameLst>
                                          <p:attrName>ppt_x</p:attrName>
                                        </p:attrNameLst>
                                      </p:cBhvr>
                                      <p:tavLst>
                                        <p:tav tm="0">
                                          <p:val>
                                            <p:strVal val="0-#ppt_w/2"/>
                                          </p:val>
                                        </p:tav>
                                        <p:tav tm="100000">
                                          <p:val>
                                            <p:strVal val="#ppt_x"/>
                                          </p:val>
                                        </p:tav>
                                      </p:tavLst>
                                    </p:anim>
                                    <p:anim calcmode="lin" valueType="num">
                                      <p:cBhvr additive="base">
                                        <p:cTn id="26" dur="500" fill="hold"/>
                                        <p:tgtEl>
                                          <p:spTgt spid="20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28"/>
                                        </p:tgtEl>
                                        <p:attrNameLst>
                                          <p:attrName>style.visibility</p:attrName>
                                        </p:attrNameLst>
                                      </p:cBhvr>
                                      <p:to>
                                        <p:strVal val="visible"/>
                                      </p:to>
                                    </p:set>
                                    <p:anim calcmode="lin" valueType="num">
                                      <p:cBhvr additive="base">
                                        <p:cTn id="29" dur="500" fill="hold"/>
                                        <p:tgtEl>
                                          <p:spTgt spid="228"/>
                                        </p:tgtEl>
                                        <p:attrNameLst>
                                          <p:attrName>ppt_x</p:attrName>
                                        </p:attrNameLst>
                                      </p:cBhvr>
                                      <p:tavLst>
                                        <p:tav tm="0">
                                          <p:val>
                                            <p:strVal val="0-#ppt_w/2"/>
                                          </p:val>
                                        </p:tav>
                                        <p:tav tm="100000">
                                          <p:val>
                                            <p:strVal val="#ppt_x"/>
                                          </p:val>
                                        </p:tav>
                                      </p:tavLst>
                                    </p:anim>
                                    <p:anim calcmode="lin" valueType="num">
                                      <p:cBhvr additive="base">
                                        <p:cTn id="30" dur="500" fill="hold"/>
                                        <p:tgtEl>
                                          <p:spTgt spid="22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16"/>
                                        </p:tgtEl>
                                        <p:attrNameLst>
                                          <p:attrName>style.visibility</p:attrName>
                                        </p:attrNameLst>
                                      </p:cBhvr>
                                      <p:to>
                                        <p:strVal val="visible"/>
                                      </p:to>
                                    </p:set>
                                    <p:anim calcmode="lin" valueType="num">
                                      <p:cBhvr additive="base">
                                        <p:cTn id="35" dur="500" fill="hold"/>
                                        <p:tgtEl>
                                          <p:spTgt spid="216"/>
                                        </p:tgtEl>
                                        <p:attrNameLst>
                                          <p:attrName>ppt_x</p:attrName>
                                        </p:attrNameLst>
                                      </p:cBhvr>
                                      <p:tavLst>
                                        <p:tav tm="0">
                                          <p:val>
                                            <p:strVal val="1+#ppt_w/2"/>
                                          </p:val>
                                        </p:tav>
                                        <p:tav tm="100000">
                                          <p:val>
                                            <p:strVal val="#ppt_x"/>
                                          </p:val>
                                        </p:tav>
                                      </p:tavLst>
                                    </p:anim>
                                    <p:anim calcmode="lin" valueType="num">
                                      <p:cBhvr additive="base">
                                        <p:cTn id="36" dur="500" fill="hold"/>
                                        <p:tgtEl>
                                          <p:spTgt spid="21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55"/>
                                        </p:tgtEl>
                                        <p:attrNameLst>
                                          <p:attrName>style.visibility</p:attrName>
                                        </p:attrNameLst>
                                      </p:cBhvr>
                                      <p:to>
                                        <p:strVal val="visible"/>
                                      </p:to>
                                    </p:set>
                                    <p:anim calcmode="lin" valueType="num">
                                      <p:cBhvr additive="base">
                                        <p:cTn id="39" dur="500" fill="hold"/>
                                        <p:tgtEl>
                                          <p:spTgt spid="255"/>
                                        </p:tgtEl>
                                        <p:attrNameLst>
                                          <p:attrName>ppt_x</p:attrName>
                                        </p:attrNameLst>
                                      </p:cBhvr>
                                      <p:tavLst>
                                        <p:tav tm="0">
                                          <p:val>
                                            <p:strVal val="1+#ppt_w/2"/>
                                          </p:val>
                                        </p:tav>
                                        <p:tav tm="100000">
                                          <p:val>
                                            <p:strVal val="#ppt_x"/>
                                          </p:val>
                                        </p:tav>
                                      </p:tavLst>
                                    </p:anim>
                                    <p:anim calcmode="lin" valueType="num">
                                      <p:cBhvr additive="base">
                                        <p:cTn id="40" dur="500" fill="hold"/>
                                        <p:tgtEl>
                                          <p:spTgt spid="25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4" presetClass="emph" presetSubtype="0" fill="hold" grpId="0" nodeType="clickEffect">
                                  <p:stCondLst>
                                    <p:cond delay="0"/>
                                  </p:stCondLst>
                                  <p:iterate type="lt">
                                    <p:tmPct val="10000"/>
                                  </p:iterate>
                                  <p:childTnLst>
                                    <p:animMotion origin="layout" path="M 0.0 0.0 L 0.0 -0.07213" pathEditMode="relative" ptsTypes="">
                                      <p:cBhvr>
                                        <p:cTn id="44" dur="250" accel="50000" decel="50000" autoRev="1" fill="hold">
                                          <p:stCondLst>
                                            <p:cond delay="0"/>
                                          </p:stCondLst>
                                        </p:cTn>
                                        <p:tgtEl>
                                          <p:spTgt spid="279"/>
                                        </p:tgtEl>
                                        <p:attrNameLst>
                                          <p:attrName>ppt_x</p:attrName>
                                          <p:attrName>ppt_y</p:attrName>
                                        </p:attrNameLst>
                                      </p:cBhvr>
                                    </p:animMotion>
                                    <p:animRot by="1500000">
                                      <p:cBhvr>
                                        <p:cTn id="45" dur="125" fill="hold">
                                          <p:stCondLst>
                                            <p:cond delay="0"/>
                                          </p:stCondLst>
                                        </p:cTn>
                                        <p:tgtEl>
                                          <p:spTgt spid="279"/>
                                        </p:tgtEl>
                                        <p:attrNameLst>
                                          <p:attrName>r</p:attrName>
                                        </p:attrNameLst>
                                      </p:cBhvr>
                                    </p:animRot>
                                    <p:animRot by="-1500000">
                                      <p:cBhvr>
                                        <p:cTn id="46" dur="125" fill="hold">
                                          <p:stCondLst>
                                            <p:cond delay="125"/>
                                          </p:stCondLst>
                                        </p:cTn>
                                        <p:tgtEl>
                                          <p:spTgt spid="279"/>
                                        </p:tgtEl>
                                        <p:attrNameLst>
                                          <p:attrName>r</p:attrName>
                                        </p:attrNameLst>
                                      </p:cBhvr>
                                    </p:animRot>
                                    <p:animRot by="-1500000">
                                      <p:cBhvr>
                                        <p:cTn id="47" dur="125" fill="hold">
                                          <p:stCondLst>
                                            <p:cond delay="250"/>
                                          </p:stCondLst>
                                        </p:cTn>
                                        <p:tgtEl>
                                          <p:spTgt spid="279"/>
                                        </p:tgtEl>
                                        <p:attrNameLst>
                                          <p:attrName>r</p:attrName>
                                        </p:attrNameLst>
                                      </p:cBhvr>
                                    </p:animRot>
                                    <p:animRot by="1500000">
                                      <p:cBhvr>
                                        <p:cTn id="48" dur="125" fill="hold">
                                          <p:stCondLst>
                                            <p:cond delay="375"/>
                                          </p:stCondLst>
                                        </p:cTn>
                                        <p:tgtEl>
                                          <p:spTgt spid="2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16" grpId="0"/>
      <p:bldP spid="228" grpId="0"/>
      <p:bldP spid="255" grpId="0"/>
      <p:bldP spid="2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FB23AB-7A20-48B0-9171-408A5DD45C6F}"/>
              </a:ext>
            </a:extLst>
          </p:cNvPr>
          <p:cNvSpPr txBox="1"/>
          <p:nvPr/>
        </p:nvSpPr>
        <p:spPr>
          <a:xfrm>
            <a:off x="2643902" y="2477408"/>
            <a:ext cx="9282209" cy="1754326"/>
          </a:xfrm>
          <a:prstGeom prst="rect">
            <a:avLst/>
          </a:prstGeom>
          <a:noFill/>
        </p:spPr>
        <p:txBody>
          <a:bodyPr wrap="square" rtlCol="0">
            <a:spAutoFit/>
          </a:bodyPr>
          <a:lstStyle/>
          <a:p>
            <a:pPr lvl="0" algn="ctr"/>
            <a:r>
              <a:rPr lang="vi-VN" sz="5400" i="1" dirty="0" smtClean="0">
                <a:solidFill>
                  <a:schemeClr val="accent1">
                    <a:lumMod val="50000"/>
                  </a:schemeClr>
                </a:solidFill>
                <a:latin typeface="Cambria" panose="02040503050406030204" pitchFamily="18" charset="0"/>
                <a:ea typeface="Cambria" panose="02040503050406030204" pitchFamily="18" charset="0"/>
              </a:rPr>
              <a:t>Ánh sáng từ vật đến mắt giúp ta nhìn thấy vật.</a:t>
            </a:r>
            <a:endParaRPr lang="en-US" sz="31400" dirty="0">
              <a:solidFill>
                <a:schemeClr val="accent1">
                  <a:lumMod val="50000"/>
                </a:schemeClr>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8EC0B2B1-0A45-4F2E-9D32-CAC9253487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150125" y="1497185"/>
            <a:ext cx="2338872" cy="2634137"/>
          </a:xfrm>
          <a:prstGeom prst="rect">
            <a:avLst/>
          </a:prstGeom>
        </p:spPr>
      </p:pic>
      <p:pic>
        <p:nvPicPr>
          <p:cNvPr id="12" name="Picture 4">
            <a:extLst>
              <a:ext uri="{FF2B5EF4-FFF2-40B4-BE49-F238E27FC236}">
                <a16:creationId xmlns:a16="http://schemas.microsoft.com/office/drawing/2014/main" id="{5D93F3CD-B389-4CE9-A8D6-076814B7BB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2130" b="89074" l="32865" r="43698">
                        <a14:foregroundMark x1="33906" y1="79630" x2="33906" y2="79630"/>
                        <a14:foregroundMark x1="37031" y1="73148" x2="37431" y2="73089"/>
                        <a14:foregroundMark x1="43698" y1="83148" x2="43698" y2="83148"/>
                        <a14:foregroundMark x1="38462" y1="88333" x2="38802" y2="88333"/>
                        <a14:foregroundMark x1="37813" y1="88333" x2="38253" y2="88333"/>
                        <a14:backgroundMark x1="35104" y1="74167" x2="34896" y2="74352"/>
                        <a14:backgroundMark x1="34531" y1="75370" x2="34063" y2="76019"/>
                        <a14:backgroundMark x1="33906" y1="77037" x2="33698" y2="78056"/>
                        <a14:backgroundMark x1="33438" y1="78611" x2="33802" y2="76759"/>
                        <a14:backgroundMark x1="34375" y1="75278" x2="35104" y2="73704"/>
                        <a14:backgroundMark x1="34896" y1="74352" x2="35729" y2="73241"/>
                        <a14:backgroundMark x1="35729" y1="73333" x2="37344" y2="72500"/>
                        <a14:backgroundMark x1="37708" y1="72315" x2="39115" y2="72315"/>
                        <a14:backgroundMark x1="39323" y1="72685" x2="40729" y2="73704"/>
                        <a14:backgroundMark x1="41146" y1="74630" x2="41771" y2="75833"/>
                        <a14:backgroundMark x1="40677" y1="74074" x2="41510" y2="75463"/>
                        <a14:backgroundMark x1="41667" y1="76574" x2="42240" y2="77870"/>
                        <a14:backgroundMark x1="41823" y1="76019" x2="42188" y2="77037"/>
                        <a14:backgroundMark x1="41667" y1="75926" x2="42083" y2="77407"/>
                        <a14:backgroundMark x1="42292" y1="78333" x2="42448" y2="79259"/>
                        <a14:backgroundMark x1="42344" y1="79444" x2="42344" y2="79537"/>
                        <a14:backgroundMark x1="33333" y1="80926" x2="33490" y2="83796"/>
                        <a14:backgroundMark x1="33854" y1="84815" x2="34271" y2="85926"/>
                        <a14:backgroundMark x1="33646" y1="83981" x2="34010" y2="85185"/>
                        <a14:backgroundMark x1="35313" y1="87500" x2="36094" y2="88148"/>
                        <a14:backgroundMark x1="36510" y1="88611" x2="37344" y2="88889"/>
                        <a14:backgroundMark x1="38438" y1="89167" x2="39479" y2="89167"/>
                        <a14:backgroundMark x1="40625" y1="87963" x2="40990" y2="87315"/>
                        <a14:backgroundMark x1="41406" y1="86481" x2="41406" y2="86481"/>
                        <a14:backgroundMark x1="41823" y1="85556" x2="41823" y2="85556"/>
                        <a14:backgroundMark x1="40833" y1="87407" x2="40729" y2="87593"/>
                        <a14:backgroundMark x1="40729" y1="87222" x2="40729" y2="87222"/>
                        <a14:backgroundMark x1="41667" y1="85741" x2="41823" y2="85648"/>
                        <a14:backgroundMark x1="38333" y1="88796" x2="38073" y2="88981"/>
                        <a14:backgroundMark x1="38021" y1="88981" x2="38229" y2="88981"/>
                        <a14:backgroundMark x1="35990" y1="88241" x2="36563" y2="88519"/>
                        <a14:backgroundMark x1="34740" y1="86667" x2="35156" y2="87130"/>
                        <a14:backgroundMark x1="35156" y1="87407" x2="35313" y2="87593"/>
                      </a14:backgroundRemoval>
                    </a14:imgEffect>
                  </a14:imgLayer>
                </a14:imgProps>
              </a:ext>
            </a:extLst>
          </a:blip>
          <a:srcRect l="31586" t="70256" r="55507" b="9506"/>
          <a:stretch/>
        </p:blipFill>
        <p:spPr>
          <a:xfrm>
            <a:off x="-1936095" y="244573"/>
            <a:ext cx="1643315" cy="1449452"/>
          </a:xfrm>
          <a:prstGeom prst="rect">
            <a:avLst/>
          </a:prstGeom>
        </p:spPr>
      </p:pic>
    </p:spTree>
    <p:extLst>
      <p:ext uri="{BB962C8B-B14F-4D97-AF65-F5344CB8AC3E}">
        <p14:creationId xmlns:p14="http://schemas.microsoft.com/office/powerpoint/2010/main" val="4063872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id="{BEFFED3B-F4C5-4A1B-8D34-F8541BFB2226}"/>
              </a:ext>
            </a:extLst>
          </p:cNvPr>
          <p:cNvSpPr txBox="1"/>
          <p:nvPr/>
        </p:nvSpPr>
        <p:spPr>
          <a:xfrm>
            <a:off x="870447" y="1841658"/>
            <a:ext cx="6857906" cy="282630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457200" lvl="0" indent="-457200">
              <a:buFontTx/>
              <a:buChar char="-"/>
              <a:defRPr/>
            </a:pPr>
            <a:r>
              <a:rPr lang="vi-VN" sz="3200" i="1" dirty="0" smtClean="0">
                <a:latin typeface="Cambria" panose="02040503050406030204" pitchFamily="18" charset="0"/>
                <a:ea typeface="Cambria" panose="02040503050406030204" pitchFamily="18" charset="0"/>
              </a:rPr>
              <a:t>Chỉ ra vật phát sáng trong hình.</a:t>
            </a:r>
          </a:p>
          <a:p>
            <a:pPr marL="571500" lvl="0" indent="-571500">
              <a:buFontTx/>
              <a:buChar char="-"/>
              <a:defRPr/>
            </a:pPr>
            <a:r>
              <a:rPr kumimoji="0" lang="vi-VN" sz="32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Vì</a:t>
            </a:r>
            <a:r>
              <a:rPr kumimoji="0" lang="vi-VN" sz="3200" b="0" i="1"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sao người đứng bên đường nhìn thấy ô tô?</a:t>
            </a:r>
          </a:p>
          <a:p>
            <a:pPr marL="571500" lvl="0" indent="-571500">
              <a:buFontTx/>
              <a:buChar char="-"/>
              <a:defRPr/>
            </a:pPr>
            <a:r>
              <a:rPr lang="vi-VN" sz="3200" i="1" baseline="0" dirty="0" smtClean="0">
                <a:solidFill>
                  <a:prstClr val="black"/>
                </a:solidFill>
                <a:latin typeface="Cambria" panose="02040503050406030204" pitchFamily="18" charset="0"/>
                <a:ea typeface="Cambria" panose="02040503050406030204" pitchFamily="18" charset="0"/>
              </a:rPr>
              <a:t>Người</a:t>
            </a:r>
            <a:r>
              <a:rPr lang="vi-VN" sz="3200" i="1" dirty="0" smtClean="0">
                <a:solidFill>
                  <a:prstClr val="black"/>
                </a:solidFill>
                <a:latin typeface="Cambria" panose="02040503050406030204" pitchFamily="18" charset="0"/>
                <a:ea typeface="Cambria" panose="02040503050406030204" pitchFamily="18" charset="0"/>
              </a:rPr>
              <a:t> đó cần điều kiện gì để có thể nhìn thấy ô tô vào ban đêm.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C5E409A-0D5B-4C5D-8DC6-79BED8F71DF1}"/>
              </a:ext>
            </a:extLst>
          </p:cNvPr>
          <p:cNvSpPr txBox="1"/>
          <p:nvPr/>
        </p:nvSpPr>
        <p:spPr>
          <a:xfrm>
            <a:off x="1295002" y="5064766"/>
            <a:ext cx="6320220" cy="783193"/>
          </a:xfrm>
          <a:prstGeom prst="roundRect">
            <a:avLst/>
          </a:prstGeom>
          <a:solidFill>
            <a:srgbClr val="002060"/>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smtClean="0">
                <a:solidFill>
                  <a:schemeClr val="bg1"/>
                </a:solidFill>
                <a:latin typeface="Cambria" panose="02040503050406030204" pitchFamily="18" charset="0"/>
                <a:ea typeface="Cambria" panose="02040503050406030204" pitchFamily="18" charset="0"/>
              </a:rPr>
              <a:t>THẢO LUẬN NHÓM ĐÔI</a:t>
            </a:r>
            <a:endParaRPr lang="vi-VN" sz="4000" b="1" dirty="0">
              <a:solidFill>
                <a:schemeClr val="bg1"/>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smtClean="0">
                <a:solidFill>
                  <a:srgbClr val="002060"/>
                </a:solidFill>
                <a:latin typeface="#9Slide03 Montserrat Black" panose="00000A00000000000000" pitchFamily="2" charset="0"/>
                <a:cs typeface="Times New Roman" panose="02020603050405020304" pitchFamily="18" charset="0"/>
              </a:rPr>
              <a:t>Quan sát hình 5:</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8194"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16" y="2012047"/>
            <a:ext cx="3680748" cy="31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478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id="{BEFFED3B-F4C5-4A1B-8D34-F8541BFB2226}"/>
              </a:ext>
            </a:extLst>
          </p:cNvPr>
          <p:cNvSpPr txBox="1"/>
          <p:nvPr/>
        </p:nvSpPr>
        <p:spPr>
          <a:xfrm>
            <a:off x="965193" y="2592428"/>
            <a:ext cx="6857906" cy="64698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457200" lvl="0" indent="-457200">
              <a:buFontTx/>
              <a:buChar char="-"/>
              <a:defRPr/>
            </a:pPr>
            <a:r>
              <a:rPr lang="vi-VN" sz="3200" i="1" dirty="0" smtClean="0">
                <a:latin typeface="Cambria" panose="02040503050406030204" pitchFamily="18" charset="0"/>
                <a:ea typeface="Cambria" panose="02040503050406030204" pitchFamily="18" charset="0"/>
              </a:rPr>
              <a:t>Chỉ ra vật phát sáng trong hình.</a:t>
            </a:r>
          </a:p>
        </p:txBody>
      </p:sp>
      <p:sp>
        <p:nvSpPr>
          <p:cNvPr id="17" name="TextBox 16">
            <a:extLst>
              <a:ext uri="{FF2B5EF4-FFF2-40B4-BE49-F238E27FC236}">
                <a16:creationId xmlns:a16="http://schemas.microsoft.com/office/drawing/2014/main" id="{EC5E409A-0D5B-4C5D-8DC6-79BED8F71DF1}"/>
              </a:ext>
            </a:extLst>
          </p:cNvPr>
          <p:cNvSpPr txBox="1"/>
          <p:nvPr/>
        </p:nvSpPr>
        <p:spPr>
          <a:xfrm>
            <a:off x="1299576" y="3927285"/>
            <a:ext cx="6320220" cy="919401"/>
          </a:xfrm>
          <a:prstGeom prst="roundRect">
            <a:avLst/>
          </a:prstGeom>
          <a:solidFill>
            <a:srgbClr val="002060"/>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800" b="1" dirty="0" smtClean="0">
                <a:solidFill>
                  <a:schemeClr val="bg1"/>
                </a:solidFill>
                <a:latin typeface="Cambria" panose="02040503050406030204" pitchFamily="18" charset="0"/>
                <a:ea typeface="Cambria" panose="02040503050406030204" pitchFamily="18" charset="0"/>
              </a:rPr>
              <a:t>MẶT TRỜI</a:t>
            </a:r>
            <a:endParaRPr lang="vi-VN" sz="4800" b="1" dirty="0">
              <a:solidFill>
                <a:schemeClr val="bg1"/>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smtClean="0">
                <a:solidFill>
                  <a:srgbClr val="002060"/>
                </a:solidFill>
                <a:latin typeface="#9Slide03 Montserrat Black" panose="00000A00000000000000" pitchFamily="2" charset="0"/>
                <a:cs typeface="Times New Roman" panose="02020603050405020304" pitchFamily="18" charset="0"/>
              </a:rPr>
              <a:t>Quan sát hình 5:</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8194"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16" y="2012047"/>
            <a:ext cx="3680748" cy="31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7162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id="{BEFFED3B-F4C5-4A1B-8D34-F8541BFB2226}"/>
              </a:ext>
            </a:extLst>
          </p:cNvPr>
          <p:cNvSpPr txBox="1"/>
          <p:nvPr/>
        </p:nvSpPr>
        <p:spPr>
          <a:xfrm>
            <a:off x="870447" y="1841658"/>
            <a:ext cx="6857906"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571500" lvl="0" indent="-571500" algn="ctr">
              <a:buFontTx/>
              <a:buChar char="-"/>
              <a:defRPr/>
            </a:pPr>
            <a:r>
              <a:rPr kumimoji="0" lang="vi-VN" sz="32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Vì</a:t>
            </a:r>
            <a:r>
              <a:rPr kumimoji="0" lang="vi-VN" sz="3200" b="0" i="1"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sao người đứng bên đường nhìn thấy ô tô?</a:t>
            </a:r>
          </a:p>
        </p:txBody>
      </p:sp>
      <p:sp>
        <p:nvSpPr>
          <p:cNvPr id="17" name="TextBox 16">
            <a:extLst>
              <a:ext uri="{FF2B5EF4-FFF2-40B4-BE49-F238E27FC236}">
                <a16:creationId xmlns:a16="http://schemas.microsoft.com/office/drawing/2014/main" id="{EC5E409A-0D5B-4C5D-8DC6-79BED8F71DF1}"/>
              </a:ext>
            </a:extLst>
          </p:cNvPr>
          <p:cNvSpPr txBox="1"/>
          <p:nvPr/>
        </p:nvSpPr>
        <p:spPr>
          <a:xfrm>
            <a:off x="1299576" y="3679733"/>
            <a:ext cx="6320220" cy="2349579"/>
          </a:xfrm>
          <a:prstGeom prst="roundRect">
            <a:avLst/>
          </a:prstGeom>
          <a:solidFill>
            <a:srgbClr val="002060"/>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400" dirty="0" smtClean="0">
                <a:solidFill>
                  <a:schemeClr val="bg1"/>
                </a:solidFill>
                <a:latin typeface="Cambria" panose="02040503050406030204" pitchFamily="18" charset="0"/>
                <a:ea typeface="Cambria" panose="02040503050406030204" pitchFamily="18" charset="0"/>
              </a:rPr>
              <a:t>Bởi </a:t>
            </a:r>
            <a:r>
              <a:rPr lang="vi-VN" sz="4400" dirty="0">
                <a:solidFill>
                  <a:schemeClr val="bg1"/>
                </a:solidFill>
                <a:latin typeface="Cambria" panose="02040503050406030204" pitchFamily="18" charset="0"/>
                <a:ea typeface="Cambria" panose="02040503050406030204" pitchFamily="18" charset="0"/>
              </a:rPr>
              <a:t>ô tô đã phản chiếu ánh sáng từ mặt trời và truyền đến mắt người.</a:t>
            </a:r>
            <a:endParaRPr lang="vi-VN" sz="8000" b="1" dirty="0">
              <a:solidFill>
                <a:schemeClr val="bg1"/>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smtClean="0">
                <a:solidFill>
                  <a:srgbClr val="002060"/>
                </a:solidFill>
                <a:latin typeface="#9Slide03 Montserrat Black" panose="00000A00000000000000" pitchFamily="2" charset="0"/>
                <a:cs typeface="Times New Roman" panose="02020603050405020304" pitchFamily="18" charset="0"/>
              </a:rPr>
              <a:t>Quan sát hình 5:</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8194"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16" y="2012047"/>
            <a:ext cx="3680748" cy="31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44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id="{BEFFED3B-F4C5-4A1B-8D34-F8541BFB2226}"/>
              </a:ext>
            </a:extLst>
          </p:cNvPr>
          <p:cNvSpPr txBox="1"/>
          <p:nvPr/>
        </p:nvSpPr>
        <p:spPr>
          <a:xfrm>
            <a:off x="870447" y="1841658"/>
            <a:ext cx="6857906"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571500" lvl="0" indent="-571500" algn="ctr">
              <a:buFontTx/>
              <a:buChar char="-"/>
              <a:defRPr/>
            </a:pPr>
            <a:r>
              <a:rPr lang="vi-VN" sz="3200" i="1" baseline="0" dirty="0" smtClean="0">
                <a:solidFill>
                  <a:prstClr val="black"/>
                </a:solidFill>
                <a:latin typeface="Cambria" panose="02040503050406030204" pitchFamily="18" charset="0"/>
                <a:ea typeface="Cambria" panose="02040503050406030204" pitchFamily="18" charset="0"/>
              </a:rPr>
              <a:t>Người</a:t>
            </a:r>
            <a:r>
              <a:rPr lang="vi-VN" sz="3200" i="1" dirty="0" smtClean="0">
                <a:solidFill>
                  <a:prstClr val="black"/>
                </a:solidFill>
                <a:latin typeface="Cambria" panose="02040503050406030204" pitchFamily="18" charset="0"/>
                <a:ea typeface="Cambria" panose="02040503050406030204" pitchFamily="18" charset="0"/>
              </a:rPr>
              <a:t> đó cần điều kiện gì để có thể nhìn thấy ô tô vào ban đêm.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C5E409A-0D5B-4C5D-8DC6-79BED8F71DF1}"/>
              </a:ext>
            </a:extLst>
          </p:cNvPr>
          <p:cNvSpPr txBox="1"/>
          <p:nvPr/>
        </p:nvSpPr>
        <p:spPr>
          <a:xfrm>
            <a:off x="1299576" y="3542498"/>
            <a:ext cx="6320220" cy="2553891"/>
          </a:xfrm>
          <a:prstGeom prst="roundRect">
            <a:avLst/>
          </a:prstGeom>
          <a:solidFill>
            <a:srgbClr val="002060"/>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800" dirty="0" err="1" smtClean="0">
                <a:solidFill>
                  <a:schemeClr val="bg1"/>
                </a:solidFill>
                <a:latin typeface="Cambria" panose="02040503050406030204" pitchFamily="18" charset="0"/>
                <a:ea typeface="Cambria" panose="02040503050406030204" pitchFamily="18" charset="0"/>
              </a:rPr>
              <a:t>C</a:t>
            </a:r>
            <a:r>
              <a:rPr lang="en-US" sz="4800" dirty="0" err="1" smtClean="0">
                <a:solidFill>
                  <a:schemeClr val="bg1"/>
                </a:solidFill>
                <a:latin typeface="Cambria" panose="02040503050406030204" pitchFamily="18" charset="0"/>
                <a:ea typeface="Cambria" panose="02040503050406030204" pitchFamily="18" charset="0"/>
              </a:rPr>
              <a:t>ần</a:t>
            </a:r>
            <a:r>
              <a:rPr lang="en-US" sz="4800" dirty="0" smtClean="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có</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ánh</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sáng</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từ</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bóng</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đèn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điện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hoặc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ánh</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trăng</a:t>
            </a:r>
            <a:r>
              <a:rPr lang="en-US" sz="4800" dirty="0">
                <a:solidFill>
                  <a:schemeClr val="bg1"/>
                </a:solidFill>
                <a:latin typeface="Cambria" panose="02040503050406030204" pitchFamily="18" charset="0"/>
                <a:ea typeface="Cambria" panose="02040503050406030204" pitchFamily="18" charset="0"/>
              </a:rPr>
              <a:t>.</a:t>
            </a:r>
            <a:endParaRPr lang="vi-VN" sz="8800" b="1" dirty="0">
              <a:solidFill>
                <a:schemeClr val="bg1"/>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smtClean="0">
                <a:solidFill>
                  <a:srgbClr val="002060"/>
                </a:solidFill>
                <a:latin typeface="#9Slide03 Montserrat Black" panose="00000A00000000000000" pitchFamily="2" charset="0"/>
                <a:cs typeface="Times New Roman" panose="02020603050405020304" pitchFamily="18" charset="0"/>
              </a:rPr>
              <a:t>Quan sát hình 5:</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8194"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16" y="2012047"/>
            <a:ext cx="3680748" cy="31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4973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Hình chữ nhật 29">
            <a:extLst>
              <a:ext uri="{FF2B5EF4-FFF2-40B4-BE49-F238E27FC236}">
                <a16:creationId xmlns:a16="http://schemas.microsoft.com/office/drawing/2014/main" id="{048218EB-AA36-4EA1-B784-6B15FDEEE061}"/>
              </a:ext>
            </a:extLst>
          </p:cNvPr>
          <p:cNvSpPr/>
          <p:nvPr/>
        </p:nvSpPr>
        <p:spPr>
          <a:xfrm rot="5400000">
            <a:off x="8402190" y="2991566"/>
            <a:ext cx="6823630" cy="875275"/>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5" name="Hình ảnh 4">
            <a:extLst>
              <a:ext uri="{FF2B5EF4-FFF2-40B4-BE49-F238E27FC236}">
                <a16:creationId xmlns:a16="http://schemas.microsoft.com/office/drawing/2014/main" id="{C4897EC4-D874-49DB-954C-B767A02C6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05" y="17389"/>
            <a:ext cx="10456711" cy="6858000"/>
          </a:xfrm>
          <a:prstGeom prst="rect">
            <a:avLst/>
          </a:prstGeom>
        </p:spPr>
      </p:pic>
      <p:pic>
        <p:nvPicPr>
          <p:cNvPr id="69" name="Picture 68" descr="A picture containing clipart&#10;&#10;Description automatically generated">
            <a:extLst>
              <a:ext uri="{FF2B5EF4-FFF2-40B4-BE49-F238E27FC236}">
                <a16:creationId xmlns:a16="http://schemas.microsoft.com/office/drawing/2014/main" id="{E8DB20EA-5D6D-4495-B5E2-2D5CAB2A2B1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786" b="89908" l="52561" r="84512">
                        <a14:foregroundMark x1="79634" y1="28135" x2="79634" y2="28135"/>
                        <a14:foregroundMark x1="78415" y1="27829" x2="79756" y2="33028"/>
                        <a14:foregroundMark x1="78293" y1="26911" x2="78293" y2="26911"/>
                        <a14:foregroundMark x1="79390" y1="56269" x2="79634" y2="59021"/>
                        <a14:foregroundMark x1="81098" y1="45566" x2="81098" y2="45566"/>
                        <a14:foregroundMark x1="52561" y1="55352" x2="52561" y2="55352"/>
                        <a14:foregroundMark x1="71829" y1="39144" x2="75488" y2="51682"/>
                        <a14:foregroundMark x1="79634" y1="31804" x2="79634" y2="31804"/>
                        <a14:foregroundMark x1="80122" y1="29358" x2="80122" y2="29358"/>
                        <a14:foregroundMark x1="79268" y1="27829" x2="79268" y2="27829"/>
                        <a14:foregroundMark x1="78659" y1="25994" x2="78659" y2="25994"/>
                        <a14:foregroundMark x1="57195" y1="44648" x2="58780" y2="47706"/>
                        <a14:foregroundMark x1="62439" y1="64832" x2="64756" y2="73700"/>
                        <a14:foregroundMark x1="72683" y1="37309" x2="76220" y2="40367"/>
                        <a14:foregroundMark x1="80000" y1="54128" x2="80000" y2="62385"/>
                        <a14:foregroundMark x1="80976" y1="45260" x2="80976" y2="45260"/>
                        <a14:foregroundMark x1="67805" y1="69113" x2="70976" y2="74006"/>
                        <a14:foregroundMark x1="68171" y1="73089" x2="68659" y2="75229"/>
                        <a14:foregroundMark x1="56463" y1="52599" x2="58415" y2="65749"/>
                      </a14:backgroundRemoval>
                    </a14:imgEffect>
                  </a14:imgLayer>
                </a14:imgProps>
              </a:ext>
              <a:ext uri="{28A0092B-C50C-407E-A947-70E740481C1C}">
                <a14:useLocalDpi xmlns:a14="http://schemas.microsoft.com/office/drawing/2010/main" val="0"/>
              </a:ext>
            </a:extLst>
          </a:blip>
          <a:srcRect l="48941" r="11449"/>
          <a:stretch/>
        </p:blipFill>
        <p:spPr>
          <a:xfrm>
            <a:off x="11444253" y="409187"/>
            <a:ext cx="751886" cy="756975"/>
          </a:xfrm>
          <a:prstGeom prst="rect">
            <a:avLst/>
          </a:prstGeom>
        </p:spPr>
      </p:pic>
      <p:pic>
        <p:nvPicPr>
          <p:cNvPr id="71" name="Picture 70" descr="A picture containing clipart&#10;&#10;Description automatically generated">
            <a:extLst>
              <a:ext uri="{FF2B5EF4-FFF2-40B4-BE49-F238E27FC236}">
                <a16:creationId xmlns:a16="http://schemas.microsoft.com/office/drawing/2014/main" id="{65BA59D0-E23D-45FC-8AE9-FB1DA4C66EEB}"/>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0000" l="16951" r="48684">
                        <a14:foregroundMark x1="35976" y1="50153" x2="36341" y2="49847"/>
                      </a14:backgroundRemoval>
                    </a14:imgEffect>
                  </a14:imgLayer>
                </a14:imgProps>
              </a:ext>
              <a:ext uri="{28A0092B-C50C-407E-A947-70E740481C1C}">
                <a14:useLocalDpi xmlns:a14="http://schemas.microsoft.com/office/drawing/2010/main" val="0"/>
              </a:ext>
            </a:extLst>
          </a:blip>
          <a:srcRect l="12985" r="47350"/>
          <a:stretch/>
        </p:blipFill>
        <p:spPr>
          <a:xfrm rot="2840886">
            <a:off x="11329778" y="1221356"/>
            <a:ext cx="980836" cy="986101"/>
          </a:xfrm>
          <a:prstGeom prst="rect">
            <a:avLst/>
          </a:prstGeom>
        </p:spPr>
      </p:pic>
      <p:pic>
        <p:nvPicPr>
          <p:cNvPr id="75" name="Picture 74">
            <a:extLst>
              <a:ext uri="{FF2B5EF4-FFF2-40B4-BE49-F238E27FC236}">
                <a16:creationId xmlns:a16="http://schemas.microsoft.com/office/drawing/2014/main" id="{BF38288F-C534-45CC-A650-DB6C53F0ACE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1008642">
            <a:off x="11140386" y="2351507"/>
            <a:ext cx="1250348" cy="759933"/>
          </a:xfrm>
          <a:prstGeom prst="rect">
            <a:avLst/>
          </a:prstGeom>
        </p:spPr>
      </p:pic>
      <p:pic>
        <p:nvPicPr>
          <p:cNvPr id="77" name="Picture 76">
            <a:extLst>
              <a:ext uri="{FF2B5EF4-FFF2-40B4-BE49-F238E27FC236}">
                <a16:creationId xmlns:a16="http://schemas.microsoft.com/office/drawing/2014/main" id="{7495A38E-8627-4A42-85CE-1CFD96689C2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53" b="30176" l="2562" r="23055">
                        <a14:foregroundMark x1="3474" y1="12969" x2="3226" y2="13652"/>
                        <a14:foregroundMark x1="22084" y1="13652" x2="22084" y2="18089"/>
                        <a14:foregroundMark x1="16625" y1="12628" x2="19107" y2="15358"/>
                        <a14:foregroundMark x1="9181" y1="10580" x2="10422" y2="10580"/>
                      </a14:backgroundRemoval>
                    </a14:imgEffect>
                  </a14:imgLayer>
                </a14:imgProps>
              </a:ext>
              <a:ext uri="{28A0092B-C50C-407E-A947-70E740481C1C}">
                <a14:useLocalDpi xmlns:a14="http://schemas.microsoft.com/office/drawing/2010/main" val="0"/>
              </a:ext>
            </a:extLst>
          </a:blip>
          <a:srcRect r="74383" b="66471"/>
          <a:stretch/>
        </p:blipFill>
        <p:spPr>
          <a:xfrm rot="788778">
            <a:off x="11415125" y="3583561"/>
            <a:ext cx="709400" cy="675081"/>
          </a:xfrm>
          <a:prstGeom prst="rect">
            <a:avLst/>
          </a:prstGeom>
        </p:spPr>
      </p:pic>
      <p:pic>
        <p:nvPicPr>
          <p:cNvPr id="79" name="Picture 78">
            <a:extLst>
              <a:ext uri="{FF2B5EF4-FFF2-40B4-BE49-F238E27FC236}">
                <a16:creationId xmlns:a16="http://schemas.microsoft.com/office/drawing/2014/main" id="{90BCF914-079F-4F33-86B0-251010B258A4}"/>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72014" b="97952" l="1737" r="22581">
                        <a14:foregroundMark x1="3970" y1="79181" x2="4715" y2="91126"/>
                        <a14:foregroundMark x1="2481" y1="79181" x2="3226" y2="86007"/>
                        <a14:foregroundMark x1="2978" y1="92150" x2="4467" y2="95563"/>
                        <a14:foregroundMark x1="1985" y1="95563" x2="1985" y2="95563"/>
                        <a14:foregroundMark x1="20347" y1="91809" x2="20347" y2="93174"/>
                        <a14:foregroundMark x1="20347" y1="84300" x2="20347" y2="90785"/>
                        <a14:foregroundMark x1="13151" y1="96928" x2="13151" y2="96928"/>
                        <a14:foregroundMark x1="10422" y1="97270" x2="10422" y2="97270"/>
                        <a14:foregroundMark x1="14392" y1="74744" x2="14392" y2="74744"/>
                        <a14:foregroundMark x1="13896" y1="97270" x2="14144" y2="97270"/>
                        <a14:foregroundMark x1="15881" y1="97270" x2="15881" y2="97270"/>
                        <a14:foregroundMark x1="19355" y1="96928" x2="19851" y2="96928"/>
                        <a14:foregroundMark x1="22084" y1="96928" x2="22084" y2="96928"/>
                        <a14:foregroundMark x1="22581" y1="97952" x2="22581" y2="97952"/>
                        <a14:foregroundMark x1="22333" y1="78157" x2="22333" y2="78157"/>
                      </a14:backgroundRemoval>
                    </a14:imgEffect>
                  </a14:imgLayer>
                </a14:imgProps>
              </a:ext>
              <a:ext uri="{28A0092B-C50C-407E-A947-70E740481C1C}">
                <a14:useLocalDpi xmlns:a14="http://schemas.microsoft.com/office/drawing/2010/main" val="0"/>
              </a:ext>
            </a:extLst>
          </a:blip>
          <a:srcRect t="69049" r="74969"/>
          <a:stretch/>
        </p:blipFill>
        <p:spPr>
          <a:xfrm rot="20174941">
            <a:off x="11435365" y="4773882"/>
            <a:ext cx="716854" cy="644451"/>
          </a:xfrm>
          <a:prstGeom prst="rect">
            <a:avLst/>
          </a:prstGeom>
        </p:spPr>
      </p:pic>
      <p:pic>
        <p:nvPicPr>
          <p:cNvPr id="81" name="Picture 80">
            <a:extLst>
              <a:ext uri="{FF2B5EF4-FFF2-40B4-BE49-F238E27FC236}">
                <a16:creationId xmlns:a16="http://schemas.microsoft.com/office/drawing/2014/main" id="{9AAF9EF3-498C-448F-8A30-7267FE933379}"/>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rot="19637950">
            <a:off x="11421287" y="5868200"/>
            <a:ext cx="688547" cy="626069"/>
          </a:xfrm>
          <a:prstGeom prst="rect">
            <a:avLst/>
          </a:prstGeom>
        </p:spPr>
      </p:pic>
      <p:sp>
        <p:nvSpPr>
          <p:cNvPr id="8" name="Freeform: Shape 7">
            <a:extLst>
              <a:ext uri="{FF2B5EF4-FFF2-40B4-BE49-F238E27FC236}">
                <a16:creationId xmlns:a16="http://schemas.microsoft.com/office/drawing/2014/main" id="{14E48DAD-606B-4086-A845-86EA94DB3DBD}"/>
              </a:ext>
            </a:extLst>
          </p:cNvPr>
          <p:cNvSpPr/>
          <p:nvPr/>
        </p:nvSpPr>
        <p:spPr>
          <a:xfrm>
            <a:off x="0" y="8695"/>
            <a:ext cx="1089498" cy="6858000"/>
          </a:xfrm>
          <a:custGeom>
            <a:avLst/>
            <a:gdLst>
              <a:gd name="connsiteX0" fmla="*/ 0 w 1082040"/>
              <a:gd name="connsiteY0" fmla="*/ 0 h 6858000"/>
              <a:gd name="connsiteX1" fmla="*/ 828035 w 1082040"/>
              <a:gd name="connsiteY1" fmla="*/ 0 h 6858000"/>
              <a:gd name="connsiteX2" fmla="*/ 1082040 w 1082040"/>
              <a:gd name="connsiteY2" fmla="*/ 254005 h 6858000"/>
              <a:gd name="connsiteX3" fmla="*/ 1082040 w 1082040"/>
              <a:gd name="connsiteY3" fmla="*/ 6603995 h 6858000"/>
              <a:gd name="connsiteX4" fmla="*/ 828035 w 1082040"/>
              <a:gd name="connsiteY4" fmla="*/ 6858000 h 6858000"/>
              <a:gd name="connsiteX5" fmla="*/ 0 w 1082040"/>
              <a:gd name="connsiteY5" fmla="*/ 6858000 h 6858000"/>
              <a:gd name="connsiteX6" fmla="*/ 0 w 108204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040" h="6858000">
                <a:moveTo>
                  <a:pt x="0" y="0"/>
                </a:moveTo>
                <a:lnTo>
                  <a:pt x="828035" y="0"/>
                </a:lnTo>
                <a:cubicBezTo>
                  <a:pt x="968318" y="0"/>
                  <a:pt x="1082040" y="113722"/>
                  <a:pt x="1082040" y="254005"/>
                </a:cubicBezTo>
                <a:lnTo>
                  <a:pt x="1082040" y="6603995"/>
                </a:lnTo>
                <a:cubicBezTo>
                  <a:pt x="1082040" y="6744278"/>
                  <a:pt x="968318" y="6858000"/>
                  <a:pt x="828035" y="6858000"/>
                </a:cubicBezTo>
                <a:lnTo>
                  <a:pt x="0" y="6858000"/>
                </a:lnTo>
                <a:lnTo>
                  <a:pt x="0" y="0"/>
                </a:lnTo>
                <a:close/>
              </a:path>
            </a:pathLst>
          </a:custGeom>
          <a:gradFill>
            <a:gsLst>
              <a:gs pos="0">
                <a:srgbClr val="FFCDEA"/>
              </a:gs>
              <a:gs pos="74000">
                <a:srgbClr val="FFAFDD"/>
              </a:gs>
              <a:gs pos="83000">
                <a:srgbClr val="FFCDEA"/>
              </a:gs>
              <a:gs pos="100000">
                <a:srgbClr val="FFAFD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2" name="Group 11">
            <a:extLst>
              <a:ext uri="{FF2B5EF4-FFF2-40B4-BE49-F238E27FC236}">
                <a16:creationId xmlns:a16="http://schemas.microsoft.com/office/drawing/2014/main" id="{B3ED6AB7-81E0-4BD2-8C5E-7B9F47122F48}"/>
              </a:ext>
            </a:extLst>
          </p:cNvPr>
          <p:cNvGrpSpPr/>
          <p:nvPr/>
        </p:nvGrpSpPr>
        <p:grpSpPr>
          <a:xfrm>
            <a:off x="77262" y="317101"/>
            <a:ext cx="923736" cy="907089"/>
            <a:chOff x="5611394" y="4359431"/>
            <a:chExt cx="1204617" cy="1173524"/>
          </a:xfrm>
        </p:grpSpPr>
        <p:sp>
          <p:nvSpPr>
            <p:cNvPr id="13" name="Rectangle: Rounded Corners 12">
              <a:extLst>
                <a:ext uri="{FF2B5EF4-FFF2-40B4-BE49-F238E27FC236}">
                  <a16:creationId xmlns:a16="http://schemas.microsoft.com/office/drawing/2014/main" id="{00ED50D8-93A1-4DBD-B651-3CBB0B09B3E1}"/>
                </a:ext>
              </a:extLst>
            </p:cNvPr>
            <p:cNvSpPr/>
            <p:nvPr/>
          </p:nvSpPr>
          <p:spPr>
            <a:xfrm>
              <a:off x="5639073" y="4383773"/>
              <a:ext cx="1146250" cy="1117433"/>
            </a:xfrm>
            <a:prstGeom prst="roundRect">
              <a:avLst>
                <a:gd name="adj" fmla="val 19882"/>
              </a:avLst>
            </a:prstGeom>
            <a:gradFill>
              <a:gsLst>
                <a:gs pos="0">
                  <a:srgbClr val="01AEF0"/>
                </a:gs>
                <a:gs pos="100000">
                  <a:srgbClr val="E0EEF1"/>
                </a:gs>
              </a:gsLst>
              <a:lin ang="54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881210E3-8DD4-4B52-958A-69B4C2F9884A}"/>
                </a:ext>
              </a:extLst>
            </p:cNvPr>
            <p:cNvSpPr/>
            <p:nvPr/>
          </p:nvSpPr>
          <p:spPr>
            <a:xfrm>
              <a:off x="5751281" y="4385458"/>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14FD9B83-DE4A-458B-8468-164D493B2FA5}"/>
                </a:ext>
              </a:extLst>
            </p:cNvPr>
            <p:cNvSpPr/>
            <p:nvPr/>
          </p:nvSpPr>
          <p:spPr>
            <a:xfrm>
              <a:off x="5892940" y="435943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0B41A4A-CFEE-4DD0-BBDE-3EB7AB75D0D0}"/>
                </a:ext>
              </a:extLst>
            </p:cNvPr>
            <p:cNvSpPr/>
            <p:nvPr/>
          </p:nvSpPr>
          <p:spPr>
            <a:xfrm>
              <a:off x="6034765" y="437429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6011B900-5E0B-40A7-8E32-05448BD8B305}"/>
                </a:ext>
              </a:extLst>
            </p:cNvPr>
            <p:cNvSpPr/>
            <p:nvPr/>
          </p:nvSpPr>
          <p:spPr>
            <a:xfrm>
              <a:off x="6169666" y="435943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FC75E2FE-45F1-4503-AB79-3D56A9015F5C}"/>
                </a:ext>
              </a:extLst>
            </p:cNvPr>
            <p:cNvSpPr/>
            <p:nvPr/>
          </p:nvSpPr>
          <p:spPr>
            <a:xfrm>
              <a:off x="6283148" y="437429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5E632FD4-E987-4474-ABA7-7ACD02B53539}"/>
                </a:ext>
              </a:extLst>
            </p:cNvPr>
            <p:cNvSpPr/>
            <p:nvPr/>
          </p:nvSpPr>
          <p:spPr>
            <a:xfrm>
              <a:off x="6397559" y="4360635"/>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DA9FE828-3EAE-4859-BB49-F2E9F15F73CB}"/>
                </a:ext>
              </a:extLst>
            </p:cNvPr>
            <p:cNvSpPr/>
            <p:nvPr/>
          </p:nvSpPr>
          <p:spPr>
            <a:xfrm>
              <a:off x="6547019" y="437059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6F197BEC-5912-4908-8C86-740282954F36}"/>
                </a:ext>
              </a:extLst>
            </p:cNvPr>
            <p:cNvSpPr/>
            <p:nvPr/>
          </p:nvSpPr>
          <p:spPr>
            <a:xfrm>
              <a:off x="6668911" y="440249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8805DF12-FFAF-4DC2-88D2-C2454E0AB079}"/>
                </a:ext>
              </a:extLst>
            </p:cNvPr>
            <p:cNvSpPr/>
            <p:nvPr/>
          </p:nvSpPr>
          <p:spPr>
            <a:xfrm>
              <a:off x="6737625" y="4486190"/>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F326FEFB-9CBA-473B-A0B3-485324E58A16}"/>
                </a:ext>
              </a:extLst>
            </p:cNvPr>
            <p:cNvSpPr/>
            <p:nvPr/>
          </p:nvSpPr>
          <p:spPr>
            <a:xfrm>
              <a:off x="6770292" y="4608273"/>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078B656D-19FB-416F-9F8C-888C623DAC4F}"/>
                </a:ext>
              </a:extLst>
            </p:cNvPr>
            <p:cNvSpPr/>
            <p:nvPr/>
          </p:nvSpPr>
          <p:spPr>
            <a:xfrm>
              <a:off x="6760484" y="471146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0F3841F4-DF55-4BDA-9B49-394B66FB71A6}"/>
                </a:ext>
              </a:extLst>
            </p:cNvPr>
            <p:cNvSpPr/>
            <p:nvPr/>
          </p:nvSpPr>
          <p:spPr>
            <a:xfrm>
              <a:off x="6763215" y="4833550"/>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84BDA52A-AE23-4218-923E-30FAAE16EB91}"/>
                </a:ext>
              </a:extLst>
            </p:cNvPr>
            <p:cNvSpPr/>
            <p:nvPr/>
          </p:nvSpPr>
          <p:spPr>
            <a:xfrm>
              <a:off x="5666236" y="4461313"/>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Oval 26">
              <a:extLst>
                <a:ext uri="{FF2B5EF4-FFF2-40B4-BE49-F238E27FC236}">
                  <a16:creationId xmlns:a16="http://schemas.microsoft.com/office/drawing/2014/main" id="{1E88D238-2148-4453-807A-7467E93103C1}"/>
                </a:ext>
              </a:extLst>
            </p:cNvPr>
            <p:cNvSpPr/>
            <p:nvPr/>
          </p:nvSpPr>
          <p:spPr>
            <a:xfrm>
              <a:off x="5618193" y="4659285"/>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A2807FD4-FC09-441D-B1E4-23533D2CD68A}"/>
                </a:ext>
              </a:extLst>
            </p:cNvPr>
            <p:cNvSpPr/>
            <p:nvPr/>
          </p:nvSpPr>
          <p:spPr>
            <a:xfrm>
              <a:off x="5618193" y="477998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Oval 28">
              <a:extLst>
                <a:ext uri="{FF2B5EF4-FFF2-40B4-BE49-F238E27FC236}">
                  <a16:creationId xmlns:a16="http://schemas.microsoft.com/office/drawing/2014/main" id="{F6C7099C-8BD6-4125-A325-7A45B9AE79B5}"/>
                </a:ext>
              </a:extLst>
            </p:cNvPr>
            <p:cNvSpPr/>
            <p:nvPr/>
          </p:nvSpPr>
          <p:spPr>
            <a:xfrm>
              <a:off x="5613766" y="454802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6D58399C-A4AB-46BD-B477-DE6E950A6CFD}"/>
                </a:ext>
              </a:extLst>
            </p:cNvPr>
            <p:cNvSpPr/>
            <p:nvPr/>
          </p:nvSpPr>
          <p:spPr>
            <a:xfrm>
              <a:off x="5611394" y="490910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Oval 30">
              <a:extLst>
                <a:ext uri="{FF2B5EF4-FFF2-40B4-BE49-F238E27FC236}">
                  <a16:creationId xmlns:a16="http://schemas.microsoft.com/office/drawing/2014/main" id="{9979D990-E976-46C4-898C-83C2DE0220BE}"/>
                </a:ext>
              </a:extLst>
            </p:cNvPr>
            <p:cNvSpPr/>
            <p:nvPr/>
          </p:nvSpPr>
          <p:spPr>
            <a:xfrm>
              <a:off x="6689067" y="5430857"/>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BF49B7DD-0C1E-42CB-BD8D-636DF76B9770}"/>
                </a:ext>
              </a:extLst>
            </p:cNvPr>
            <p:cNvSpPr/>
            <p:nvPr/>
          </p:nvSpPr>
          <p:spPr>
            <a:xfrm>
              <a:off x="6759681" y="4954767"/>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F576CE3F-3344-45B1-962B-50E27F044B86}"/>
                </a:ext>
              </a:extLst>
            </p:cNvPr>
            <p:cNvSpPr/>
            <p:nvPr/>
          </p:nvSpPr>
          <p:spPr>
            <a:xfrm>
              <a:off x="5618790" y="503120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C5CF38A8-21B8-43F6-92F4-CF2334DA2B1D}"/>
                </a:ext>
              </a:extLst>
            </p:cNvPr>
            <p:cNvSpPr/>
            <p:nvPr/>
          </p:nvSpPr>
          <p:spPr>
            <a:xfrm>
              <a:off x="6770292" y="508289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81B24663-57BD-49A6-B7F3-175445FE0B87}"/>
                </a:ext>
              </a:extLst>
            </p:cNvPr>
            <p:cNvSpPr/>
            <p:nvPr/>
          </p:nvSpPr>
          <p:spPr>
            <a:xfrm>
              <a:off x="5611394" y="5147749"/>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Oval 35">
              <a:extLst>
                <a:ext uri="{FF2B5EF4-FFF2-40B4-BE49-F238E27FC236}">
                  <a16:creationId xmlns:a16="http://schemas.microsoft.com/office/drawing/2014/main" id="{2FF3598E-6098-4A21-B94C-F6D2BFCD8EFE}"/>
                </a:ext>
              </a:extLst>
            </p:cNvPr>
            <p:cNvSpPr/>
            <p:nvPr/>
          </p:nvSpPr>
          <p:spPr>
            <a:xfrm>
              <a:off x="5618193" y="5268337"/>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31AE6102-DD04-4E9E-94C1-1E2F0F690D4C}"/>
                </a:ext>
              </a:extLst>
            </p:cNvPr>
            <p:cNvSpPr/>
            <p:nvPr/>
          </p:nvSpPr>
          <p:spPr>
            <a:xfrm>
              <a:off x="6770291" y="5198728"/>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Oval 37">
              <a:extLst>
                <a:ext uri="{FF2B5EF4-FFF2-40B4-BE49-F238E27FC236}">
                  <a16:creationId xmlns:a16="http://schemas.microsoft.com/office/drawing/2014/main" id="{5ADDA682-F199-4C8B-AB9A-23B71F3865A3}"/>
                </a:ext>
              </a:extLst>
            </p:cNvPr>
            <p:cNvSpPr/>
            <p:nvPr/>
          </p:nvSpPr>
          <p:spPr>
            <a:xfrm>
              <a:off x="5669738" y="539906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Oval 38">
              <a:extLst>
                <a:ext uri="{FF2B5EF4-FFF2-40B4-BE49-F238E27FC236}">
                  <a16:creationId xmlns:a16="http://schemas.microsoft.com/office/drawing/2014/main" id="{8CF5F675-8AAF-4C7B-BF20-957D7B5E2F58}"/>
                </a:ext>
              </a:extLst>
            </p:cNvPr>
            <p:cNvSpPr/>
            <p:nvPr/>
          </p:nvSpPr>
          <p:spPr>
            <a:xfrm>
              <a:off x="6747958" y="531576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Oval 39">
              <a:extLst>
                <a:ext uri="{FF2B5EF4-FFF2-40B4-BE49-F238E27FC236}">
                  <a16:creationId xmlns:a16="http://schemas.microsoft.com/office/drawing/2014/main" id="{76D2D658-EB40-449E-919B-82332B70610E}"/>
                </a:ext>
              </a:extLst>
            </p:cNvPr>
            <p:cNvSpPr/>
            <p:nvPr/>
          </p:nvSpPr>
          <p:spPr>
            <a:xfrm>
              <a:off x="5931463" y="548723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Oval 40">
              <a:extLst>
                <a:ext uri="{FF2B5EF4-FFF2-40B4-BE49-F238E27FC236}">
                  <a16:creationId xmlns:a16="http://schemas.microsoft.com/office/drawing/2014/main" id="{9FA063D0-F7D9-499E-90D7-0BD4128F8E0B}"/>
                </a:ext>
              </a:extLst>
            </p:cNvPr>
            <p:cNvSpPr/>
            <p:nvPr/>
          </p:nvSpPr>
          <p:spPr>
            <a:xfrm>
              <a:off x="5784633" y="547326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Oval 41">
              <a:extLst>
                <a:ext uri="{FF2B5EF4-FFF2-40B4-BE49-F238E27FC236}">
                  <a16:creationId xmlns:a16="http://schemas.microsoft.com/office/drawing/2014/main" id="{CCC1F45F-1FF2-4EE7-AFE3-73445B96DD49}"/>
                </a:ext>
              </a:extLst>
            </p:cNvPr>
            <p:cNvSpPr/>
            <p:nvPr/>
          </p:nvSpPr>
          <p:spPr>
            <a:xfrm>
              <a:off x="6086750" y="548279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Oval 42">
              <a:extLst>
                <a:ext uri="{FF2B5EF4-FFF2-40B4-BE49-F238E27FC236}">
                  <a16:creationId xmlns:a16="http://schemas.microsoft.com/office/drawing/2014/main" id="{CBF842FC-582D-4161-9D9C-906FFD803A2F}"/>
                </a:ext>
              </a:extLst>
            </p:cNvPr>
            <p:cNvSpPr/>
            <p:nvPr/>
          </p:nvSpPr>
          <p:spPr>
            <a:xfrm>
              <a:off x="6262606" y="54827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Oval 43">
              <a:extLst>
                <a:ext uri="{FF2B5EF4-FFF2-40B4-BE49-F238E27FC236}">
                  <a16:creationId xmlns:a16="http://schemas.microsoft.com/office/drawing/2014/main" id="{948EC27A-710B-4AB2-8F6C-E613DF845320}"/>
                </a:ext>
              </a:extLst>
            </p:cNvPr>
            <p:cNvSpPr/>
            <p:nvPr/>
          </p:nvSpPr>
          <p:spPr>
            <a:xfrm>
              <a:off x="6395034" y="5469139"/>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Oval 44">
              <a:extLst>
                <a:ext uri="{FF2B5EF4-FFF2-40B4-BE49-F238E27FC236}">
                  <a16:creationId xmlns:a16="http://schemas.microsoft.com/office/drawing/2014/main" id="{34686082-19B9-4EE5-99BC-833952D4C94B}"/>
                </a:ext>
              </a:extLst>
            </p:cNvPr>
            <p:cNvSpPr/>
            <p:nvPr/>
          </p:nvSpPr>
          <p:spPr>
            <a:xfrm>
              <a:off x="6560734" y="5475792"/>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48" name="TextBox 47">
            <a:extLst>
              <a:ext uri="{FF2B5EF4-FFF2-40B4-BE49-F238E27FC236}">
                <a16:creationId xmlns:a16="http://schemas.microsoft.com/office/drawing/2014/main" id="{E080A6B0-C7CF-4A0D-B38A-60E001ED0C74}"/>
              </a:ext>
            </a:extLst>
          </p:cNvPr>
          <p:cNvSpPr txBox="1"/>
          <p:nvPr/>
        </p:nvSpPr>
        <p:spPr>
          <a:xfrm>
            <a:off x="-93372" y="391004"/>
            <a:ext cx="130984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002060"/>
                </a:solidFill>
                <a:effectLst/>
                <a:uLnTx/>
                <a:uFillTx/>
                <a:latin typeface="Lobster" panose="020F0502020204030204" pitchFamily="2" charset="-93"/>
                <a:ea typeface="+mn-ea"/>
                <a:cs typeface="+mn-cs"/>
              </a:rPr>
              <a:t>Ánh sáng</a:t>
            </a:r>
            <a:endParaRPr kumimoji="0" lang="vi-VN" sz="2300" b="1" i="0" u="none" strike="noStrike" kern="1200" cap="none" spc="0" normalizeH="0" baseline="0" noProof="0">
              <a:ln>
                <a:noFill/>
              </a:ln>
              <a:solidFill>
                <a:srgbClr val="002060"/>
              </a:solidFill>
              <a:effectLst/>
              <a:uLnTx/>
              <a:uFillTx/>
              <a:latin typeface="Lobster" panose="020F0502020204030204" pitchFamily="2" charset="-93"/>
              <a:ea typeface="+mn-ea"/>
              <a:cs typeface="+mn-cs"/>
            </a:endParaRPr>
          </a:p>
        </p:txBody>
      </p:sp>
      <p:pic>
        <p:nvPicPr>
          <p:cNvPr id="9" name="Picture 8">
            <a:extLst>
              <a:ext uri="{FF2B5EF4-FFF2-40B4-BE49-F238E27FC236}">
                <a16:creationId xmlns:a16="http://schemas.microsoft.com/office/drawing/2014/main" id="{49747A09-5123-47E7-975F-F77DEB3046A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20539716">
            <a:off x="189534" y="1918315"/>
            <a:ext cx="539548" cy="630918"/>
          </a:xfrm>
          <a:prstGeom prst="rect">
            <a:avLst/>
          </a:prstGeom>
        </p:spPr>
      </p:pic>
      <p:pic>
        <p:nvPicPr>
          <p:cNvPr id="63" name="Picture 62">
            <a:extLst>
              <a:ext uri="{FF2B5EF4-FFF2-40B4-BE49-F238E27FC236}">
                <a16:creationId xmlns:a16="http://schemas.microsoft.com/office/drawing/2014/main" id="{3F2B2E4D-06E7-4A85-930F-E88BE079EEBB}"/>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36759" b="44352" l="43594" r="48177">
                        <a14:foregroundMark x1="45052" y1="36759" x2="45052" y2="36759"/>
                      </a14:backgroundRemoval>
                    </a14:imgEffect>
                  </a14:imgLayer>
                </a14:imgProps>
              </a:ext>
            </a:extLst>
          </a:blip>
          <a:srcRect l="43059" t="36230" r="51234" b="54734"/>
          <a:stretch/>
        </p:blipFill>
        <p:spPr>
          <a:xfrm>
            <a:off x="216480" y="3136696"/>
            <a:ext cx="695887" cy="619655"/>
          </a:xfrm>
          <a:prstGeom prst="rect">
            <a:avLst/>
          </a:prstGeom>
        </p:spPr>
      </p:pic>
      <p:pic>
        <p:nvPicPr>
          <p:cNvPr id="65" name="Picture 64">
            <a:extLst>
              <a:ext uri="{FF2B5EF4-FFF2-40B4-BE49-F238E27FC236}">
                <a16:creationId xmlns:a16="http://schemas.microsoft.com/office/drawing/2014/main" id="{276CD791-D8A8-4731-BCA3-B08E0FD75A56}"/>
              </a:ext>
            </a:extLst>
          </p:cNvPr>
          <p:cNvPicPr>
            <a:picLocks noChangeAspect="1"/>
          </p:cNvPicPr>
          <p:nvPr/>
        </p:nvPicPr>
        <p:blipFill rotWithShape="1">
          <a:blip r:embed="rId15">
            <a:extLst>
              <a:ext uri="{BEBA8EAE-BF5A-486C-A8C5-ECC9F3942E4B}">
                <a14:imgProps xmlns:a14="http://schemas.microsoft.com/office/drawing/2010/main">
                  <a14:imgLayer r:embed="rId13">
                    <a14:imgEffect>
                      <a14:backgroundRemoval t="55185" b="61944" l="54844" r="59167">
                        <a14:foregroundMark x1="57396" y1="55185" x2="57396" y2="55185"/>
                      </a14:backgroundRemoval>
                    </a14:imgEffect>
                  </a14:imgLayer>
                </a14:imgProps>
              </a:ext>
            </a:extLst>
          </a:blip>
          <a:srcRect l="54311" t="54482" r="40250" b="37169"/>
          <a:stretch/>
        </p:blipFill>
        <p:spPr>
          <a:xfrm rot="1593645">
            <a:off x="207139" y="4137152"/>
            <a:ext cx="663202" cy="572499"/>
          </a:xfrm>
          <a:prstGeom prst="rect">
            <a:avLst/>
          </a:prstGeom>
        </p:spPr>
      </p:pic>
      <p:pic>
        <p:nvPicPr>
          <p:cNvPr id="67" name="Picture 66">
            <a:extLst>
              <a:ext uri="{FF2B5EF4-FFF2-40B4-BE49-F238E27FC236}">
                <a16:creationId xmlns:a16="http://schemas.microsoft.com/office/drawing/2014/main" id="{EEBD1EB3-C4B3-4D15-8B9E-DF68EBCCD5A4}"/>
              </a:ext>
            </a:extLst>
          </p:cNvPr>
          <p:cNvPicPr>
            <a:picLocks noChangeAspect="1"/>
          </p:cNvPicPr>
          <p:nvPr/>
        </p:nvPicPr>
        <p:blipFill rotWithShape="1">
          <a:blip r:embed="rId16">
            <a:extLst>
              <a:ext uri="{BEBA8EAE-BF5A-486C-A8C5-ECC9F3942E4B}">
                <a14:imgProps xmlns:a14="http://schemas.microsoft.com/office/drawing/2010/main">
                  <a14:imgLayer r:embed="rId1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rot="877328">
            <a:off x="156267" y="5071706"/>
            <a:ext cx="716816" cy="579013"/>
          </a:xfrm>
          <a:prstGeom prst="rect">
            <a:avLst/>
          </a:prstGeom>
        </p:spPr>
      </p:pic>
      <p:pic>
        <p:nvPicPr>
          <p:cNvPr id="83" name="Picture 82">
            <a:extLst>
              <a:ext uri="{FF2B5EF4-FFF2-40B4-BE49-F238E27FC236}">
                <a16:creationId xmlns:a16="http://schemas.microsoft.com/office/drawing/2014/main" id="{EE1D4CB6-1638-48E8-8D1D-550E5BF83B63}"/>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rot="1530961">
            <a:off x="163370" y="5930816"/>
            <a:ext cx="627631" cy="640495"/>
          </a:xfrm>
          <a:prstGeom prst="rect">
            <a:avLst/>
          </a:prstGeom>
        </p:spPr>
      </p:pic>
      <p:sp>
        <p:nvSpPr>
          <p:cNvPr id="106" name="Google Shape;234;p2">
            <a:extLst>
              <a:ext uri="{FF2B5EF4-FFF2-40B4-BE49-F238E27FC236}">
                <a16:creationId xmlns:a16="http://schemas.microsoft.com/office/drawing/2014/main" id="{9535B3C5-DE9D-4E56-BF89-CAD4F402311E}"/>
              </a:ext>
            </a:extLst>
          </p:cNvPr>
          <p:cNvSpPr/>
          <p:nvPr/>
        </p:nvSpPr>
        <p:spPr>
          <a:xfrm>
            <a:off x="1648554" y="1486156"/>
            <a:ext cx="8750831" cy="4925799"/>
          </a:xfrm>
          <a:custGeom>
            <a:avLst/>
            <a:gdLst/>
            <a:ahLst/>
            <a:cxnLst/>
            <a:rect l="l" t="t" r="r" b="b"/>
            <a:pathLst>
              <a:path w="8599952" h="5407378" extrusionOk="0">
                <a:moveTo>
                  <a:pt x="8552783" y="576237"/>
                </a:moveTo>
                <a:cubicBezTo>
                  <a:pt x="8516806" y="315141"/>
                  <a:pt x="8277850" y="132965"/>
                  <a:pt x="8018853" y="169228"/>
                </a:cubicBezTo>
                <a:cubicBezTo>
                  <a:pt x="7759952" y="205396"/>
                  <a:pt x="7579207" y="446357"/>
                  <a:pt x="7615184" y="707358"/>
                </a:cubicBezTo>
                <a:cubicBezTo>
                  <a:pt x="7661945" y="1047184"/>
                  <a:pt x="7665762" y="1391877"/>
                  <a:pt x="7626445" y="1731703"/>
                </a:cubicBezTo>
                <a:cubicBezTo>
                  <a:pt x="7622055" y="1769589"/>
                  <a:pt x="7617475" y="1809383"/>
                  <a:pt x="7612226" y="1850991"/>
                </a:cubicBezTo>
                <a:cubicBezTo>
                  <a:pt x="7578825" y="2117431"/>
                  <a:pt x="7520327" y="2456303"/>
                  <a:pt x="7332903" y="2832488"/>
                </a:cubicBezTo>
                <a:cubicBezTo>
                  <a:pt x="7165137" y="3169069"/>
                  <a:pt x="6956813" y="3414324"/>
                  <a:pt x="6797350" y="3571020"/>
                </a:cubicBezTo>
                <a:cubicBezTo>
                  <a:pt x="6744577" y="3622839"/>
                  <a:pt x="6697148" y="3664923"/>
                  <a:pt x="6658308" y="3697465"/>
                </a:cubicBezTo>
                <a:cubicBezTo>
                  <a:pt x="6338522" y="3965241"/>
                  <a:pt x="6030284" y="4093976"/>
                  <a:pt x="5875019" y="4146940"/>
                </a:cubicBezTo>
                <a:cubicBezTo>
                  <a:pt x="5858032" y="4152761"/>
                  <a:pt x="5838565" y="4159346"/>
                  <a:pt x="5816902" y="4166503"/>
                </a:cubicBezTo>
                <a:cubicBezTo>
                  <a:pt x="5630909" y="4227578"/>
                  <a:pt x="5279441" y="4325012"/>
                  <a:pt x="4853059" y="4255253"/>
                </a:cubicBezTo>
                <a:cubicBezTo>
                  <a:pt x="4830920" y="4251627"/>
                  <a:pt x="4808589" y="4248000"/>
                  <a:pt x="4786163" y="4244183"/>
                </a:cubicBezTo>
                <a:cubicBezTo>
                  <a:pt x="4505504" y="4197041"/>
                  <a:pt x="4202418" y="4131290"/>
                  <a:pt x="4023105" y="3884412"/>
                </a:cubicBezTo>
                <a:cubicBezTo>
                  <a:pt x="3955732" y="3791559"/>
                  <a:pt x="3811727" y="3556896"/>
                  <a:pt x="3882537" y="3326147"/>
                </a:cubicBezTo>
                <a:cubicBezTo>
                  <a:pt x="3885495" y="3316413"/>
                  <a:pt x="3888835" y="3306679"/>
                  <a:pt x="3892652" y="3297041"/>
                </a:cubicBezTo>
                <a:cubicBezTo>
                  <a:pt x="3929297" y="3202756"/>
                  <a:pt x="4061945" y="3127462"/>
                  <a:pt x="4222744" y="3109807"/>
                </a:cubicBezTo>
                <a:cubicBezTo>
                  <a:pt x="4254523" y="3106181"/>
                  <a:pt x="4389938" y="3178707"/>
                  <a:pt x="4455021" y="3213540"/>
                </a:cubicBezTo>
                <a:cubicBezTo>
                  <a:pt x="4586142" y="3283585"/>
                  <a:pt x="4746560" y="3369377"/>
                  <a:pt x="4943336" y="3425203"/>
                </a:cubicBezTo>
                <a:cubicBezTo>
                  <a:pt x="5067395" y="3460417"/>
                  <a:pt x="5205769" y="3483797"/>
                  <a:pt x="5360365" y="3483797"/>
                </a:cubicBezTo>
                <a:cubicBezTo>
                  <a:pt x="5365041" y="3483797"/>
                  <a:pt x="5369622" y="3483702"/>
                  <a:pt x="5374298" y="3483702"/>
                </a:cubicBezTo>
                <a:cubicBezTo>
                  <a:pt x="5788559" y="3479980"/>
                  <a:pt x="6147853" y="3358784"/>
                  <a:pt x="6429372" y="3133856"/>
                </a:cubicBezTo>
                <a:cubicBezTo>
                  <a:pt x="6605154" y="2993478"/>
                  <a:pt x="6750493" y="2812638"/>
                  <a:pt x="6860142" y="2594676"/>
                </a:cubicBezTo>
                <a:cubicBezTo>
                  <a:pt x="7060068" y="2197306"/>
                  <a:pt x="7079345" y="1801939"/>
                  <a:pt x="7080586" y="1690191"/>
                </a:cubicBezTo>
                <a:cubicBezTo>
                  <a:pt x="7084498" y="1316964"/>
                  <a:pt x="7000997" y="986968"/>
                  <a:pt x="6832563" y="709553"/>
                </a:cubicBezTo>
                <a:cubicBezTo>
                  <a:pt x="6656018" y="418778"/>
                  <a:pt x="6390436" y="201006"/>
                  <a:pt x="6064447" y="79715"/>
                </a:cubicBezTo>
                <a:cubicBezTo>
                  <a:pt x="6038968" y="70172"/>
                  <a:pt x="6013201" y="61583"/>
                  <a:pt x="5987245" y="53758"/>
                </a:cubicBezTo>
                <a:cubicBezTo>
                  <a:pt x="5960619" y="45742"/>
                  <a:pt x="5933709" y="38680"/>
                  <a:pt x="5906511" y="32477"/>
                </a:cubicBezTo>
                <a:cubicBezTo>
                  <a:pt x="5693225" y="-16479"/>
                  <a:pt x="5464002" y="-9989"/>
                  <a:pt x="5210636" y="51277"/>
                </a:cubicBezTo>
                <a:cubicBezTo>
                  <a:pt x="4971679" y="109107"/>
                  <a:pt x="4736253" y="209404"/>
                  <a:pt x="4508653" y="306266"/>
                </a:cubicBezTo>
                <a:cubicBezTo>
                  <a:pt x="4390988" y="356366"/>
                  <a:pt x="4274945" y="405799"/>
                  <a:pt x="4160047" y="449124"/>
                </a:cubicBezTo>
                <a:cubicBezTo>
                  <a:pt x="4158139" y="449792"/>
                  <a:pt x="4156325" y="450556"/>
                  <a:pt x="4154417" y="451224"/>
                </a:cubicBezTo>
                <a:cubicBezTo>
                  <a:pt x="3804666" y="582345"/>
                  <a:pt x="3465412" y="655730"/>
                  <a:pt x="3123678" y="517166"/>
                </a:cubicBezTo>
                <a:lnTo>
                  <a:pt x="3013933" y="472600"/>
                </a:lnTo>
                <a:cubicBezTo>
                  <a:pt x="2592419" y="301399"/>
                  <a:pt x="2313954" y="188314"/>
                  <a:pt x="2064596" y="133728"/>
                </a:cubicBezTo>
                <a:cubicBezTo>
                  <a:pt x="1752731" y="65496"/>
                  <a:pt x="1491730" y="92980"/>
                  <a:pt x="1218227" y="222860"/>
                </a:cubicBezTo>
                <a:cubicBezTo>
                  <a:pt x="1197138" y="232880"/>
                  <a:pt x="1176429" y="243473"/>
                  <a:pt x="1156293" y="254638"/>
                </a:cubicBezTo>
                <a:cubicBezTo>
                  <a:pt x="617210" y="550948"/>
                  <a:pt x="406977" y="1219530"/>
                  <a:pt x="391518" y="1760427"/>
                </a:cubicBezTo>
                <a:cubicBezTo>
                  <a:pt x="382452" y="2075442"/>
                  <a:pt x="472729" y="2369939"/>
                  <a:pt x="667406" y="2660809"/>
                </a:cubicBezTo>
                <a:cubicBezTo>
                  <a:pt x="792228" y="2847279"/>
                  <a:pt x="946443" y="3010655"/>
                  <a:pt x="1092069" y="3157045"/>
                </a:cubicBezTo>
                <a:cubicBezTo>
                  <a:pt x="1119171" y="3184433"/>
                  <a:pt x="1146082" y="3211154"/>
                  <a:pt x="1172421" y="3237397"/>
                </a:cubicBezTo>
                <a:cubicBezTo>
                  <a:pt x="1376164" y="3440090"/>
                  <a:pt x="1586778" y="3649750"/>
                  <a:pt x="1597180" y="3804824"/>
                </a:cubicBezTo>
                <a:cubicBezTo>
                  <a:pt x="1605578" y="3930218"/>
                  <a:pt x="1575136" y="4019923"/>
                  <a:pt x="1495261" y="4104855"/>
                </a:cubicBezTo>
                <a:cubicBezTo>
                  <a:pt x="1398017" y="4208301"/>
                  <a:pt x="1247906" y="4284073"/>
                  <a:pt x="1092069" y="4338086"/>
                </a:cubicBezTo>
                <a:cubicBezTo>
                  <a:pt x="848818" y="4422256"/>
                  <a:pt x="591730" y="4453270"/>
                  <a:pt x="500690" y="4453270"/>
                </a:cubicBezTo>
                <a:lnTo>
                  <a:pt x="497731" y="4453270"/>
                </a:lnTo>
                <a:cubicBezTo>
                  <a:pt x="239689" y="4439719"/>
                  <a:pt x="18005" y="4637927"/>
                  <a:pt x="1018" y="4898642"/>
                </a:cubicBezTo>
                <a:cubicBezTo>
                  <a:pt x="-15968" y="5161551"/>
                  <a:pt x="181572" y="5388674"/>
                  <a:pt x="442477" y="5405947"/>
                </a:cubicBezTo>
                <a:cubicBezTo>
                  <a:pt x="456887" y="5406902"/>
                  <a:pt x="474160" y="5407379"/>
                  <a:pt x="494010" y="5407379"/>
                </a:cubicBezTo>
                <a:cubicBezTo>
                  <a:pt x="626180" y="5407379"/>
                  <a:pt x="873057" y="5384667"/>
                  <a:pt x="1149041" y="5315384"/>
                </a:cubicBezTo>
                <a:cubicBezTo>
                  <a:pt x="1339137" y="5267669"/>
                  <a:pt x="1511675" y="5206308"/>
                  <a:pt x="1665699" y="5131491"/>
                </a:cubicBezTo>
                <a:cubicBezTo>
                  <a:pt x="1858754" y="5037779"/>
                  <a:pt x="2022797" y="4923167"/>
                  <a:pt x="2156113" y="4788420"/>
                </a:cubicBezTo>
                <a:cubicBezTo>
                  <a:pt x="2435437" y="4506329"/>
                  <a:pt x="2568753" y="4143886"/>
                  <a:pt x="2541650" y="3740504"/>
                </a:cubicBezTo>
                <a:cubicBezTo>
                  <a:pt x="2507009" y="3224609"/>
                  <a:pt x="2151342" y="2870564"/>
                  <a:pt x="1837377" y="2558222"/>
                </a:cubicBezTo>
                <a:cubicBezTo>
                  <a:pt x="1521790" y="2244066"/>
                  <a:pt x="1411855" y="2024196"/>
                  <a:pt x="1337706" y="1788007"/>
                </a:cubicBezTo>
                <a:cubicBezTo>
                  <a:pt x="1221568" y="1417929"/>
                  <a:pt x="1374255" y="1163513"/>
                  <a:pt x="1621610" y="1086215"/>
                </a:cubicBezTo>
                <a:cubicBezTo>
                  <a:pt x="1636688" y="1081539"/>
                  <a:pt x="1651098" y="1077340"/>
                  <a:pt x="1665699" y="1073809"/>
                </a:cubicBezTo>
                <a:cubicBezTo>
                  <a:pt x="1807412" y="1039454"/>
                  <a:pt x="1953802" y="1070946"/>
                  <a:pt x="2660174" y="1357809"/>
                </a:cubicBezTo>
                <a:lnTo>
                  <a:pt x="2666759" y="1360481"/>
                </a:lnTo>
                <a:lnTo>
                  <a:pt x="2770491" y="1402565"/>
                </a:lnTo>
                <a:cubicBezTo>
                  <a:pt x="3142668" y="1553535"/>
                  <a:pt x="3529064" y="1586077"/>
                  <a:pt x="3951628" y="1502385"/>
                </a:cubicBezTo>
                <a:cubicBezTo>
                  <a:pt x="4103934" y="1472134"/>
                  <a:pt x="4250705" y="1428713"/>
                  <a:pt x="4391274" y="1379471"/>
                </a:cubicBezTo>
                <a:cubicBezTo>
                  <a:pt x="4563239" y="1319064"/>
                  <a:pt x="4725565" y="1249877"/>
                  <a:pt x="4876917" y="1185366"/>
                </a:cubicBezTo>
                <a:cubicBezTo>
                  <a:pt x="5218747" y="1039836"/>
                  <a:pt x="5541682" y="902321"/>
                  <a:pt x="5736550" y="974848"/>
                </a:cubicBezTo>
                <a:cubicBezTo>
                  <a:pt x="6004136" y="1074477"/>
                  <a:pt x="6137928" y="1311811"/>
                  <a:pt x="6134016" y="1680171"/>
                </a:cubicBezTo>
                <a:cubicBezTo>
                  <a:pt x="6133825" y="1700688"/>
                  <a:pt x="6132203" y="1728077"/>
                  <a:pt x="6128767" y="1760427"/>
                </a:cubicBezTo>
                <a:cubicBezTo>
                  <a:pt x="6117411" y="1866068"/>
                  <a:pt x="6085824" y="2024005"/>
                  <a:pt x="6015874" y="2163046"/>
                </a:cubicBezTo>
                <a:cubicBezTo>
                  <a:pt x="5963578" y="2267065"/>
                  <a:pt x="5898495" y="2347322"/>
                  <a:pt x="5816997" y="2405916"/>
                </a:cubicBezTo>
                <a:cubicBezTo>
                  <a:pt x="5702195" y="2488367"/>
                  <a:pt x="5555042" y="2527684"/>
                  <a:pt x="5365805" y="2529402"/>
                </a:cubicBezTo>
                <a:cubicBezTo>
                  <a:pt x="5364087" y="2529497"/>
                  <a:pt x="5362370" y="2529497"/>
                  <a:pt x="5360556" y="2529497"/>
                </a:cubicBezTo>
                <a:cubicBezTo>
                  <a:pt x="5322575" y="2529497"/>
                  <a:pt x="5286407" y="2525776"/>
                  <a:pt x="5251193" y="2518905"/>
                </a:cubicBezTo>
                <a:cubicBezTo>
                  <a:pt x="5133528" y="2496097"/>
                  <a:pt x="5026265" y="2438744"/>
                  <a:pt x="4898484" y="2370416"/>
                </a:cubicBezTo>
                <a:cubicBezTo>
                  <a:pt x="4694646" y="2261435"/>
                  <a:pt x="4440897" y="2125733"/>
                  <a:pt x="4119967" y="2161138"/>
                </a:cubicBezTo>
                <a:cubicBezTo>
                  <a:pt x="4074255" y="2166196"/>
                  <a:pt x="4029308" y="2173067"/>
                  <a:pt x="3985219" y="2181846"/>
                </a:cubicBezTo>
                <a:cubicBezTo>
                  <a:pt x="3529732" y="2272314"/>
                  <a:pt x="3163281" y="2557745"/>
                  <a:pt x="3011261" y="2948912"/>
                </a:cubicBezTo>
                <a:cubicBezTo>
                  <a:pt x="2887107" y="3268412"/>
                  <a:pt x="2885389" y="3620548"/>
                  <a:pt x="3006299" y="3967245"/>
                </a:cubicBezTo>
                <a:cubicBezTo>
                  <a:pt x="3065275" y="4136347"/>
                  <a:pt x="3150398" y="4298197"/>
                  <a:pt x="3259474" y="4448308"/>
                </a:cubicBezTo>
                <a:cubicBezTo>
                  <a:pt x="3276270" y="4471402"/>
                  <a:pt x="3293447" y="4493828"/>
                  <a:pt x="3311007" y="4515490"/>
                </a:cubicBezTo>
                <a:cubicBezTo>
                  <a:pt x="3732616" y="5038542"/>
                  <a:pt x="4335352" y="5137217"/>
                  <a:pt x="4701326" y="5197147"/>
                </a:cubicBezTo>
                <a:cubicBezTo>
                  <a:pt x="4729859" y="5201823"/>
                  <a:pt x="4758107" y="5206022"/>
                  <a:pt x="4786163" y="5209743"/>
                </a:cubicBezTo>
                <a:cubicBezTo>
                  <a:pt x="4914039" y="5226635"/>
                  <a:pt x="5036476" y="5233792"/>
                  <a:pt x="5152519" y="5233792"/>
                </a:cubicBezTo>
                <a:cubicBezTo>
                  <a:pt x="5642170" y="5233696"/>
                  <a:pt x="6015206" y="5106584"/>
                  <a:pt x="6178391" y="5050948"/>
                </a:cubicBezTo>
                <a:cubicBezTo>
                  <a:pt x="6199385" y="5043791"/>
                  <a:pt x="6222384" y="5035679"/>
                  <a:pt x="6247100" y="5026423"/>
                </a:cubicBezTo>
                <a:cubicBezTo>
                  <a:pt x="6458478" y="4948074"/>
                  <a:pt x="6800690" y="4793096"/>
                  <a:pt x="7158933" y="4515490"/>
                </a:cubicBezTo>
                <a:cubicBezTo>
                  <a:pt x="7193479" y="4488675"/>
                  <a:pt x="7228216" y="4460714"/>
                  <a:pt x="7263048" y="4431608"/>
                </a:cubicBezTo>
                <a:cubicBezTo>
                  <a:pt x="7523285" y="4213741"/>
                  <a:pt x="7893267" y="3833834"/>
                  <a:pt x="8178794" y="3260777"/>
                </a:cubicBezTo>
                <a:cubicBezTo>
                  <a:pt x="8470332" y="2675410"/>
                  <a:pt x="8528354" y="2174021"/>
                  <a:pt x="8566717" y="1842211"/>
                </a:cubicBezTo>
                <a:cubicBezTo>
                  <a:pt x="8571202" y="1803276"/>
                  <a:pt x="8575209" y="1764340"/>
                  <a:pt x="8578740" y="1725309"/>
                </a:cubicBezTo>
                <a:lnTo>
                  <a:pt x="8578835" y="1725309"/>
                </a:lnTo>
                <a:cubicBezTo>
                  <a:pt x="8613954" y="1343208"/>
                  <a:pt x="8605270" y="957193"/>
                  <a:pt x="8552783" y="576237"/>
                </a:cubicBezTo>
                <a:close/>
              </a:path>
            </a:pathLst>
          </a:custGeom>
          <a:solidFill>
            <a:srgbClr val="FEDEEB"/>
          </a:solidFill>
          <a:ln w="95375" cap="flat" cmpd="sng">
            <a:solidFill>
              <a:srgbClr val="C00000"/>
            </a:solidFill>
            <a:prstDash val="sysDash"/>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panose="020F0502020204030204"/>
              <a:ea typeface="Calibri"/>
              <a:cs typeface="Calibri"/>
              <a:sym typeface="Calibri"/>
            </a:endParaRPr>
          </a:p>
        </p:txBody>
      </p:sp>
      <p:grpSp>
        <p:nvGrpSpPr>
          <p:cNvPr id="80" name="Group 79">
            <a:extLst>
              <a:ext uri="{FF2B5EF4-FFF2-40B4-BE49-F238E27FC236}">
                <a16:creationId xmlns:a16="http://schemas.microsoft.com/office/drawing/2014/main" id="{1BCFF429-94C8-4315-8D72-897E86C43923}"/>
              </a:ext>
            </a:extLst>
          </p:cNvPr>
          <p:cNvGrpSpPr/>
          <p:nvPr/>
        </p:nvGrpSpPr>
        <p:grpSpPr>
          <a:xfrm>
            <a:off x="7326579" y="4964275"/>
            <a:ext cx="1299388" cy="1286788"/>
            <a:chOff x="2612657" y="4823729"/>
            <a:chExt cx="1407447" cy="1423348"/>
          </a:xfrm>
        </p:grpSpPr>
        <p:sp>
          <p:nvSpPr>
            <p:cNvPr id="76" name="Oval 75">
              <a:extLst>
                <a:ext uri="{FF2B5EF4-FFF2-40B4-BE49-F238E27FC236}">
                  <a16:creationId xmlns:a16="http://schemas.microsoft.com/office/drawing/2014/main" id="{8C4AE7AF-EB24-4A04-BB3C-77E20383DD0A}"/>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FEB729AF-568A-4BA9-B29F-93B7CAEAFC2D}"/>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4</a:t>
              </a:r>
            </a:p>
          </p:txBody>
        </p:sp>
      </p:grpSp>
      <p:grpSp>
        <p:nvGrpSpPr>
          <p:cNvPr id="134" name="Group 133">
            <a:extLst>
              <a:ext uri="{FF2B5EF4-FFF2-40B4-BE49-F238E27FC236}">
                <a16:creationId xmlns:a16="http://schemas.microsoft.com/office/drawing/2014/main" id="{C96CC96C-1604-4C7D-880D-D3801CFC59E0}"/>
              </a:ext>
            </a:extLst>
          </p:cNvPr>
          <p:cNvGrpSpPr/>
          <p:nvPr/>
        </p:nvGrpSpPr>
        <p:grpSpPr>
          <a:xfrm>
            <a:off x="9658009" y="642175"/>
            <a:ext cx="1299388" cy="1286788"/>
            <a:chOff x="2612657" y="4823729"/>
            <a:chExt cx="1407447" cy="1423348"/>
          </a:xfrm>
        </p:grpSpPr>
        <p:sp>
          <p:nvSpPr>
            <p:cNvPr id="135" name="Oval 134">
              <a:extLst>
                <a:ext uri="{FF2B5EF4-FFF2-40B4-BE49-F238E27FC236}">
                  <a16:creationId xmlns:a16="http://schemas.microsoft.com/office/drawing/2014/main" id="{1E6A05EA-3B4C-4832-8A6C-C0F473AF9951}"/>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6395B91C-E299-45C5-A3D0-43559F8D77BE}"/>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5</a:t>
              </a:r>
            </a:p>
          </p:txBody>
        </p:sp>
      </p:grpSp>
      <p:grpSp>
        <p:nvGrpSpPr>
          <p:cNvPr id="137" name="Group 136">
            <a:extLst>
              <a:ext uri="{FF2B5EF4-FFF2-40B4-BE49-F238E27FC236}">
                <a16:creationId xmlns:a16="http://schemas.microsoft.com/office/drawing/2014/main" id="{C40D2954-DAA6-4C3C-8C8A-967636F32291}"/>
              </a:ext>
            </a:extLst>
          </p:cNvPr>
          <p:cNvGrpSpPr/>
          <p:nvPr/>
        </p:nvGrpSpPr>
        <p:grpSpPr>
          <a:xfrm>
            <a:off x="411152" y="-94607"/>
            <a:ext cx="2865120" cy="4037658"/>
            <a:chOff x="1815291" y="-39347"/>
            <a:chExt cx="2865120" cy="2654054"/>
          </a:xfrm>
        </p:grpSpPr>
        <p:pic>
          <p:nvPicPr>
            <p:cNvPr id="138" name="Picture 137" descr="Diagram&#10;&#10;Description automatically generated with medium confidence">
              <a:extLst>
                <a:ext uri="{FF2B5EF4-FFF2-40B4-BE49-F238E27FC236}">
                  <a16:creationId xmlns:a16="http://schemas.microsoft.com/office/drawing/2014/main" id="{24542EEE-537F-4594-864E-26F299899897}"/>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39" name="Straight Connector 138">
              <a:extLst>
                <a:ext uri="{FF2B5EF4-FFF2-40B4-BE49-F238E27FC236}">
                  <a16:creationId xmlns:a16="http://schemas.microsoft.com/office/drawing/2014/main" id="{FA45520D-6FE5-4BEC-9CF4-91DEFAB1402E}"/>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B37FBA4D-0DE2-4E49-A9E6-379067442B23}"/>
              </a:ext>
            </a:extLst>
          </p:cNvPr>
          <p:cNvGrpSpPr/>
          <p:nvPr/>
        </p:nvGrpSpPr>
        <p:grpSpPr>
          <a:xfrm>
            <a:off x="5906784" y="-319772"/>
            <a:ext cx="2865120" cy="3086952"/>
            <a:chOff x="1815291" y="342048"/>
            <a:chExt cx="2865120" cy="3086952"/>
          </a:xfrm>
        </p:grpSpPr>
        <p:pic>
          <p:nvPicPr>
            <p:cNvPr id="141" name="Picture 140" descr="Diagram&#10;&#10;Description automatically generated with medium confidence">
              <a:extLst>
                <a:ext uri="{FF2B5EF4-FFF2-40B4-BE49-F238E27FC236}">
                  <a16:creationId xmlns:a16="http://schemas.microsoft.com/office/drawing/2014/main" id="{C8D9F723-8A52-48C0-BBD0-C3B159C9BEB7}"/>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42" name="Straight Connector 141">
              <a:extLst>
                <a:ext uri="{FF2B5EF4-FFF2-40B4-BE49-F238E27FC236}">
                  <a16:creationId xmlns:a16="http://schemas.microsoft.com/office/drawing/2014/main" id="{F126001E-9887-4DFC-99C7-8B383304BF0C}"/>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pic>
        <p:nvPicPr>
          <p:cNvPr id="144" name="Picture 143">
            <a:extLst>
              <a:ext uri="{FF2B5EF4-FFF2-40B4-BE49-F238E27FC236}">
                <a16:creationId xmlns:a16="http://schemas.microsoft.com/office/drawing/2014/main" id="{65AF6B13-45AD-48DE-840D-C03745647449}"/>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920466" y="2894979"/>
            <a:ext cx="2338872" cy="2634137"/>
          </a:xfrm>
          <a:prstGeom prst="rect">
            <a:avLst/>
          </a:prstGeom>
        </p:spPr>
      </p:pic>
      <p:pic>
        <p:nvPicPr>
          <p:cNvPr id="145" name="Picture 144">
            <a:extLst>
              <a:ext uri="{FF2B5EF4-FFF2-40B4-BE49-F238E27FC236}">
                <a16:creationId xmlns:a16="http://schemas.microsoft.com/office/drawing/2014/main" id="{F71C6925-BE38-4444-83A3-E74FD859408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flipH="1">
            <a:off x="1081275" y="4988493"/>
            <a:ext cx="1556752" cy="1954740"/>
          </a:xfrm>
          <a:prstGeom prst="rect">
            <a:avLst/>
          </a:prstGeom>
        </p:spPr>
      </p:pic>
      <p:pic>
        <p:nvPicPr>
          <p:cNvPr id="147" name="Picture 146">
            <a:extLst>
              <a:ext uri="{FF2B5EF4-FFF2-40B4-BE49-F238E27FC236}">
                <a16:creationId xmlns:a16="http://schemas.microsoft.com/office/drawing/2014/main" id="{60D9FE6D-2347-4FEC-A5F8-AEBCCB805FA0}"/>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a:off x="9148722" y="4772047"/>
            <a:ext cx="2186386" cy="2134975"/>
          </a:xfrm>
          <a:prstGeom prst="rect">
            <a:avLst/>
          </a:prstGeom>
        </p:spPr>
      </p:pic>
      <p:pic>
        <p:nvPicPr>
          <p:cNvPr id="148" name="Picture 147" descr="Diagram&#10;&#10;Description automatically generated with medium confidence">
            <a:extLst>
              <a:ext uri="{FF2B5EF4-FFF2-40B4-BE49-F238E27FC236}">
                <a16:creationId xmlns:a16="http://schemas.microsoft.com/office/drawing/2014/main" id="{4682BC62-D274-4C02-A21B-1ADDED9725F7}"/>
              </a:ext>
            </a:extLst>
          </p:cNvPr>
          <p:cNvPicPr>
            <a:picLocks noChangeAspect="1"/>
          </p:cNvPicPr>
          <p:nvPr/>
        </p:nvPicPr>
        <p:blipFill rotWithShape="1">
          <a:blip r:embed="rId27">
            <a:extLst>
              <a:ext uri="{BEBA8EAE-BF5A-486C-A8C5-ECC9F3942E4B}">
                <a14:imgProps xmlns:a14="http://schemas.microsoft.com/office/drawing/2010/main">
                  <a14:imgLayer r:embed="rId20">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4406080" y="2853091"/>
            <a:ext cx="2230042" cy="2415879"/>
          </a:xfrm>
          <a:prstGeom prst="rect">
            <a:avLst/>
          </a:prstGeom>
        </p:spPr>
      </p:pic>
      <p:sp>
        <p:nvSpPr>
          <p:cNvPr id="149" name="Cloud 148">
            <a:extLst>
              <a:ext uri="{FF2B5EF4-FFF2-40B4-BE49-F238E27FC236}">
                <a16:creationId xmlns:a16="http://schemas.microsoft.com/office/drawing/2014/main" id="{4663D6DD-DBE3-4C01-9C62-BA42977A1DE7}"/>
              </a:ext>
            </a:extLst>
          </p:cNvPr>
          <p:cNvSpPr/>
          <p:nvPr/>
        </p:nvSpPr>
        <p:spPr>
          <a:xfrm>
            <a:off x="2199091" y="1686669"/>
            <a:ext cx="1857665" cy="577378"/>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0" name="Cloud 149">
            <a:extLst>
              <a:ext uri="{FF2B5EF4-FFF2-40B4-BE49-F238E27FC236}">
                <a16:creationId xmlns:a16="http://schemas.microsoft.com/office/drawing/2014/main" id="{F136A2B0-A0AE-40B1-A3AB-D92A1A790143}"/>
              </a:ext>
            </a:extLst>
          </p:cNvPr>
          <p:cNvSpPr/>
          <p:nvPr/>
        </p:nvSpPr>
        <p:spPr>
          <a:xfrm rot="10800000">
            <a:off x="8111607" y="17390"/>
            <a:ext cx="2378004" cy="771913"/>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1" name="Picture 150" descr="Diagram&#10;&#10;Description automatically generated with medium confidence">
            <a:extLst>
              <a:ext uri="{FF2B5EF4-FFF2-40B4-BE49-F238E27FC236}">
                <a16:creationId xmlns:a16="http://schemas.microsoft.com/office/drawing/2014/main" id="{2F3C656F-4B6B-4BB3-8305-7395769FC664}"/>
              </a:ext>
            </a:extLst>
          </p:cNvPr>
          <p:cNvPicPr>
            <a:picLocks noChangeAspect="1"/>
          </p:cNvPicPr>
          <p:nvPr/>
        </p:nvPicPr>
        <p:blipFill rotWithShape="1">
          <a:blip r:embed="rId27">
            <a:extLst>
              <a:ext uri="{BEBA8EAE-BF5A-486C-A8C5-ECC9F3942E4B}">
                <a14:imgProps xmlns:a14="http://schemas.microsoft.com/office/drawing/2010/main">
                  <a14:imgLayer r:embed="rId20">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2112612" y="58631"/>
            <a:ext cx="1602110" cy="1735620"/>
          </a:xfrm>
          <a:prstGeom prst="rect">
            <a:avLst/>
          </a:prstGeom>
        </p:spPr>
      </p:pic>
      <p:pic>
        <p:nvPicPr>
          <p:cNvPr id="153" name="Hình ảnh 24">
            <a:extLst>
              <a:ext uri="{FF2B5EF4-FFF2-40B4-BE49-F238E27FC236}">
                <a16:creationId xmlns:a16="http://schemas.microsoft.com/office/drawing/2014/main" id="{C684569C-07D1-42AC-852A-40AF188F14CC}"/>
              </a:ext>
            </a:extLst>
          </p:cNvPr>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5227623" y="4569694"/>
            <a:ext cx="2059477" cy="1737360"/>
          </a:xfrm>
          <a:prstGeom prst="rect">
            <a:avLst/>
          </a:prstGeom>
        </p:spPr>
      </p:pic>
      <p:pic>
        <p:nvPicPr>
          <p:cNvPr id="154" name="Hình ảnh 12">
            <a:extLst>
              <a:ext uri="{FF2B5EF4-FFF2-40B4-BE49-F238E27FC236}">
                <a16:creationId xmlns:a16="http://schemas.microsoft.com/office/drawing/2014/main" id="{6E2DEBE4-7EFE-45E8-9937-3FFFBAEBF4DC}"/>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6000" b="96750" l="62969" r="95625">
                        <a14:foregroundMark x1="75313" y1="10750" x2="77188" y2="13750"/>
                        <a14:foregroundMark x1="79688" y1="6500" x2="79844" y2="7750"/>
                        <a14:foregroundMark x1="76406" y1="88000" x2="76563" y2="93500"/>
                        <a14:foregroundMark x1="75469" y1="93750" x2="75469" y2="96750"/>
                        <a14:foregroundMark x1="74844" y1="84250" x2="75313" y2="86250"/>
                        <a14:foregroundMark x1="79688" y1="6000" x2="79688" y2="6000"/>
                        <a14:foregroundMark x1="74844" y1="84250" x2="74844" y2="84250"/>
                        <a14:foregroundMark x1="75313" y1="82750" x2="75313" y2="84250"/>
                        <a14:backgroundMark x1="83906" y1="26000" x2="86719" y2="29500"/>
                        <a14:backgroundMark x1="63750" y1="31000" x2="68281" y2="34000"/>
                        <a14:backgroundMark x1="90000" y1="33000" x2="92188" y2="46500"/>
                      </a14:backgroundRemoval>
                    </a14:imgEffect>
                  </a14:imgLayer>
                </a14:imgProps>
              </a:ext>
              <a:ext uri="{28A0092B-C50C-407E-A947-70E740481C1C}">
                <a14:useLocalDpi xmlns:a14="http://schemas.microsoft.com/office/drawing/2010/main" val="0"/>
              </a:ext>
            </a:extLst>
          </a:blip>
          <a:srcRect l="58874"/>
          <a:stretch/>
        </p:blipFill>
        <p:spPr>
          <a:xfrm>
            <a:off x="8809142" y="492835"/>
            <a:ext cx="1416696" cy="2152990"/>
          </a:xfrm>
          <a:prstGeom prst="rect">
            <a:avLst/>
          </a:prstGeom>
        </p:spPr>
      </p:pic>
      <p:pic>
        <p:nvPicPr>
          <p:cNvPr id="82" name="Picture 81">
            <a:extLst>
              <a:ext uri="{FF2B5EF4-FFF2-40B4-BE49-F238E27FC236}">
                <a16:creationId xmlns:a16="http://schemas.microsoft.com/office/drawing/2014/main" id="{A4B705D7-348D-42EA-B62B-2D762DEBF4ED}"/>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51759" b="66759" l="36510" r="45729">
                        <a14:foregroundMark x1="37708" y1="55000" x2="38177" y2="55833"/>
                        <a14:foregroundMark x1="37240" y1="58796" x2="37240" y2="58796"/>
                        <a14:foregroundMark x1="37188" y1="58519" x2="37188" y2="58519"/>
                        <a14:foregroundMark x1="37448" y1="61296" x2="37344" y2="61204"/>
                        <a14:foregroundMark x1="37240" y1="60926" x2="37240" y2="60926"/>
                        <a14:foregroundMark x1="36563" y1="61667" x2="36563" y2="61667"/>
                        <a14:foregroundMark x1="36615" y1="63241" x2="36615" y2="63241"/>
                        <a14:foregroundMark x1="36927" y1="61481" x2="36927" y2="61481"/>
                        <a14:foregroundMark x1="39271" y1="65185" x2="39271" y2="65185"/>
                        <a14:foregroundMark x1="40625" y1="66759" x2="40625" y2="66759"/>
                        <a14:foregroundMark x1="44531" y1="55741" x2="44531" y2="55741"/>
                        <a14:foregroundMark x1="45000" y1="54259" x2="45000" y2="54259"/>
                        <a14:foregroundMark x1="44479" y1="53519" x2="44479" y2="53519"/>
                        <a14:foregroundMark x1="43594" y1="53704" x2="43594" y2="53704"/>
                        <a14:foregroundMark x1="42865" y1="54352" x2="42865" y2="54352"/>
                        <a14:foregroundMark x1="42083" y1="53611" x2="42083" y2="53611"/>
                        <a14:foregroundMark x1="42240" y1="53889" x2="42240" y2="53889"/>
                        <a14:foregroundMark x1="42292" y1="53056" x2="42292" y2="53056"/>
                        <a14:foregroundMark x1="42240" y1="52593" x2="42240" y2="52593"/>
                        <a14:foregroundMark x1="41979" y1="52222" x2="41979" y2="52222"/>
                        <a14:foregroundMark x1="42188" y1="52315" x2="42188" y2="52315"/>
                        <a14:foregroundMark x1="40990" y1="52130" x2="40990" y2="52130"/>
                        <a14:foregroundMark x1="40365" y1="52778" x2="40365" y2="52778"/>
                        <a14:foregroundMark x1="40156" y1="53519" x2="40104" y2="53611"/>
                        <a14:foregroundMark x1="38906" y1="53981" x2="38906" y2="53981"/>
                        <a14:foregroundMark x1="39271" y1="53889" x2="39271" y2="53889"/>
                        <a14:foregroundMark x1="39948" y1="53611" x2="39948" y2="53611"/>
                        <a14:foregroundMark x1="39375" y1="53796" x2="39531" y2="53796"/>
                        <a14:foregroundMark x1="39688" y1="53796" x2="39792" y2="53796"/>
                        <a14:foregroundMark x1="38646" y1="54074" x2="38646" y2="54074"/>
                        <a14:foregroundMark x1="40833" y1="52407" x2="40833" y2="52407"/>
                        <a14:foregroundMark x1="42969" y1="54259" x2="42969" y2="54259"/>
                        <a14:foregroundMark x1="43125" y1="54074" x2="43125" y2="54074"/>
                        <a14:foregroundMark x1="43906" y1="53889" x2="43906" y2="53889"/>
                        <a14:foregroundMark x1="43854" y1="53611" x2="43854" y2="53611"/>
                        <a14:foregroundMark x1="44063" y1="53611" x2="44063" y2="53611"/>
                        <a14:foregroundMark x1="44844" y1="53796" x2="44844" y2="53796"/>
                        <a14:foregroundMark x1="43281" y1="53796" x2="43281" y2="53796"/>
                        <a14:foregroundMark x1="41458" y1="58796" x2="42396" y2="58796"/>
                        <a14:foregroundMark x1="36823" y1="54907" x2="36823" y2="54907"/>
                        <a14:foregroundMark x1="37031" y1="56111" x2="37031" y2="56111"/>
                        <a14:foregroundMark x1="36927" y1="55926" x2="37344" y2="56944"/>
                        <a14:foregroundMark x1="36927" y1="55556" x2="36875" y2="55278"/>
                        <a14:foregroundMark x1="36875" y1="54907" x2="36927" y2="54259"/>
                        <a14:foregroundMark x1="37031" y1="54074" x2="37135" y2="53981"/>
                        <a14:foregroundMark x1="37135" y1="53796" x2="37135" y2="53796"/>
                        <a14:foregroundMark x1="37344" y1="53611" x2="37344" y2="53611"/>
                        <a14:foregroundMark x1="37500" y1="53426" x2="37500" y2="53426"/>
                        <a14:foregroundMark x1="37708" y1="53426" x2="37708" y2="53426"/>
                        <a14:foregroundMark x1="37813" y1="53241" x2="37813" y2="53241"/>
                        <a14:foregroundMark x1="38125" y1="53519" x2="38125" y2="53519"/>
                        <a14:foregroundMark x1="41563" y1="52037" x2="41563" y2="52037"/>
                      </a14:backgroundRemoval>
                    </a14:imgEffect>
                  </a14:imgLayer>
                </a14:imgProps>
              </a:ext>
            </a:extLst>
          </a:blip>
          <a:srcRect l="35385" t="50000" r="53095" b="32097"/>
          <a:stretch/>
        </p:blipFill>
        <p:spPr>
          <a:xfrm>
            <a:off x="7229390" y="2510333"/>
            <a:ext cx="2042884" cy="1854723"/>
          </a:xfrm>
          <a:prstGeom prst="rect">
            <a:avLst/>
          </a:prstGeom>
        </p:spPr>
      </p:pic>
      <p:pic>
        <p:nvPicPr>
          <p:cNvPr id="84" name="Picture 83">
            <a:extLst>
              <a:ext uri="{FF2B5EF4-FFF2-40B4-BE49-F238E27FC236}">
                <a16:creationId xmlns:a16="http://schemas.microsoft.com/office/drawing/2014/main" id="{0F1C50C5-5B39-4762-B2FB-DFEE58DE6EBD}"/>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51759" b="66759" l="36510" r="45729">
                        <a14:foregroundMark x1="37708" y1="55000" x2="38177" y2="55833"/>
                        <a14:foregroundMark x1="37240" y1="58796" x2="37240" y2="58796"/>
                        <a14:foregroundMark x1="37188" y1="58519" x2="37188" y2="58519"/>
                        <a14:foregroundMark x1="37448" y1="61296" x2="37344" y2="61204"/>
                        <a14:foregroundMark x1="37240" y1="60926" x2="37240" y2="60926"/>
                        <a14:foregroundMark x1="36563" y1="61667" x2="36563" y2="61667"/>
                        <a14:foregroundMark x1="36615" y1="63241" x2="36615" y2="63241"/>
                        <a14:foregroundMark x1="36927" y1="61481" x2="36927" y2="61481"/>
                        <a14:foregroundMark x1="39271" y1="65185" x2="39271" y2="65185"/>
                        <a14:foregroundMark x1="40625" y1="66759" x2="40625" y2="66759"/>
                        <a14:foregroundMark x1="44531" y1="55741" x2="44531" y2="55741"/>
                        <a14:foregroundMark x1="45000" y1="54259" x2="45000" y2="54259"/>
                        <a14:foregroundMark x1="44479" y1="53519" x2="44479" y2="53519"/>
                        <a14:foregroundMark x1="43594" y1="53704" x2="43594" y2="53704"/>
                        <a14:foregroundMark x1="42865" y1="54352" x2="42865" y2="54352"/>
                        <a14:foregroundMark x1="42083" y1="53611" x2="42083" y2="53611"/>
                        <a14:foregroundMark x1="42240" y1="53889" x2="42240" y2="53889"/>
                        <a14:foregroundMark x1="42292" y1="53056" x2="42292" y2="53056"/>
                        <a14:foregroundMark x1="42240" y1="52593" x2="42240" y2="52593"/>
                        <a14:foregroundMark x1="41979" y1="52222" x2="41979" y2="52222"/>
                        <a14:foregroundMark x1="42188" y1="52315" x2="42188" y2="52315"/>
                        <a14:foregroundMark x1="40990" y1="52130" x2="40990" y2="52130"/>
                        <a14:foregroundMark x1="40365" y1="52778" x2="40365" y2="52778"/>
                        <a14:foregroundMark x1="40156" y1="53519" x2="40104" y2="53611"/>
                        <a14:foregroundMark x1="38906" y1="53981" x2="38906" y2="53981"/>
                        <a14:foregroundMark x1="39271" y1="53889" x2="39271" y2="53889"/>
                        <a14:foregroundMark x1="39948" y1="53611" x2="39948" y2="53611"/>
                        <a14:foregroundMark x1="39375" y1="53796" x2="39531" y2="53796"/>
                        <a14:foregroundMark x1="39688" y1="53796" x2="39792" y2="53796"/>
                        <a14:foregroundMark x1="38646" y1="54074" x2="38646" y2="54074"/>
                        <a14:foregroundMark x1="40833" y1="52407" x2="40833" y2="52407"/>
                        <a14:foregroundMark x1="42969" y1="54259" x2="42969" y2="54259"/>
                        <a14:foregroundMark x1="43125" y1="54074" x2="43125" y2="54074"/>
                        <a14:foregroundMark x1="43906" y1="53889" x2="43906" y2="53889"/>
                        <a14:foregroundMark x1="43854" y1="53611" x2="43854" y2="53611"/>
                        <a14:foregroundMark x1="44063" y1="53611" x2="44063" y2="53611"/>
                        <a14:foregroundMark x1="44844" y1="53796" x2="44844" y2="53796"/>
                        <a14:foregroundMark x1="43281" y1="53796" x2="43281" y2="53796"/>
                        <a14:foregroundMark x1="41458" y1="58796" x2="42396" y2="58796"/>
                        <a14:foregroundMark x1="36823" y1="54907" x2="36823" y2="54907"/>
                        <a14:foregroundMark x1="37031" y1="56111" x2="37031" y2="56111"/>
                        <a14:foregroundMark x1="36927" y1="55926" x2="37344" y2="56944"/>
                        <a14:foregroundMark x1="36927" y1="55556" x2="36875" y2="55278"/>
                        <a14:foregroundMark x1="36875" y1="54907" x2="36927" y2="54259"/>
                        <a14:foregroundMark x1="37031" y1="54074" x2="37135" y2="53981"/>
                        <a14:foregroundMark x1="37135" y1="53796" x2="37135" y2="53796"/>
                        <a14:foregroundMark x1="37344" y1="53611" x2="37344" y2="53611"/>
                        <a14:foregroundMark x1="37500" y1="53426" x2="37500" y2="53426"/>
                        <a14:foregroundMark x1="37708" y1="53426" x2="37708" y2="53426"/>
                        <a14:foregroundMark x1="37813" y1="53241" x2="37813" y2="53241"/>
                        <a14:foregroundMark x1="38125" y1="53519" x2="38125" y2="53519"/>
                        <a14:foregroundMark x1="41563" y1="52037" x2="41563" y2="52037"/>
                      </a14:backgroundRemoval>
                    </a14:imgEffect>
                  </a14:imgLayer>
                </a14:imgProps>
              </a:ext>
            </a:extLst>
          </a:blip>
          <a:srcRect l="35385" t="50000" r="53095" b="32097"/>
          <a:stretch/>
        </p:blipFill>
        <p:spPr>
          <a:xfrm>
            <a:off x="2611187" y="4192023"/>
            <a:ext cx="2042884" cy="1854723"/>
          </a:xfrm>
          <a:prstGeom prst="rect">
            <a:avLst/>
          </a:prstGeom>
        </p:spPr>
      </p:pic>
      <p:grpSp>
        <p:nvGrpSpPr>
          <p:cNvPr id="89" name="Group 88">
            <a:extLst>
              <a:ext uri="{FF2B5EF4-FFF2-40B4-BE49-F238E27FC236}">
                <a16:creationId xmlns:a16="http://schemas.microsoft.com/office/drawing/2014/main" id="{130C55D7-5731-4870-84CF-1AA643A8DDB3}"/>
              </a:ext>
            </a:extLst>
          </p:cNvPr>
          <p:cNvGrpSpPr/>
          <p:nvPr/>
        </p:nvGrpSpPr>
        <p:grpSpPr>
          <a:xfrm>
            <a:off x="12776089" y="2409164"/>
            <a:ext cx="4832575" cy="2290578"/>
            <a:chOff x="-98362" y="-28338"/>
            <a:chExt cx="12290362" cy="6886338"/>
          </a:xfrm>
        </p:grpSpPr>
        <p:pic>
          <p:nvPicPr>
            <p:cNvPr id="90" name="Picture 89">
              <a:extLst>
                <a:ext uri="{FF2B5EF4-FFF2-40B4-BE49-F238E27FC236}">
                  <a16:creationId xmlns:a16="http://schemas.microsoft.com/office/drawing/2014/main" id="{B938D63B-5F47-45E6-B9FF-1F220AF13998}"/>
                </a:ext>
              </a:extLst>
            </p:cNvPr>
            <p:cNvPicPr>
              <a:picLocks noChangeAspect="1"/>
            </p:cNvPicPr>
            <p:nvPr/>
          </p:nvPicPr>
          <p:blipFill rotWithShape="1">
            <a:blip r:embed="rId34"/>
            <a:srcRect l="4655" t="4138" r="4570" b="5442"/>
            <a:stretch/>
          </p:blipFill>
          <p:spPr>
            <a:xfrm>
              <a:off x="-98361" y="-28338"/>
              <a:ext cx="12290361" cy="6886338"/>
            </a:xfrm>
            <a:prstGeom prst="rect">
              <a:avLst/>
            </a:prstGeom>
          </p:spPr>
        </p:pic>
        <p:sp>
          <p:nvSpPr>
            <p:cNvPr id="91" name="Rectangle 90">
              <a:extLst>
                <a:ext uri="{FF2B5EF4-FFF2-40B4-BE49-F238E27FC236}">
                  <a16:creationId xmlns:a16="http://schemas.microsoft.com/office/drawing/2014/main" id="{BA801AE2-D257-4390-842B-1DB2CE369D2F}"/>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85" name="Picture 84">
            <a:extLst>
              <a:ext uri="{FF2B5EF4-FFF2-40B4-BE49-F238E27FC236}">
                <a16:creationId xmlns:a16="http://schemas.microsoft.com/office/drawing/2014/main" id="{0EA12027-224E-4BD1-B474-97DFEE0609CD}"/>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26389" b="46574" l="53698" r="65000">
                        <a14:foregroundMark x1="53698" y1="31667" x2="53802" y2="32778"/>
                        <a14:foregroundMark x1="54167" y1="28981" x2="55156" y2="28611"/>
                        <a14:foregroundMark x1="56094" y1="28333" x2="57500" y2="28333"/>
                        <a14:foregroundMark x1="59010" y1="27593" x2="59844" y2="27593"/>
                        <a14:foregroundMark x1="62187" y1="27315" x2="62813" y2="27222"/>
                        <a14:foregroundMark x1="63594" y1="28333" x2="63854" y2="30000"/>
                        <a14:foregroundMark x1="64167" y1="34259" x2="64271" y2="36296"/>
                        <a14:foregroundMark x1="59479" y1="44537" x2="59896" y2="44722"/>
                        <a14:foregroundMark x1="55729" y1="45556" x2="55990" y2="45648"/>
                        <a14:foregroundMark x1="55000" y1="46481" x2="55313" y2="46574"/>
                        <a14:foregroundMark x1="54583" y1="45648" x2="54375" y2="44352"/>
                        <a14:foregroundMark x1="64740" y1="39630" x2="64688" y2="41481"/>
                      </a14:backgroundRemoval>
                    </a14:imgEffect>
                  </a14:imgLayer>
                </a14:imgProps>
              </a:ext>
            </a:extLst>
          </a:blip>
          <a:srcRect l="52401" t="24259" r="33450" b="52231"/>
          <a:stretch/>
        </p:blipFill>
        <p:spPr>
          <a:xfrm>
            <a:off x="7162321" y="4799645"/>
            <a:ext cx="1725023" cy="1612310"/>
          </a:xfrm>
          <a:prstGeom prst="rect">
            <a:avLst/>
          </a:prstGeom>
        </p:spPr>
      </p:pic>
      <p:pic>
        <p:nvPicPr>
          <p:cNvPr id="86" name="Picture 85">
            <a:extLst>
              <a:ext uri="{FF2B5EF4-FFF2-40B4-BE49-F238E27FC236}">
                <a16:creationId xmlns:a16="http://schemas.microsoft.com/office/drawing/2014/main" id="{C7BA1F1C-7CC2-4C4C-BE5B-7DDE202C7A1E}"/>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26389" b="46574" l="53698" r="65000">
                        <a14:foregroundMark x1="53698" y1="31667" x2="53802" y2="32778"/>
                        <a14:foregroundMark x1="54167" y1="28981" x2="55156" y2="28611"/>
                        <a14:foregroundMark x1="56094" y1="28333" x2="57500" y2="28333"/>
                        <a14:foregroundMark x1="59010" y1="27593" x2="59844" y2="27593"/>
                        <a14:foregroundMark x1="62187" y1="27315" x2="62813" y2="27222"/>
                        <a14:foregroundMark x1="63594" y1="28333" x2="63854" y2="30000"/>
                        <a14:foregroundMark x1="64167" y1="34259" x2="64271" y2="36296"/>
                        <a14:foregroundMark x1="59479" y1="44537" x2="59896" y2="44722"/>
                        <a14:foregroundMark x1="55729" y1="45556" x2="55990" y2="45648"/>
                        <a14:foregroundMark x1="55000" y1="46481" x2="55313" y2="46574"/>
                        <a14:foregroundMark x1="54583" y1="45648" x2="54375" y2="44352"/>
                        <a14:foregroundMark x1="64740" y1="39630" x2="64688" y2="41481"/>
                      </a14:backgroundRemoval>
                    </a14:imgEffect>
                  </a14:imgLayer>
                </a14:imgProps>
              </a:ext>
            </a:extLst>
          </a:blip>
          <a:srcRect l="52401" t="24259" r="33450" b="52231"/>
          <a:stretch/>
        </p:blipFill>
        <p:spPr>
          <a:xfrm>
            <a:off x="4778466" y="1071091"/>
            <a:ext cx="1725023" cy="1612310"/>
          </a:xfrm>
          <a:prstGeom prst="rect">
            <a:avLst/>
          </a:prstGeom>
        </p:spPr>
      </p:pic>
    </p:spTree>
    <p:extLst>
      <p:ext uri="{BB962C8B-B14F-4D97-AF65-F5344CB8AC3E}">
        <p14:creationId xmlns:p14="http://schemas.microsoft.com/office/powerpoint/2010/main" val="17344928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right)">
                                      <p:cBhvr>
                                        <p:cTn id="11" dur="1000"/>
                                        <p:tgtEl>
                                          <p:spTgt spid="87"/>
                                        </p:tgtEl>
                                      </p:cBhvr>
                                    </p:animEffect>
                                  </p:childTnLst>
                                </p:cTn>
                              </p:par>
                              <p:par>
                                <p:cTn id="12" presetID="2" presetClass="entr" presetSubtype="8" decel="100000" fill="hold" nodeType="withEffect">
                                  <p:stCondLst>
                                    <p:cond delay="1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0-#ppt_w/2"/>
                                          </p:val>
                                        </p:tav>
                                        <p:tav tm="100000">
                                          <p:val>
                                            <p:strVal val="#ppt_x"/>
                                          </p:val>
                                        </p:tav>
                                      </p:tavLst>
                                    </p:anim>
                                    <p:anim calcmode="lin" valueType="num">
                                      <p:cBhvr additive="base">
                                        <p:cTn id="15" dur="100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4" decel="100000" fill="hold" nodeType="withEffect">
                                  <p:stCondLst>
                                    <p:cond delay="3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ppt_x"/>
                                          </p:val>
                                        </p:tav>
                                        <p:tav tm="100000">
                                          <p:val>
                                            <p:strVal val="#ppt_x"/>
                                          </p:val>
                                        </p:tav>
                                      </p:tavLst>
                                    </p:anim>
                                    <p:anim calcmode="lin" valueType="num">
                                      <p:cBhvr additive="base">
                                        <p:cTn id="19" dur="10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40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1000" fill="hold"/>
                                        <p:tgtEl>
                                          <p:spTgt spid="63"/>
                                        </p:tgtEl>
                                        <p:attrNameLst>
                                          <p:attrName>ppt_x</p:attrName>
                                        </p:attrNameLst>
                                      </p:cBhvr>
                                      <p:tavLst>
                                        <p:tav tm="0">
                                          <p:val>
                                            <p:strVal val="#ppt_x"/>
                                          </p:val>
                                        </p:tav>
                                        <p:tav tm="100000">
                                          <p:val>
                                            <p:strVal val="#ppt_x"/>
                                          </p:val>
                                        </p:tav>
                                      </p:tavLst>
                                    </p:anim>
                                    <p:anim calcmode="lin" valueType="num">
                                      <p:cBhvr additive="base">
                                        <p:cTn id="23" dur="1000" fill="hold"/>
                                        <p:tgtEl>
                                          <p:spTgt spid="63"/>
                                        </p:tgtEl>
                                        <p:attrNameLst>
                                          <p:attrName>ppt_y</p:attrName>
                                        </p:attrNameLst>
                                      </p:cBhvr>
                                      <p:tavLst>
                                        <p:tav tm="0">
                                          <p:val>
                                            <p:strVal val="1+#ppt_h/2"/>
                                          </p:val>
                                        </p:tav>
                                        <p:tav tm="100000">
                                          <p:val>
                                            <p:strVal val="#ppt_y"/>
                                          </p:val>
                                        </p:tav>
                                      </p:tavLst>
                                    </p:anim>
                                  </p:childTnLst>
                                </p:cTn>
                              </p:par>
                              <p:par>
                                <p:cTn id="24" presetID="2" presetClass="entr" presetSubtype="4" decel="100000" fill="hold" nodeType="withEffect">
                                  <p:stCondLst>
                                    <p:cond delay="500"/>
                                  </p:stCondLst>
                                  <p:childTnLst>
                                    <p:set>
                                      <p:cBhvr>
                                        <p:cTn id="25" dur="1" fill="hold">
                                          <p:stCondLst>
                                            <p:cond delay="0"/>
                                          </p:stCondLst>
                                        </p:cTn>
                                        <p:tgtEl>
                                          <p:spTgt spid="65"/>
                                        </p:tgtEl>
                                        <p:attrNameLst>
                                          <p:attrName>style.visibility</p:attrName>
                                        </p:attrNameLst>
                                      </p:cBhvr>
                                      <p:to>
                                        <p:strVal val="visible"/>
                                      </p:to>
                                    </p:set>
                                    <p:anim calcmode="lin" valueType="num">
                                      <p:cBhvr additive="base">
                                        <p:cTn id="26" dur="1000" fill="hold"/>
                                        <p:tgtEl>
                                          <p:spTgt spid="65"/>
                                        </p:tgtEl>
                                        <p:attrNameLst>
                                          <p:attrName>ppt_x</p:attrName>
                                        </p:attrNameLst>
                                      </p:cBhvr>
                                      <p:tavLst>
                                        <p:tav tm="0">
                                          <p:val>
                                            <p:strVal val="#ppt_x"/>
                                          </p:val>
                                        </p:tav>
                                        <p:tav tm="100000">
                                          <p:val>
                                            <p:strVal val="#ppt_x"/>
                                          </p:val>
                                        </p:tav>
                                      </p:tavLst>
                                    </p:anim>
                                    <p:anim calcmode="lin" valueType="num">
                                      <p:cBhvr additive="base">
                                        <p:cTn id="27" dur="1000" fill="hold"/>
                                        <p:tgtEl>
                                          <p:spTgt spid="65"/>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60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1000" fill="hold"/>
                                        <p:tgtEl>
                                          <p:spTgt spid="67"/>
                                        </p:tgtEl>
                                        <p:attrNameLst>
                                          <p:attrName>ppt_x</p:attrName>
                                        </p:attrNameLst>
                                      </p:cBhvr>
                                      <p:tavLst>
                                        <p:tav tm="0">
                                          <p:val>
                                            <p:strVal val="#ppt_x"/>
                                          </p:val>
                                        </p:tav>
                                        <p:tav tm="100000">
                                          <p:val>
                                            <p:strVal val="#ppt_x"/>
                                          </p:val>
                                        </p:tav>
                                      </p:tavLst>
                                    </p:anim>
                                    <p:anim calcmode="lin" valueType="num">
                                      <p:cBhvr additive="base">
                                        <p:cTn id="31" dur="1000" fill="hold"/>
                                        <p:tgtEl>
                                          <p:spTgt spid="67"/>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700"/>
                                  </p:stCondLst>
                                  <p:childTnLst>
                                    <p:set>
                                      <p:cBhvr>
                                        <p:cTn id="33" dur="1" fill="hold">
                                          <p:stCondLst>
                                            <p:cond delay="0"/>
                                          </p:stCondLst>
                                        </p:cTn>
                                        <p:tgtEl>
                                          <p:spTgt spid="83"/>
                                        </p:tgtEl>
                                        <p:attrNameLst>
                                          <p:attrName>style.visibility</p:attrName>
                                        </p:attrNameLst>
                                      </p:cBhvr>
                                      <p:to>
                                        <p:strVal val="visible"/>
                                      </p:to>
                                    </p:set>
                                    <p:anim calcmode="lin" valueType="num">
                                      <p:cBhvr additive="base">
                                        <p:cTn id="34" dur="1000" fill="hold"/>
                                        <p:tgtEl>
                                          <p:spTgt spid="83"/>
                                        </p:tgtEl>
                                        <p:attrNameLst>
                                          <p:attrName>ppt_x</p:attrName>
                                        </p:attrNameLst>
                                      </p:cBhvr>
                                      <p:tavLst>
                                        <p:tav tm="0">
                                          <p:val>
                                            <p:strVal val="#ppt_x"/>
                                          </p:val>
                                        </p:tav>
                                        <p:tav tm="100000">
                                          <p:val>
                                            <p:strVal val="#ppt_x"/>
                                          </p:val>
                                        </p:tav>
                                      </p:tavLst>
                                    </p:anim>
                                    <p:anim calcmode="lin" valueType="num">
                                      <p:cBhvr additive="base">
                                        <p:cTn id="35" dur="1000" fill="hold"/>
                                        <p:tgtEl>
                                          <p:spTgt spid="83"/>
                                        </p:tgtEl>
                                        <p:attrNameLst>
                                          <p:attrName>ppt_y</p:attrName>
                                        </p:attrNameLst>
                                      </p:cBhvr>
                                      <p:tavLst>
                                        <p:tav tm="0">
                                          <p:val>
                                            <p:strVal val="1+#ppt_h/2"/>
                                          </p:val>
                                        </p:tav>
                                        <p:tav tm="100000">
                                          <p:val>
                                            <p:strVal val="#ppt_y"/>
                                          </p:val>
                                        </p:tav>
                                      </p:tavLst>
                                    </p:anim>
                                  </p:childTnLst>
                                </p:cTn>
                              </p:par>
                              <p:par>
                                <p:cTn id="36" presetID="2" presetClass="entr" presetSubtype="2" decel="100000" fill="hold" nodeType="withEffect">
                                  <p:stCondLst>
                                    <p:cond delay="100"/>
                                  </p:stCondLst>
                                  <p:childTnLst>
                                    <p:set>
                                      <p:cBhvr>
                                        <p:cTn id="37" dur="1" fill="hold">
                                          <p:stCondLst>
                                            <p:cond delay="0"/>
                                          </p:stCondLst>
                                        </p:cTn>
                                        <p:tgtEl>
                                          <p:spTgt spid="69"/>
                                        </p:tgtEl>
                                        <p:attrNameLst>
                                          <p:attrName>style.visibility</p:attrName>
                                        </p:attrNameLst>
                                      </p:cBhvr>
                                      <p:to>
                                        <p:strVal val="visible"/>
                                      </p:to>
                                    </p:set>
                                    <p:anim calcmode="lin" valueType="num">
                                      <p:cBhvr additive="base">
                                        <p:cTn id="38" dur="1000" fill="hold"/>
                                        <p:tgtEl>
                                          <p:spTgt spid="69"/>
                                        </p:tgtEl>
                                        <p:attrNameLst>
                                          <p:attrName>ppt_x</p:attrName>
                                        </p:attrNameLst>
                                      </p:cBhvr>
                                      <p:tavLst>
                                        <p:tav tm="0">
                                          <p:val>
                                            <p:strVal val="1+#ppt_w/2"/>
                                          </p:val>
                                        </p:tav>
                                        <p:tav tm="100000">
                                          <p:val>
                                            <p:strVal val="#ppt_x"/>
                                          </p:val>
                                        </p:tav>
                                      </p:tavLst>
                                    </p:anim>
                                    <p:anim calcmode="lin" valueType="num">
                                      <p:cBhvr additive="base">
                                        <p:cTn id="39" dur="1000" fill="hold"/>
                                        <p:tgtEl>
                                          <p:spTgt spid="69"/>
                                        </p:tgtEl>
                                        <p:attrNameLst>
                                          <p:attrName>ppt_y</p:attrName>
                                        </p:attrNameLst>
                                      </p:cBhvr>
                                      <p:tavLst>
                                        <p:tav tm="0">
                                          <p:val>
                                            <p:strVal val="#ppt_y"/>
                                          </p:val>
                                        </p:tav>
                                        <p:tav tm="100000">
                                          <p:val>
                                            <p:strVal val="#ppt_y"/>
                                          </p:val>
                                        </p:tav>
                                      </p:tavLst>
                                    </p:anim>
                                  </p:childTnLst>
                                </p:cTn>
                              </p:par>
                              <p:par>
                                <p:cTn id="40" presetID="2" presetClass="entr" presetSubtype="2" decel="100000" fill="hold" nodeType="withEffect">
                                  <p:stCondLst>
                                    <p:cond delay="200"/>
                                  </p:stCondLst>
                                  <p:childTnLst>
                                    <p:set>
                                      <p:cBhvr>
                                        <p:cTn id="41" dur="1" fill="hold">
                                          <p:stCondLst>
                                            <p:cond delay="0"/>
                                          </p:stCondLst>
                                        </p:cTn>
                                        <p:tgtEl>
                                          <p:spTgt spid="71"/>
                                        </p:tgtEl>
                                        <p:attrNameLst>
                                          <p:attrName>style.visibility</p:attrName>
                                        </p:attrNameLst>
                                      </p:cBhvr>
                                      <p:to>
                                        <p:strVal val="visible"/>
                                      </p:to>
                                    </p:set>
                                    <p:anim calcmode="lin" valueType="num">
                                      <p:cBhvr additive="base">
                                        <p:cTn id="42" dur="1000" fill="hold"/>
                                        <p:tgtEl>
                                          <p:spTgt spid="71"/>
                                        </p:tgtEl>
                                        <p:attrNameLst>
                                          <p:attrName>ppt_x</p:attrName>
                                        </p:attrNameLst>
                                      </p:cBhvr>
                                      <p:tavLst>
                                        <p:tav tm="0">
                                          <p:val>
                                            <p:strVal val="1+#ppt_w/2"/>
                                          </p:val>
                                        </p:tav>
                                        <p:tav tm="100000">
                                          <p:val>
                                            <p:strVal val="#ppt_x"/>
                                          </p:val>
                                        </p:tav>
                                      </p:tavLst>
                                    </p:anim>
                                    <p:anim calcmode="lin" valueType="num">
                                      <p:cBhvr additive="base">
                                        <p:cTn id="43" dur="1000" fill="hold"/>
                                        <p:tgtEl>
                                          <p:spTgt spid="71"/>
                                        </p:tgtEl>
                                        <p:attrNameLst>
                                          <p:attrName>ppt_y</p:attrName>
                                        </p:attrNameLst>
                                      </p:cBhvr>
                                      <p:tavLst>
                                        <p:tav tm="0">
                                          <p:val>
                                            <p:strVal val="#ppt_y"/>
                                          </p:val>
                                        </p:tav>
                                        <p:tav tm="100000">
                                          <p:val>
                                            <p:strVal val="#ppt_y"/>
                                          </p:val>
                                        </p:tav>
                                      </p:tavLst>
                                    </p:anim>
                                  </p:childTnLst>
                                </p:cTn>
                              </p:par>
                              <p:par>
                                <p:cTn id="44" presetID="2" presetClass="entr" presetSubtype="2" decel="100000" fill="hold" nodeType="withEffect">
                                  <p:stCondLst>
                                    <p:cond delay="300"/>
                                  </p:stCondLst>
                                  <p:childTnLst>
                                    <p:set>
                                      <p:cBhvr>
                                        <p:cTn id="45" dur="1" fill="hold">
                                          <p:stCondLst>
                                            <p:cond delay="0"/>
                                          </p:stCondLst>
                                        </p:cTn>
                                        <p:tgtEl>
                                          <p:spTgt spid="75"/>
                                        </p:tgtEl>
                                        <p:attrNameLst>
                                          <p:attrName>style.visibility</p:attrName>
                                        </p:attrNameLst>
                                      </p:cBhvr>
                                      <p:to>
                                        <p:strVal val="visible"/>
                                      </p:to>
                                    </p:set>
                                    <p:anim calcmode="lin" valueType="num">
                                      <p:cBhvr additive="base">
                                        <p:cTn id="46" dur="1000" fill="hold"/>
                                        <p:tgtEl>
                                          <p:spTgt spid="75"/>
                                        </p:tgtEl>
                                        <p:attrNameLst>
                                          <p:attrName>ppt_x</p:attrName>
                                        </p:attrNameLst>
                                      </p:cBhvr>
                                      <p:tavLst>
                                        <p:tav tm="0">
                                          <p:val>
                                            <p:strVal val="1+#ppt_w/2"/>
                                          </p:val>
                                        </p:tav>
                                        <p:tav tm="100000">
                                          <p:val>
                                            <p:strVal val="#ppt_x"/>
                                          </p:val>
                                        </p:tav>
                                      </p:tavLst>
                                    </p:anim>
                                    <p:anim calcmode="lin" valueType="num">
                                      <p:cBhvr additive="base">
                                        <p:cTn id="47" dur="1000" fill="hold"/>
                                        <p:tgtEl>
                                          <p:spTgt spid="75"/>
                                        </p:tgtEl>
                                        <p:attrNameLst>
                                          <p:attrName>ppt_y</p:attrName>
                                        </p:attrNameLst>
                                      </p:cBhvr>
                                      <p:tavLst>
                                        <p:tav tm="0">
                                          <p:val>
                                            <p:strVal val="#ppt_y"/>
                                          </p:val>
                                        </p:tav>
                                        <p:tav tm="100000">
                                          <p:val>
                                            <p:strVal val="#ppt_y"/>
                                          </p:val>
                                        </p:tav>
                                      </p:tavLst>
                                    </p:anim>
                                  </p:childTnLst>
                                </p:cTn>
                              </p:par>
                              <p:par>
                                <p:cTn id="48" presetID="2" presetClass="entr" presetSubtype="2" decel="100000" fill="hold" nodeType="withEffect">
                                  <p:stCondLst>
                                    <p:cond delay="400"/>
                                  </p:stCondLst>
                                  <p:childTnLst>
                                    <p:set>
                                      <p:cBhvr>
                                        <p:cTn id="49" dur="1" fill="hold">
                                          <p:stCondLst>
                                            <p:cond delay="0"/>
                                          </p:stCondLst>
                                        </p:cTn>
                                        <p:tgtEl>
                                          <p:spTgt spid="77"/>
                                        </p:tgtEl>
                                        <p:attrNameLst>
                                          <p:attrName>style.visibility</p:attrName>
                                        </p:attrNameLst>
                                      </p:cBhvr>
                                      <p:to>
                                        <p:strVal val="visible"/>
                                      </p:to>
                                    </p:set>
                                    <p:anim calcmode="lin" valueType="num">
                                      <p:cBhvr additive="base">
                                        <p:cTn id="50" dur="1000" fill="hold"/>
                                        <p:tgtEl>
                                          <p:spTgt spid="77"/>
                                        </p:tgtEl>
                                        <p:attrNameLst>
                                          <p:attrName>ppt_x</p:attrName>
                                        </p:attrNameLst>
                                      </p:cBhvr>
                                      <p:tavLst>
                                        <p:tav tm="0">
                                          <p:val>
                                            <p:strVal val="1+#ppt_w/2"/>
                                          </p:val>
                                        </p:tav>
                                        <p:tav tm="100000">
                                          <p:val>
                                            <p:strVal val="#ppt_x"/>
                                          </p:val>
                                        </p:tav>
                                      </p:tavLst>
                                    </p:anim>
                                    <p:anim calcmode="lin" valueType="num">
                                      <p:cBhvr additive="base">
                                        <p:cTn id="51" dur="1000" fill="hold"/>
                                        <p:tgtEl>
                                          <p:spTgt spid="77"/>
                                        </p:tgtEl>
                                        <p:attrNameLst>
                                          <p:attrName>ppt_y</p:attrName>
                                        </p:attrNameLst>
                                      </p:cBhvr>
                                      <p:tavLst>
                                        <p:tav tm="0">
                                          <p:val>
                                            <p:strVal val="#ppt_y"/>
                                          </p:val>
                                        </p:tav>
                                        <p:tav tm="100000">
                                          <p:val>
                                            <p:strVal val="#ppt_y"/>
                                          </p:val>
                                        </p:tav>
                                      </p:tavLst>
                                    </p:anim>
                                  </p:childTnLst>
                                </p:cTn>
                              </p:par>
                              <p:par>
                                <p:cTn id="52" presetID="2" presetClass="entr" presetSubtype="2" decel="100000" fill="hold" nodeType="withEffect">
                                  <p:stCondLst>
                                    <p:cond delay="500"/>
                                  </p:stCondLst>
                                  <p:childTnLst>
                                    <p:set>
                                      <p:cBhvr>
                                        <p:cTn id="53" dur="1" fill="hold">
                                          <p:stCondLst>
                                            <p:cond delay="0"/>
                                          </p:stCondLst>
                                        </p:cTn>
                                        <p:tgtEl>
                                          <p:spTgt spid="79"/>
                                        </p:tgtEl>
                                        <p:attrNameLst>
                                          <p:attrName>style.visibility</p:attrName>
                                        </p:attrNameLst>
                                      </p:cBhvr>
                                      <p:to>
                                        <p:strVal val="visible"/>
                                      </p:to>
                                    </p:set>
                                    <p:anim calcmode="lin" valueType="num">
                                      <p:cBhvr additive="base">
                                        <p:cTn id="54" dur="1000" fill="hold"/>
                                        <p:tgtEl>
                                          <p:spTgt spid="79"/>
                                        </p:tgtEl>
                                        <p:attrNameLst>
                                          <p:attrName>ppt_x</p:attrName>
                                        </p:attrNameLst>
                                      </p:cBhvr>
                                      <p:tavLst>
                                        <p:tav tm="0">
                                          <p:val>
                                            <p:strVal val="1+#ppt_w/2"/>
                                          </p:val>
                                        </p:tav>
                                        <p:tav tm="100000">
                                          <p:val>
                                            <p:strVal val="#ppt_x"/>
                                          </p:val>
                                        </p:tav>
                                      </p:tavLst>
                                    </p:anim>
                                    <p:anim calcmode="lin" valueType="num">
                                      <p:cBhvr additive="base">
                                        <p:cTn id="55" dur="1000" fill="hold"/>
                                        <p:tgtEl>
                                          <p:spTgt spid="79"/>
                                        </p:tgtEl>
                                        <p:attrNameLst>
                                          <p:attrName>ppt_y</p:attrName>
                                        </p:attrNameLst>
                                      </p:cBhvr>
                                      <p:tavLst>
                                        <p:tav tm="0">
                                          <p:val>
                                            <p:strVal val="#ppt_y"/>
                                          </p:val>
                                        </p:tav>
                                        <p:tav tm="100000">
                                          <p:val>
                                            <p:strVal val="#ppt_y"/>
                                          </p:val>
                                        </p:tav>
                                      </p:tavLst>
                                    </p:anim>
                                  </p:childTnLst>
                                </p:cTn>
                              </p:par>
                              <p:par>
                                <p:cTn id="56" presetID="2" presetClass="entr" presetSubtype="2" decel="100000" fill="hold" nodeType="withEffect">
                                  <p:stCondLst>
                                    <p:cond delay="600"/>
                                  </p:stCondLst>
                                  <p:childTnLst>
                                    <p:set>
                                      <p:cBhvr>
                                        <p:cTn id="57" dur="1" fill="hold">
                                          <p:stCondLst>
                                            <p:cond delay="0"/>
                                          </p:stCondLst>
                                        </p:cTn>
                                        <p:tgtEl>
                                          <p:spTgt spid="81"/>
                                        </p:tgtEl>
                                        <p:attrNameLst>
                                          <p:attrName>style.visibility</p:attrName>
                                        </p:attrNameLst>
                                      </p:cBhvr>
                                      <p:to>
                                        <p:strVal val="visible"/>
                                      </p:to>
                                    </p:set>
                                    <p:anim calcmode="lin" valueType="num">
                                      <p:cBhvr additive="base">
                                        <p:cTn id="58" dur="1000" fill="hold"/>
                                        <p:tgtEl>
                                          <p:spTgt spid="81"/>
                                        </p:tgtEl>
                                        <p:attrNameLst>
                                          <p:attrName>ppt_x</p:attrName>
                                        </p:attrNameLst>
                                      </p:cBhvr>
                                      <p:tavLst>
                                        <p:tav tm="0">
                                          <p:val>
                                            <p:strVal val="1+#ppt_w/2"/>
                                          </p:val>
                                        </p:tav>
                                        <p:tav tm="100000">
                                          <p:val>
                                            <p:strVal val="#ppt_x"/>
                                          </p:val>
                                        </p:tav>
                                      </p:tavLst>
                                    </p:anim>
                                    <p:anim calcmode="lin" valueType="num">
                                      <p:cBhvr additive="base">
                                        <p:cTn id="59" dur="10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80"/>
                                        </p:tgtEl>
                                      </p:cBhvr>
                                    </p:animEffect>
                                    <p:set>
                                      <p:cBhvr>
                                        <p:cTn id="64" dur="1" fill="hold">
                                          <p:stCondLst>
                                            <p:cond delay="499"/>
                                          </p:stCondLst>
                                        </p:cTn>
                                        <p:tgtEl>
                                          <p:spTgt spid="80"/>
                                        </p:tgtEl>
                                        <p:attrNameLst>
                                          <p:attrName>style.visibility</p:attrName>
                                        </p:attrNameLst>
                                      </p:cBhvr>
                                      <p:to>
                                        <p:strVal val="hidden"/>
                                      </p:to>
                                    </p:set>
                                  </p:childTnLst>
                                </p:cTn>
                              </p:par>
                            </p:childTnLst>
                          </p:cTn>
                        </p:par>
                        <p:par>
                          <p:cTn id="65" fill="hold">
                            <p:stCondLst>
                              <p:cond delay="500"/>
                            </p:stCondLst>
                            <p:childTnLst>
                              <p:par>
                                <p:cTn id="66" presetID="42" presetClass="entr" presetSubtype="0" fill="hold" nodeType="afterEffect">
                                  <p:stCondLst>
                                    <p:cond delay="0"/>
                                  </p:stCondLst>
                                  <p:childTnLst>
                                    <p:set>
                                      <p:cBhvr>
                                        <p:cTn id="67" dur="1" fill="hold">
                                          <p:stCondLst>
                                            <p:cond delay="0"/>
                                          </p:stCondLst>
                                        </p:cTn>
                                        <p:tgtEl>
                                          <p:spTgt spid="85"/>
                                        </p:tgtEl>
                                        <p:attrNameLst>
                                          <p:attrName>style.visibility</p:attrName>
                                        </p:attrNameLst>
                                      </p:cBhvr>
                                      <p:to>
                                        <p:strVal val="visible"/>
                                      </p:to>
                                    </p:set>
                                    <p:animEffect transition="in" filter="fade">
                                      <p:cBhvr>
                                        <p:cTn id="68" dur="1000"/>
                                        <p:tgtEl>
                                          <p:spTgt spid="85"/>
                                        </p:tgtEl>
                                      </p:cBhvr>
                                    </p:animEffect>
                                    <p:anim calcmode="lin" valueType="num">
                                      <p:cBhvr>
                                        <p:cTn id="69" dur="1000" fill="hold"/>
                                        <p:tgtEl>
                                          <p:spTgt spid="85"/>
                                        </p:tgtEl>
                                        <p:attrNameLst>
                                          <p:attrName>ppt_x</p:attrName>
                                        </p:attrNameLst>
                                      </p:cBhvr>
                                      <p:tavLst>
                                        <p:tav tm="0">
                                          <p:val>
                                            <p:strVal val="#ppt_x"/>
                                          </p:val>
                                        </p:tav>
                                        <p:tav tm="100000">
                                          <p:val>
                                            <p:strVal val="#ppt_x"/>
                                          </p:val>
                                        </p:tav>
                                      </p:tavLst>
                                    </p:anim>
                                    <p:anim calcmode="lin" valueType="num">
                                      <p:cBhvr>
                                        <p:cTn id="70"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FB23AB-7A20-48B0-9171-408A5DD45C6F}"/>
              </a:ext>
            </a:extLst>
          </p:cNvPr>
          <p:cNvSpPr txBox="1"/>
          <p:nvPr/>
        </p:nvSpPr>
        <p:spPr>
          <a:xfrm>
            <a:off x="788714" y="2710737"/>
            <a:ext cx="91451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smtClean="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VẬN</a:t>
            </a:r>
            <a:r>
              <a:rPr kumimoji="0" lang="vi-VN" sz="8000" b="1" i="0" u="none" strike="noStrike" kern="1200" cap="none" spc="0" normalizeH="0" noProof="0" dirty="0" smtClean="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DỤNG</a:t>
            </a:r>
            <a:endParaRPr kumimoji="0" lang="en-US" sz="8000" b="0"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endParaRPr>
          </a:p>
        </p:txBody>
      </p:sp>
      <p:pic>
        <p:nvPicPr>
          <p:cNvPr id="10" name="Hình ảnh 24">
            <a:extLst>
              <a:ext uri="{FF2B5EF4-FFF2-40B4-BE49-F238E27FC236}">
                <a16:creationId xmlns:a16="http://schemas.microsoft.com/office/drawing/2014/main" id="{EDAC5B9C-9739-4DF7-83F6-D50E3B2A65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9139613" y="1422313"/>
            <a:ext cx="2927313" cy="2871266"/>
          </a:xfrm>
          <a:prstGeom prst="rect">
            <a:avLst/>
          </a:prstGeom>
        </p:spPr>
      </p:pic>
      <p:grpSp>
        <p:nvGrpSpPr>
          <p:cNvPr id="11" name="Group 10">
            <a:extLst>
              <a:ext uri="{FF2B5EF4-FFF2-40B4-BE49-F238E27FC236}">
                <a16:creationId xmlns:a16="http://schemas.microsoft.com/office/drawing/2014/main" id="{006069A9-0C1F-4BC3-A363-4BD452E823E2}"/>
              </a:ext>
            </a:extLst>
          </p:cNvPr>
          <p:cNvGrpSpPr/>
          <p:nvPr/>
        </p:nvGrpSpPr>
        <p:grpSpPr>
          <a:xfrm>
            <a:off x="5446305" y="1911579"/>
            <a:ext cx="1299388" cy="1286788"/>
            <a:chOff x="2612657" y="4823729"/>
            <a:chExt cx="1407447" cy="1423348"/>
          </a:xfrm>
        </p:grpSpPr>
        <p:sp>
          <p:nvSpPr>
            <p:cNvPr id="12" name="Oval 11">
              <a:extLst>
                <a:ext uri="{FF2B5EF4-FFF2-40B4-BE49-F238E27FC236}">
                  <a16:creationId xmlns:a16="http://schemas.microsoft.com/office/drawing/2014/main" id="{70DD21E9-BF06-453E-ABFA-4F619A7657DD}"/>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9137D29-68D1-4D15-B830-2CF4D5A912AB}"/>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9Slide07 Stormtrooper" panose="020B0500000000000000" pitchFamily="34" charset="0"/>
                  <a:ea typeface="+mn-ea"/>
                  <a:cs typeface="+mn-cs"/>
                </a:rPr>
                <a:t>5</a:t>
              </a:r>
              <a:endParaRPr kumimoji="0" lang="en-US"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endParaRPr>
            </a:p>
          </p:txBody>
        </p:sp>
      </p:grpSp>
      <p:sp>
        <p:nvSpPr>
          <p:cNvPr id="14" name="Hình chữ nhật: Góc Tròn 18">
            <a:extLst>
              <a:ext uri="{FF2B5EF4-FFF2-40B4-BE49-F238E27FC236}">
                <a16:creationId xmlns:a16="http://schemas.microsoft.com/office/drawing/2014/main" id="{50C09EA3-C48E-4FF3-8881-E833F5503D91}"/>
              </a:ext>
            </a:extLst>
          </p:cNvPr>
          <p:cNvSpPr/>
          <p:nvPr/>
        </p:nvSpPr>
        <p:spPr>
          <a:xfrm>
            <a:off x="650997" y="105264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ình chữ nhật: Góc Tròn 22">
            <a:extLst>
              <a:ext uri="{FF2B5EF4-FFF2-40B4-BE49-F238E27FC236}">
                <a16:creationId xmlns:a16="http://schemas.microsoft.com/office/drawing/2014/main" id="{1DB819E3-C5C3-45BF-98E9-8E0F0875BEE2}"/>
              </a:ext>
            </a:extLst>
          </p:cNvPr>
          <p:cNvSpPr/>
          <p:nvPr/>
        </p:nvSpPr>
        <p:spPr>
          <a:xfrm>
            <a:off x="4729065" y="1948495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ình chữ nhật: Góc Tròn 26">
            <a:extLst>
              <a:ext uri="{FF2B5EF4-FFF2-40B4-BE49-F238E27FC236}">
                <a16:creationId xmlns:a16="http://schemas.microsoft.com/office/drawing/2014/main" id="{B485C8B9-C719-4F00-9A06-AEBC2FA041DD}"/>
              </a:ext>
            </a:extLst>
          </p:cNvPr>
          <p:cNvSpPr/>
          <p:nvPr/>
        </p:nvSpPr>
        <p:spPr>
          <a:xfrm>
            <a:off x="8550914" y="3199699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98093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49700">
              <a:srgbClr val="FEDEEB"/>
            </a:gs>
            <a:gs pos="0">
              <a:srgbClr val="FB89B7"/>
            </a:gs>
            <a:gs pos="100000">
              <a:srgbClr val="FB89B7"/>
            </a:gs>
          </a:gsLst>
          <a:lin ang="5400000" scaled="1"/>
        </a:gradFill>
        <a:effectLst/>
      </p:bgPr>
    </p:bg>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645DC1E-C823-471A-BB16-E94E935C7495}"/>
              </a:ext>
            </a:extLst>
          </p:cNvPr>
          <p:cNvGrpSpPr/>
          <p:nvPr/>
        </p:nvGrpSpPr>
        <p:grpSpPr>
          <a:xfrm>
            <a:off x="1670107" y="77562"/>
            <a:ext cx="8851785" cy="1803079"/>
            <a:chOff x="2451241" y="-1526424"/>
            <a:chExt cx="8851785" cy="4790052"/>
          </a:xfrm>
        </p:grpSpPr>
        <p:sp>
          <p:nvSpPr>
            <p:cNvPr id="16" name="Hộp Văn bản 15">
              <a:extLst>
                <a:ext uri="{FF2B5EF4-FFF2-40B4-BE49-F238E27FC236}">
                  <a16:creationId xmlns:a16="http://schemas.microsoft.com/office/drawing/2014/main" id="{365E90A7-68B3-4418-BFAD-20F216AC3234}"/>
                </a:ext>
              </a:extLst>
            </p:cNvPr>
            <p:cNvSpPr txBox="1"/>
            <p:nvPr/>
          </p:nvSpPr>
          <p:spPr>
            <a:xfrm>
              <a:off x="3707385" y="2632686"/>
              <a:ext cx="377605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500" b="0" i="0" u="none" strike="noStrike" kern="1200" cap="none" spc="0" normalizeH="0" baseline="0" noProof="0">
                <a:ln>
                  <a:noFill/>
                </a:ln>
                <a:solidFill>
                  <a:prstClr val="white"/>
                </a:solidFill>
                <a:effectLst/>
                <a:uLnTx/>
                <a:uFillTx/>
                <a:latin typeface="Lobster" panose="00000500000000000000" pitchFamily="2" charset="-93"/>
                <a:ea typeface="+mn-ea"/>
                <a:cs typeface="+mn-cs"/>
              </a:endParaRPr>
            </a:p>
          </p:txBody>
        </p:sp>
        <p:sp>
          <p:nvSpPr>
            <p:cNvPr id="17" name="Hộp Văn bản 16">
              <a:extLst>
                <a:ext uri="{FF2B5EF4-FFF2-40B4-BE49-F238E27FC236}">
                  <a16:creationId xmlns:a16="http://schemas.microsoft.com/office/drawing/2014/main" id="{1856D412-C812-49D6-AAA3-D4E5A05A9310}"/>
                </a:ext>
              </a:extLst>
            </p:cNvPr>
            <p:cNvSpPr txBox="1"/>
            <p:nvPr/>
          </p:nvSpPr>
          <p:spPr>
            <a:xfrm>
              <a:off x="2451241" y="-1526424"/>
              <a:ext cx="8851785" cy="1676158"/>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500" b="0" i="0" u="none" strike="noStrike" kern="1200" cap="none" spc="0" normalizeH="0" baseline="0" noProof="0">
                <a:ln>
                  <a:noFill/>
                </a:ln>
                <a:solidFill>
                  <a:prstClr val="black"/>
                </a:solidFill>
                <a:effectLst/>
                <a:uLnTx/>
                <a:uFillTx/>
                <a:latin typeface="#9Slide03 Montserrat Black" panose="00000A00000000000000" pitchFamily="2" charset="0"/>
                <a:ea typeface="+mn-ea"/>
                <a:cs typeface="Times New Roman" panose="02020603050405020304" pitchFamily="18" charset="0"/>
              </a:endParaRPr>
            </a:p>
          </p:txBody>
        </p:sp>
      </p:grpSp>
      <p:sp>
        <p:nvSpPr>
          <p:cNvPr id="18" name="Hình chữ nhật: Góc Tròn 17">
            <a:extLst>
              <a:ext uri="{FF2B5EF4-FFF2-40B4-BE49-F238E27FC236}">
                <a16:creationId xmlns:a16="http://schemas.microsoft.com/office/drawing/2014/main" id="{A6F3EB97-D54D-4F34-9DE2-728D1D916F2F}"/>
              </a:ext>
            </a:extLst>
          </p:cNvPr>
          <p:cNvSpPr/>
          <p:nvPr/>
        </p:nvSpPr>
        <p:spPr>
          <a:xfrm>
            <a:off x="650997" y="13062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Hình ảnh 20">
            <a:extLst>
              <a:ext uri="{FF2B5EF4-FFF2-40B4-BE49-F238E27FC236}">
                <a16:creationId xmlns:a16="http://schemas.microsoft.com/office/drawing/2014/main" id="{0A3D1EB1-7720-437E-8843-FA8C1BD15E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344" y1="72750" x2="32344" y2="72750"/>
                        <a14:foregroundMark x1="29688" y1="67000" x2="29688" y2="67000"/>
                        <a14:foregroundMark x1="30781" y1="68250" x2="30781" y2="68250"/>
                        <a14:foregroundMark x1="32500" y1="70250" x2="32500" y2="70250"/>
                        <a14:foregroundMark x1="34531" y1="73500" x2="34531" y2="73500"/>
                        <a14:foregroundMark x1="23594" y1="89750" x2="23594" y2="89750"/>
                        <a14:backgroundMark x1="17188" y1="36500" x2="22188" y2="47000"/>
                        <a14:backgroundMark x1="42344" y1="77500" x2="47656" y2="83500"/>
                        <a14:backgroundMark x1="43594" y1="71250" x2="46719" y2="83000"/>
                        <a14:backgroundMark x1="41250" y1="32250" x2="42188" y2="74250"/>
                        <a14:backgroundMark x1="63281" y1="34500" x2="66250" y2="60750"/>
                        <a14:backgroundMark x1="44688" y1="14500" x2="68125" y2="77000"/>
                        <a14:backgroundMark x1="68125" y1="77000" x2="68125" y2="77000"/>
                        <a14:backgroundMark x1="64219" y1="66250" x2="74844" y2="83500"/>
                        <a14:backgroundMark x1="15156" y1="41000" x2="30000" y2="42000"/>
                      </a14:backgroundRemoval>
                    </a14:imgEffect>
                  </a14:imgLayer>
                </a14:imgProps>
              </a:ext>
              <a:ext uri="{28A0092B-C50C-407E-A947-70E740481C1C}">
                <a14:useLocalDpi xmlns:a14="http://schemas.microsoft.com/office/drawing/2010/main" val="0"/>
              </a:ext>
            </a:extLst>
          </a:blip>
          <a:srcRect l="7931" t="46035" r="62775" b="5550"/>
          <a:stretch/>
        </p:blipFill>
        <p:spPr>
          <a:xfrm>
            <a:off x="2399310" y="4474121"/>
            <a:ext cx="1785765" cy="1844565"/>
          </a:xfrm>
          <a:prstGeom prst="rect">
            <a:avLst/>
          </a:prstGeom>
        </p:spPr>
      </p:pic>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93116" y="1191998"/>
            <a:ext cx="493955" cy="398996"/>
          </a:xfrm>
          <a:prstGeom prst="rect">
            <a:avLst/>
          </a:prstGeom>
        </p:spPr>
      </p:pic>
      <p:sp>
        <p:nvSpPr>
          <p:cNvPr id="19" name="Hình chữ nhật: Góc Tròn 18">
            <a:extLst>
              <a:ext uri="{FF2B5EF4-FFF2-40B4-BE49-F238E27FC236}">
                <a16:creationId xmlns:a16="http://schemas.microsoft.com/office/drawing/2014/main" id="{9F533570-0630-4F74-8D8F-BB131504E520}"/>
              </a:ext>
            </a:extLst>
          </p:cNvPr>
          <p:cNvSpPr/>
          <p:nvPr/>
        </p:nvSpPr>
        <p:spPr>
          <a:xfrm>
            <a:off x="4729065"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id="{68E0D204-A07D-4A35-A82F-29B15525240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6862489" y="4636040"/>
            <a:ext cx="1139153" cy="1592735"/>
          </a:xfrm>
          <a:prstGeom prst="rect">
            <a:avLst/>
          </a:prstGeom>
        </p:spPr>
      </p:pic>
      <p:pic>
        <p:nvPicPr>
          <p:cNvPr id="27" name="Picture 82">
            <a:extLst>
              <a:ext uri="{FF2B5EF4-FFF2-40B4-BE49-F238E27FC236}">
                <a16:creationId xmlns:a16="http://schemas.microsoft.com/office/drawing/2014/main" id="{8C26092E-A388-4D4F-AB30-6E956F156E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4513121" y="1115684"/>
            <a:ext cx="509306" cy="519745"/>
          </a:xfrm>
          <a:prstGeom prst="rect">
            <a:avLst/>
          </a:prstGeom>
        </p:spPr>
      </p:pic>
      <p:sp>
        <p:nvSpPr>
          <p:cNvPr id="20" name="Hình chữ nhật: Góc Tròn 19">
            <a:extLst>
              <a:ext uri="{FF2B5EF4-FFF2-40B4-BE49-F238E27FC236}">
                <a16:creationId xmlns:a16="http://schemas.microsoft.com/office/drawing/2014/main" id="{3A814F72-D5E8-4684-BDE3-A7C70F1B2609}"/>
              </a:ext>
            </a:extLst>
          </p:cNvPr>
          <p:cNvSpPr/>
          <p:nvPr/>
        </p:nvSpPr>
        <p:spPr>
          <a:xfrm>
            <a:off x="8550914"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Hình ảnh 24">
            <a:extLst>
              <a:ext uri="{FF2B5EF4-FFF2-40B4-BE49-F238E27FC236}">
                <a16:creationId xmlns:a16="http://schemas.microsoft.com/office/drawing/2014/main" id="{8BB1E261-0692-435C-83C0-B239CB2F40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0402331" y="4646655"/>
            <a:ext cx="1901130" cy="1603780"/>
          </a:xfrm>
          <a:prstGeom prst="rect">
            <a:avLst/>
          </a:prstGeom>
        </p:spPr>
      </p:pic>
      <p:pic>
        <p:nvPicPr>
          <p:cNvPr id="28" name="Picture 80">
            <a:extLst>
              <a:ext uri="{FF2B5EF4-FFF2-40B4-BE49-F238E27FC236}">
                <a16:creationId xmlns:a16="http://schemas.microsoft.com/office/drawing/2014/main" id="{22020C83-A2D9-43FE-83E1-8560E70E0A1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8395328" y="1234869"/>
            <a:ext cx="440533" cy="400560"/>
          </a:xfrm>
          <a:prstGeom prst="rect">
            <a:avLst/>
          </a:prstGeom>
        </p:spPr>
      </p:pic>
      <p:sp>
        <p:nvSpPr>
          <p:cNvPr id="22" name="TextBox 21">
            <a:extLst>
              <a:ext uri="{FF2B5EF4-FFF2-40B4-BE49-F238E27FC236}">
                <a16:creationId xmlns:a16="http://schemas.microsoft.com/office/drawing/2014/main" id="{E0C676BD-3409-49DC-8B88-EA076B3A1880}"/>
              </a:ext>
            </a:extLst>
          </p:cNvPr>
          <p:cNvSpPr txBox="1"/>
          <p:nvPr/>
        </p:nvSpPr>
        <p:spPr>
          <a:xfrm>
            <a:off x="4931846" y="1868817"/>
            <a:ext cx="230041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Khi đèn bật sáng, em có nhìn thấy các đồ vật trong phòng không?</a:t>
            </a:r>
            <a:endParaRPr kumimoji="0" 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itchFamily="18" charset="0"/>
            </a:endParaRPr>
          </a:p>
        </p:txBody>
      </p:sp>
      <p:sp>
        <p:nvSpPr>
          <p:cNvPr id="24" name="TextBox 23">
            <a:extLst>
              <a:ext uri="{FF2B5EF4-FFF2-40B4-BE49-F238E27FC236}">
                <a16:creationId xmlns:a16="http://schemas.microsoft.com/office/drawing/2014/main" id="{0A37F986-D485-4B93-8AC6-F51930CDB20E}"/>
              </a:ext>
            </a:extLst>
          </p:cNvPr>
          <p:cNvSpPr txBox="1"/>
          <p:nvPr/>
        </p:nvSpPr>
        <p:spPr>
          <a:xfrm>
            <a:off x="763225" y="1659285"/>
            <a:ext cx="2571912"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Khi đèn chưa bật sáng, em có nhìn thấy được các đồ vật trong phòng không?</a:t>
            </a:r>
            <a:endParaRPr kumimoji="0" 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itchFamily="18" charset="0"/>
            </a:endParaRPr>
          </a:p>
        </p:txBody>
      </p:sp>
      <p:sp>
        <p:nvSpPr>
          <p:cNvPr id="30" name="TextBox 29">
            <a:extLst>
              <a:ext uri="{FF2B5EF4-FFF2-40B4-BE49-F238E27FC236}">
                <a16:creationId xmlns:a16="http://schemas.microsoft.com/office/drawing/2014/main" id="{204DA956-F611-4AC0-A905-A33BCFDA8BB5}"/>
              </a:ext>
            </a:extLst>
          </p:cNvPr>
          <p:cNvSpPr txBox="1"/>
          <p:nvPr/>
        </p:nvSpPr>
        <p:spPr>
          <a:xfrm>
            <a:off x="8856305" y="1930372"/>
            <a:ext cx="2247729"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002060"/>
                </a:solidFill>
                <a:latin typeface="#9Slide03 Montserrat Black" panose="00000A00000000000000" pitchFamily="2" charset="0"/>
                <a:cs typeface="Times New Roman" panose="02020603050405020304" pitchFamily="18" charset="0"/>
              </a:rPr>
              <a:t>Ánh sáng truyền từ không khí theo đường nào?</a:t>
            </a:r>
            <a:endParaRPr kumimoji="0" lang="en-US" sz="3200" b="1" i="0" u="none" strike="noStrike" kern="1200" cap="none" spc="0" normalizeH="0" baseline="0" noProof="0" dirty="0">
              <a:ln>
                <a:noFill/>
              </a:ln>
              <a:solidFill>
                <a:srgbClr val="002060"/>
              </a:solidFill>
              <a:effectLst/>
              <a:uLnTx/>
              <a:uFillTx/>
              <a:latin typeface="#9Slide03 Montserrat Black" panose="00000A00000000000000" pitchFamily="2" charset="0"/>
              <a:cs typeface="Times New Roman" pitchFamily="18" charset="0"/>
            </a:endParaRPr>
          </a:p>
        </p:txBody>
      </p:sp>
      <p:sp>
        <p:nvSpPr>
          <p:cNvPr id="29" name="TextBox 28">
            <a:extLst>
              <a:ext uri="{FF2B5EF4-FFF2-40B4-BE49-F238E27FC236}">
                <a16:creationId xmlns:a16="http://schemas.microsoft.com/office/drawing/2014/main" id="{A1FBFB8E-C482-4D63-8459-D2199D8A4AEA}"/>
              </a:ext>
            </a:extLst>
          </p:cNvPr>
          <p:cNvSpPr txBox="1"/>
          <p:nvPr/>
        </p:nvSpPr>
        <p:spPr>
          <a:xfrm>
            <a:off x="233137" y="315224"/>
            <a:ext cx="114287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Vào ban đêm, em bước vào trong một phòng kín:</a:t>
            </a:r>
          </a:p>
        </p:txBody>
      </p:sp>
    </p:spTree>
    <p:extLst>
      <p:ext uri="{BB962C8B-B14F-4D97-AF65-F5344CB8AC3E}">
        <p14:creationId xmlns:p14="http://schemas.microsoft.com/office/powerpoint/2010/main" val="19935127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49700">
              <a:srgbClr val="FEDEEB"/>
            </a:gs>
            <a:gs pos="0">
              <a:srgbClr val="FB89B7"/>
            </a:gs>
            <a:gs pos="100000">
              <a:srgbClr val="FB89B7"/>
            </a:gs>
          </a:gsLst>
          <a:lin ang="5400000" scaled="1"/>
        </a:gradFill>
        <a:effectLst/>
      </p:bgPr>
    </p:bg>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A6F3EB97-D54D-4F34-9DE2-728D1D916F2F}"/>
              </a:ext>
            </a:extLst>
          </p:cNvPr>
          <p:cNvSpPr/>
          <p:nvPr/>
        </p:nvSpPr>
        <p:spPr>
          <a:xfrm>
            <a:off x="650996" y="1306285"/>
            <a:ext cx="10801041" cy="4870580"/>
          </a:xfrm>
          <a:prstGeom prst="roundRect">
            <a:avLst>
              <a:gd name="adj" fmla="val 9693"/>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15723" y="1078062"/>
            <a:ext cx="863826" cy="697762"/>
          </a:xfrm>
          <a:prstGeom prst="rect">
            <a:avLst/>
          </a:prstGeom>
        </p:spPr>
      </p:pic>
      <p:sp>
        <p:nvSpPr>
          <p:cNvPr id="19" name="Hình chữ nhật: Góc Tròn 18">
            <a:extLst>
              <a:ext uri="{FF2B5EF4-FFF2-40B4-BE49-F238E27FC236}">
                <a16:creationId xmlns:a16="http://schemas.microsoft.com/office/drawing/2014/main" id="{9F533570-0630-4F74-8D8F-BB131504E520}"/>
              </a:ext>
            </a:extLst>
          </p:cNvPr>
          <p:cNvSpPr/>
          <p:nvPr/>
        </p:nvSpPr>
        <p:spPr>
          <a:xfrm>
            <a:off x="14116905"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id="{68E0D204-A07D-4A35-A82F-29B15525240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16250329" y="4636040"/>
            <a:ext cx="1139153" cy="1592735"/>
          </a:xfrm>
          <a:prstGeom prst="rect">
            <a:avLst/>
          </a:prstGeom>
        </p:spPr>
      </p:pic>
      <p:pic>
        <p:nvPicPr>
          <p:cNvPr id="27" name="Picture 82">
            <a:extLst>
              <a:ext uri="{FF2B5EF4-FFF2-40B4-BE49-F238E27FC236}">
                <a16:creationId xmlns:a16="http://schemas.microsoft.com/office/drawing/2014/main" id="{8C26092E-A388-4D4F-AB30-6E956F156EA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13900961" y="1115684"/>
            <a:ext cx="509306" cy="519745"/>
          </a:xfrm>
          <a:prstGeom prst="rect">
            <a:avLst/>
          </a:prstGeom>
        </p:spPr>
      </p:pic>
      <p:sp>
        <p:nvSpPr>
          <p:cNvPr id="20" name="Hình chữ nhật: Góc Tròn 19">
            <a:extLst>
              <a:ext uri="{FF2B5EF4-FFF2-40B4-BE49-F238E27FC236}">
                <a16:creationId xmlns:a16="http://schemas.microsoft.com/office/drawing/2014/main" id="{3A814F72-D5E8-4684-BDE3-A7C70F1B2609}"/>
              </a:ext>
            </a:extLst>
          </p:cNvPr>
          <p:cNvSpPr/>
          <p:nvPr/>
        </p:nvSpPr>
        <p:spPr>
          <a:xfrm>
            <a:off x="17938754"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Hình ảnh 24">
            <a:extLst>
              <a:ext uri="{FF2B5EF4-FFF2-40B4-BE49-F238E27FC236}">
                <a16:creationId xmlns:a16="http://schemas.microsoft.com/office/drawing/2014/main" id="{8BB1E261-0692-435C-83C0-B239CB2F401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9597981" y="4563726"/>
            <a:ext cx="2059477" cy="1737360"/>
          </a:xfrm>
          <a:prstGeom prst="rect">
            <a:avLst/>
          </a:prstGeom>
        </p:spPr>
      </p:pic>
      <p:pic>
        <p:nvPicPr>
          <p:cNvPr id="28" name="Picture 80">
            <a:extLst>
              <a:ext uri="{FF2B5EF4-FFF2-40B4-BE49-F238E27FC236}">
                <a16:creationId xmlns:a16="http://schemas.microsoft.com/office/drawing/2014/main" id="{22020C83-A2D9-43FE-83E1-8560E70E0A1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17783168" y="1234869"/>
            <a:ext cx="440533" cy="400560"/>
          </a:xfrm>
          <a:prstGeom prst="rect">
            <a:avLst/>
          </a:prstGeom>
        </p:spPr>
      </p:pic>
      <p:pic>
        <p:nvPicPr>
          <p:cNvPr id="22" name="Hình ảnh 24">
            <a:extLst>
              <a:ext uri="{FF2B5EF4-FFF2-40B4-BE49-F238E27FC236}">
                <a16:creationId xmlns:a16="http://schemas.microsoft.com/office/drawing/2014/main" id="{88FE591C-DF2F-4486-AAA9-6A7849229B1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9885334" y="4452432"/>
            <a:ext cx="2458010" cy="2198565"/>
          </a:xfrm>
          <a:prstGeom prst="rect">
            <a:avLst/>
          </a:prstGeom>
        </p:spPr>
      </p:pic>
      <p:sp>
        <p:nvSpPr>
          <p:cNvPr id="35" name="TextBox 34">
            <a:extLst>
              <a:ext uri="{FF2B5EF4-FFF2-40B4-BE49-F238E27FC236}">
                <a16:creationId xmlns:a16="http://schemas.microsoft.com/office/drawing/2014/main" id="{D7CA0D1A-4CC5-4C26-A710-20CC4B0763CB}"/>
              </a:ext>
            </a:extLst>
          </p:cNvPr>
          <p:cNvSpPr txBox="1"/>
          <p:nvPr/>
        </p:nvSpPr>
        <p:spPr>
          <a:xfrm>
            <a:off x="650995" y="1942856"/>
            <a:ext cx="10801041"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1" i="0" u="none" strike="noStrike" kern="1200" cap="none" spc="0" normalizeH="0" baseline="0" noProof="0">
                <a:ln>
                  <a:noFill/>
                </a:ln>
                <a:solidFill>
                  <a:srgbClr val="00B0F0"/>
                </a:solidFill>
                <a:effectLst/>
                <a:uLnTx/>
                <a:uFillTx/>
                <a:latin typeface="#9Slide03 Montserrat Black" panose="00000A00000000000000" pitchFamily="2" charset="0"/>
                <a:ea typeface="+mn-ea"/>
                <a:cs typeface="Times New Roman" panose="02020603050405020304" pitchFamily="18" charset="0"/>
              </a:rPr>
              <a:t>Mắt ta nhìn thấy vật khi có ánh sáng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1" i="0" u="none" strike="noStrike" kern="1200" cap="none" spc="0" normalizeH="0" baseline="0" noProof="0">
                <a:ln>
                  <a:noFill/>
                </a:ln>
                <a:solidFill>
                  <a:srgbClr val="00B0F0"/>
                </a:solidFill>
                <a:effectLst/>
                <a:uLnTx/>
                <a:uFillTx/>
                <a:latin typeface="#9Slide03 Montserrat Black" panose="00000A00000000000000" pitchFamily="2" charset="0"/>
                <a:ea typeface="+mn-ea"/>
                <a:cs typeface="Times New Roman" panose="02020603050405020304" pitchFamily="18" charset="0"/>
              </a:rPr>
              <a:t>từ vật đó truyền vào mắt.</a:t>
            </a:r>
            <a:endParaRPr kumimoji="0" lang="en-US" sz="6400" b="0" i="0" u="none" strike="noStrike" kern="1200" cap="none" spc="0" normalizeH="0" baseline="0" noProof="0">
              <a:ln>
                <a:noFill/>
              </a:ln>
              <a:solidFill>
                <a:srgbClr val="00B0F0"/>
              </a:solidFill>
              <a:effectLst/>
              <a:uLnTx/>
              <a:uFillTx/>
              <a:latin typeface="#9Slide03 Montserrat Black" panose="00000A00000000000000" pitchFamily="2" charset="0"/>
              <a:ea typeface="+mn-ea"/>
              <a:cs typeface="+mn-cs"/>
            </a:endParaRPr>
          </a:p>
        </p:txBody>
      </p:sp>
    </p:spTree>
    <p:extLst>
      <p:ext uri="{BB962C8B-B14F-4D97-AF65-F5344CB8AC3E}">
        <p14:creationId xmlns:p14="http://schemas.microsoft.com/office/powerpoint/2010/main" val="9027247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8B785423-7B13-48C6-9F8E-E7CC4404053E}"/>
              </a:ext>
            </a:extLst>
          </p:cNvPr>
          <p:cNvSpPr/>
          <p:nvPr/>
        </p:nvSpPr>
        <p:spPr>
          <a:xfrm>
            <a:off x="0" y="3642603"/>
            <a:ext cx="12192000" cy="2538413"/>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Hộp Văn bản 32">
            <a:extLst>
              <a:ext uri="{FF2B5EF4-FFF2-40B4-BE49-F238E27FC236}">
                <a16:creationId xmlns:a16="http://schemas.microsoft.com/office/drawing/2014/main" id="{9D5BD0BA-5EAC-4B11-B9AC-DDD9F9E46BEB}"/>
              </a:ext>
            </a:extLst>
          </p:cNvPr>
          <p:cNvSpPr txBox="1"/>
          <p:nvPr/>
        </p:nvSpPr>
        <p:spPr>
          <a:xfrm>
            <a:off x="7788396" y="2208188"/>
            <a:ext cx="49009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478A9"/>
                </a:solidFill>
                <a:effectLst/>
                <a:uLnTx/>
                <a:uFillTx/>
                <a:latin typeface="Lobster" panose="00000500000000000000" pitchFamily="2" charset="-93"/>
                <a:ea typeface="+mn-ea"/>
                <a:cs typeface="+mn-cs"/>
              </a:rPr>
              <a:t>TO BE CONTINUED.....</a:t>
            </a:r>
            <a:endParaRPr kumimoji="0" lang="vi-VN" sz="2800" b="0" i="0" u="none" strike="noStrike" kern="1200" cap="none" spc="0" normalizeH="0" baseline="0" noProof="0">
              <a:ln>
                <a:noFill/>
              </a:ln>
              <a:solidFill>
                <a:srgbClr val="3478A9"/>
              </a:solidFill>
              <a:effectLst/>
              <a:uLnTx/>
              <a:uFillTx/>
              <a:latin typeface="Lobster" panose="00000500000000000000" pitchFamily="2" charset="-93"/>
              <a:ea typeface="+mn-ea"/>
              <a:cs typeface="+mn-cs"/>
            </a:endParaRPr>
          </a:p>
        </p:txBody>
      </p:sp>
      <p:pic>
        <p:nvPicPr>
          <p:cNvPr id="42" name="Picture 8">
            <a:extLst>
              <a:ext uri="{FF2B5EF4-FFF2-40B4-BE49-F238E27FC236}">
                <a16:creationId xmlns:a16="http://schemas.microsoft.com/office/drawing/2014/main" id="{196942D9-FF5A-40B5-867F-E49B856978E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18781905">
            <a:off x="-10837453" y="425205"/>
            <a:ext cx="598779" cy="700179"/>
          </a:xfrm>
          <a:prstGeom prst="rect">
            <a:avLst/>
          </a:prstGeom>
        </p:spPr>
      </p:pic>
      <p:pic>
        <p:nvPicPr>
          <p:cNvPr id="43" name="Picture 62">
            <a:extLst>
              <a:ext uri="{FF2B5EF4-FFF2-40B4-BE49-F238E27FC236}">
                <a16:creationId xmlns:a16="http://schemas.microsoft.com/office/drawing/2014/main" id="{24105908-7E50-428A-943E-EA904F4DEB1E}"/>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36759" b="44352" l="43594" r="48177">
                        <a14:foregroundMark x1="45052" y1="36759" x2="45052" y2="36759"/>
                      </a14:backgroundRemoval>
                    </a14:imgEffect>
                  </a14:imgLayer>
                </a14:imgProps>
              </a:ext>
            </a:extLst>
          </a:blip>
          <a:srcRect l="43059" t="36230" r="51234" b="54734"/>
          <a:stretch/>
        </p:blipFill>
        <p:spPr>
          <a:xfrm rot="18781905">
            <a:off x="-7791523" y="532235"/>
            <a:ext cx="695887" cy="619655"/>
          </a:xfrm>
          <a:prstGeom prst="rect">
            <a:avLst/>
          </a:prstGeom>
        </p:spPr>
      </p:pic>
      <p:pic>
        <p:nvPicPr>
          <p:cNvPr id="44" name="Picture 64">
            <a:extLst>
              <a:ext uri="{FF2B5EF4-FFF2-40B4-BE49-F238E27FC236}">
                <a16:creationId xmlns:a16="http://schemas.microsoft.com/office/drawing/2014/main" id="{E3ED3EFC-3B89-4AF1-87DC-BC31891C26EA}"/>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55185" b="61944" l="54844" r="59167">
                        <a14:foregroundMark x1="57396" y1="55185" x2="57396" y2="55185"/>
                      </a14:backgroundRemoval>
                    </a14:imgEffect>
                  </a14:imgLayer>
                </a14:imgProps>
              </a:ext>
            </a:extLst>
          </a:blip>
          <a:srcRect l="54311" t="54482" r="40250" b="37169"/>
          <a:stretch/>
        </p:blipFill>
        <p:spPr>
          <a:xfrm rot="18781905">
            <a:off x="-4702853" y="495890"/>
            <a:ext cx="663202" cy="572499"/>
          </a:xfrm>
          <a:prstGeom prst="rect">
            <a:avLst/>
          </a:prstGeom>
        </p:spPr>
      </p:pic>
      <p:pic>
        <p:nvPicPr>
          <p:cNvPr id="45" name="Picture 66">
            <a:extLst>
              <a:ext uri="{FF2B5EF4-FFF2-40B4-BE49-F238E27FC236}">
                <a16:creationId xmlns:a16="http://schemas.microsoft.com/office/drawing/2014/main" id="{B8BDB887-DD52-4498-AE22-B11EB714288F}"/>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rot="3686945">
            <a:off x="12565848" y="466832"/>
            <a:ext cx="716816" cy="579013"/>
          </a:xfrm>
          <a:prstGeom prst="rect">
            <a:avLst/>
          </a:prstGeom>
        </p:spPr>
      </p:pic>
      <p:pic>
        <p:nvPicPr>
          <p:cNvPr id="46" name="Picture 82">
            <a:extLst>
              <a:ext uri="{FF2B5EF4-FFF2-40B4-BE49-F238E27FC236}">
                <a16:creationId xmlns:a16="http://schemas.microsoft.com/office/drawing/2014/main" id="{3C729229-0A2C-429A-8C07-6791492B671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rot="3686945">
            <a:off x="14808393" y="396621"/>
            <a:ext cx="627631" cy="640495"/>
          </a:xfrm>
          <a:prstGeom prst="rect">
            <a:avLst/>
          </a:prstGeom>
        </p:spPr>
      </p:pic>
      <p:pic>
        <p:nvPicPr>
          <p:cNvPr id="47" name="Picture 80">
            <a:extLst>
              <a:ext uri="{FF2B5EF4-FFF2-40B4-BE49-F238E27FC236}">
                <a16:creationId xmlns:a16="http://schemas.microsoft.com/office/drawing/2014/main" id="{CFFCFEE3-66C5-4924-BEF0-167A962EB30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rot="3686945">
            <a:off x="17535497" y="371619"/>
            <a:ext cx="688547" cy="626069"/>
          </a:xfrm>
          <a:prstGeom prst="rect">
            <a:avLst/>
          </a:prstGeom>
        </p:spPr>
      </p:pic>
      <p:sp>
        <p:nvSpPr>
          <p:cNvPr id="48" name="Hình chữ nhật 47">
            <a:extLst>
              <a:ext uri="{FF2B5EF4-FFF2-40B4-BE49-F238E27FC236}">
                <a16:creationId xmlns:a16="http://schemas.microsoft.com/office/drawing/2014/main" id="{212F5780-4834-46A1-BC7B-307B0D534865}"/>
              </a:ext>
            </a:extLst>
          </p:cNvPr>
          <p:cNvSpPr/>
          <p:nvPr/>
        </p:nvSpPr>
        <p:spPr>
          <a:xfrm rot="19374859">
            <a:off x="7191793" y="2051838"/>
            <a:ext cx="3124389" cy="1664923"/>
          </a:xfrm>
          <a:prstGeom prst="rect">
            <a:avLst/>
          </a:prstGeom>
          <a:solidFill>
            <a:srgbClr val="FEDEEB">
              <a:alpha val="0"/>
            </a:srgbClr>
          </a:solidFill>
          <a:ln w="28575">
            <a:solidFill>
              <a:srgbClr val="A52066">
                <a:alpha val="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TextBox 36">
            <a:extLst>
              <a:ext uri="{FF2B5EF4-FFF2-40B4-BE49-F238E27FC236}">
                <a16:creationId xmlns:a16="http://schemas.microsoft.com/office/drawing/2014/main" id="{74131EA8-9918-48DA-B3FC-5765D8809ACE}"/>
              </a:ext>
            </a:extLst>
          </p:cNvPr>
          <p:cNvSpPr txBox="1"/>
          <p:nvPr/>
        </p:nvSpPr>
        <p:spPr>
          <a:xfrm>
            <a:off x="493912" y="4679578"/>
            <a:ext cx="3601010"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500" b="1" i="0" u="none" strike="noStrike" kern="1200" cap="none" spc="0" normalizeH="0" baseline="0" noProof="0">
                <a:ln>
                  <a:noFill/>
                </a:ln>
                <a:solidFill>
                  <a:prstClr val="white"/>
                </a:solidFill>
                <a:effectLst/>
                <a:uLnTx/>
                <a:uFillTx/>
                <a:latin typeface="#9Slide07 IcielStormtrooper" panose="020B0500000000000000" pitchFamily="34" charset="0"/>
                <a:ea typeface="+mn-ea"/>
                <a:cs typeface="Times New Roman" panose="02020603050405020304" pitchFamily="18" charset="0"/>
              </a:rPr>
              <a:t>DẶN DÒ</a:t>
            </a:r>
            <a:endParaRPr kumimoji="0" lang="en-US" sz="5500" b="0" i="0" u="none" strike="noStrike" kern="1200" cap="none" spc="0" normalizeH="0" baseline="0" noProof="0">
              <a:ln>
                <a:noFill/>
              </a:ln>
              <a:solidFill>
                <a:prstClr val="white"/>
              </a:solidFill>
              <a:effectLst/>
              <a:uLnTx/>
              <a:uFillTx/>
              <a:latin typeface="#9Slide07 IcielStormtrooper" panose="020B0500000000000000" pitchFamily="34" charset="0"/>
              <a:ea typeface="+mn-ea"/>
              <a:cs typeface="+mn-cs"/>
            </a:endParaRPr>
          </a:p>
        </p:txBody>
      </p:sp>
      <p:pic>
        <p:nvPicPr>
          <p:cNvPr id="16" name="Hình ảnh 12">
            <a:extLst>
              <a:ext uri="{FF2B5EF4-FFF2-40B4-BE49-F238E27FC236}">
                <a16:creationId xmlns:a16="http://schemas.microsoft.com/office/drawing/2014/main" id="{B2CAC329-C0B1-4D51-9A41-4C216EEBB61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6750" l="62969" r="95625">
                        <a14:foregroundMark x1="75313" y1="10750" x2="77188" y2="13750"/>
                        <a14:foregroundMark x1="79688" y1="6500" x2="79844" y2="7750"/>
                        <a14:foregroundMark x1="76406" y1="88000" x2="76563" y2="93500"/>
                        <a14:foregroundMark x1="75469" y1="93750" x2="75469" y2="96750"/>
                        <a14:foregroundMark x1="74844" y1="84250" x2="75313" y2="86250"/>
                        <a14:foregroundMark x1="79688" y1="6000" x2="79688" y2="6000"/>
                        <a14:foregroundMark x1="74844" y1="84250" x2="74844" y2="84250"/>
                        <a14:foregroundMark x1="75313" y1="82750" x2="75313" y2="84250"/>
                        <a14:backgroundMark x1="83906" y1="26000" x2="86719" y2="29500"/>
                        <a14:backgroundMark x1="63750" y1="31000" x2="68281" y2="34000"/>
                        <a14:backgroundMark x1="90000" y1="33000" x2="92188" y2="46500"/>
                      </a14:backgroundRemoval>
                    </a14:imgEffect>
                  </a14:imgLayer>
                </a14:imgProps>
              </a:ext>
              <a:ext uri="{28A0092B-C50C-407E-A947-70E740481C1C}">
                <a14:useLocalDpi xmlns:a14="http://schemas.microsoft.com/office/drawing/2010/main" val="0"/>
              </a:ext>
            </a:extLst>
          </a:blip>
          <a:srcRect l="58874"/>
          <a:stretch/>
        </p:blipFill>
        <p:spPr>
          <a:xfrm>
            <a:off x="9992139" y="2643944"/>
            <a:ext cx="2772905" cy="4214056"/>
          </a:xfrm>
          <a:prstGeom prst="rect">
            <a:avLst/>
          </a:prstGeom>
        </p:spPr>
      </p:pic>
      <p:grpSp>
        <p:nvGrpSpPr>
          <p:cNvPr id="17" name="Group 16">
            <a:extLst>
              <a:ext uri="{FF2B5EF4-FFF2-40B4-BE49-F238E27FC236}">
                <a16:creationId xmlns:a16="http://schemas.microsoft.com/office/drawing/2014/main" id="{27D3F393-CB15-448B-AE04-2FF931C6281F}"/>
              </a:ext>
            </a:extLst>
          </p:cNvPr>
          <p:cNvGrpSpPr/>
          <p:nvPr/>
        </p:nvGrpSpPr>
        <p:grpSpPr>
          <a:xfrm>
            <a:off x="1437362" y="3102407"/>
            <a:ext cx="1299388" cy="1286788"/>
            <a:chOff x="2612657" y="4823729"/>
            <a:chExt cx="1407447" cy="1423348"/>
          </a:xfrm>
        </p:grpSpPr>
        <p:sp>
          <p:nvSpPr>
            <p:cNvPr id="18" name="Oval 17">
              <a:extLst>
                <a:ext uri="{FF2B5EF4-FFF2-40B4-BE49-F238E27FC236}">
                  <a16:creationId xmlns:a16="http://schemas.microsoft.com/office/drawing/2014/main" id="{928EB3EE-9A35-4C21-8A0D-CF3835576068}"/>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D945129A-5208-453F-B6A4-7A740C1AE368}"/>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5</a:t>
              </a:r>
            </a:p>
          </p:txBody>
        </p:sp>
      </p:grpSp>
      <p:sp>
        <p:nvSpPr>
          <p:cNvPr id="20" name="Rectangle 19">
            <a:extLst>
              <a:ext uri="{FF2B5EF4-FFF2-40B4-BE49-F238E27FC236}">
                <a16:creationId xmlns:a16="http://schemas.microsoft.com/office/drawing/2014/main" id="{F1CA62CD-E0E7-4374-BD03-03BAFEB5689D}"/>
              </a:ext>
            </a:extLst>
          </p:cNvPr>
          <p:cNvSpPr>
            <a:spLocks noChangeArrowheads="1"/>
          </p:cNvSpPr>
          <p:nvPr/>
        </p:nvSpPr>
        <p:spPr bwMode="auto">
          <a:xfrm>
            <a:off x="3772718" y="3788871"/>
            <a:ext cx="6466141" cy="2538413"/>
          </a:xfrm>
          <a:prstGeom prst="rect">
            <a:avLst/>
          </a:prstGeom>
          <a:no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00" normalizeH="0" baseline="0" noProof="0" dirty="0" err="1">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Làm</a:t>
            </a:r>
            <a:r>
              <a:rPr kumimoji="0" lang="en-US" sz="3000" b="1" i="0" u="none" strike="noStrike" kern="1200" cap="none" spc="300" normalizeH="0" baseline="0" noProof="0" dirty="0">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 </a:t>
            </a:r>
            <a:r>
              <a:rPr kumimoji="0" lang="en-US" sz="3000" b="1" i="0" u="none" strike="noStrike" kern="1200" cap="none" spc="300" normalizeH="0" baseline="0" noProof="0" dirty="0" err="1">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lại</a:t>
            </a:r>
            <a:r>
              <a:rPr kumimoji="0" lang="en-US" sz="3000" b="1" i="0" u="none" strike="noStrike" kern="1200" cap="none" spc="300" normalizeH="0" baseline="0" noProof="0" dirty="0">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 </a:t>
            </a:r>
            <a:r>
              <a:rPr kumimoji="0" lang="en-US" sz="3000" b="1" i="0" u="none" strike="noStrike" kern="1200" cap="none" spc="300" normalizeH="0" baseline="0" noProof="0" dirty="0" err="1">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các</a:t>
            </a:r>
            <a:r>
              <a:rPr kumimoji="0" lang="en-US" sz="3000" b="1" i="0" u="none" strike="noStrike" kern="1200" cap="none" spc="300" normalizeH="0" baseline="0" noProof="0" dirty="0">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 </a:t>
            </a:r>
            <a:r>
              <a:rPr kumimoji="0" lang="en-US" sz="3000" b="1" i="0" u="none" strike="noStrike" kern="1200" cap="none" spc="300" normalizeH="0" baseline="0" noProof="0" dirty="0" err="1">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thí</a:t>
            </a:r>
            <a:r>
              <a:rPr kumimoji="0" lang="en-US" sz="3000" b="1" i="0" u="none" strike="noStrike" kern="1200" cap="none" spc="300" normalizeH="0" baseline="0" noProof="0" dirty="0">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 </a:t>
            </a:r>
            <a:r>
              <a:rPr kumimoji="0" lang="en-US" sz="3000" b="1" i="0" u="none" strike="noStrike" kern="1200" cap="none" spc="300" normalizeH="0" baseline="0" noProof="0" dirty="0" err="1">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nghiệm</a:t>
            </a:r>
            <a:endParaRPr kumimoji="0" lang="en-US" sz="3000" b="1" i="0" u="none" strike="noStrike" kern="1200" cap="none" spc="300" normalizeH="0" baseline="0" noProof="0" dirty="0">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300" normalizeH="0" baseline="0" noProof="0" dirty="0">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00" normalizeH="0" baseline="0" noProof="0" dirty="0" err="1">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Chuẩn</a:t>
            </a:r>
            <a:r>
              <a:rPr kumimoji="0" lang="en-US" sz="3000" b="1" i="0" u="none" strike="noStrike" kern="1200" cap="none" spc="300" normalizeH="0" baseline="0" noProof="0" dirty="0">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 </a:t>
            </a:r>
            <a:r>
              <a:rPr kumimoji="0" lang="en-US" sz="3000" b="1" i="0" u="none" strike="noStrike" kern="1200" cap="none" spc="300" normalizeH="0" baseline="0" noProof="0" dirty="0" err="1">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bị</a:t>
            </a:r>
            <a:r>
              <a:rPr kumimoji="0" lang="en-US" sz="3000" b="1" i="0" u="none" strike="noStrike" kern="1200" cap="none" spc="300" normalizeH="0" baseline="0" noProof="0" dirty="0">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rPr>
              <a:t> </a:t>
            </a:r>
            <a:r>
              <a:rPr lang="vi-VN" sz="3000" b="1" spc="300" noProof="0" dirty="0" smtClean="0">
                <a:solidFill>
                  <a:srgbClr val="A52066"/>
                </a:solidFill>
                <a:effectLst>
                  <a:outerShdw blurRad="38100" dist="38100" dir="2700000" algn="tl">
                    <a:srgbClr val="C0C0C0"/>
                  </a:outerShdw>
                </a:effectLst>
                <a:latin typeface="#9Slide03 Montserrat Black" panose="00000A00000000000000" pitchFamily="2" charset="0"/>
                <a:cs typeface="Times New Roman" pitchFamily="18" charset="0"/>
              </a:rPr>
              <a:t>bài: Ánh sáng và sự truyền ánh sáng (Tiết 2)</a:t>
            </a:r>
            <a:endParaRPr kumimoji="0" lang="en-US" sz="3000" b="1" i="0" u="none" strike="noStrike" kern="1200" cap="none" spc="300" normalizeH="0" baseline="0" noProof="0" dirty="0">
              <a:ln>
                <a:noFill/>
              </a:ln>
              <a:solidFill>
                <a:srgbClr val="A52066"/>
              </a:solidFill>
              <a:effectLst>
                <a:outerShdw blurRad="38100" dist="38100" dir="2700000" algn="tl">
                  <a:srgbClr val="C0C0C0"/>
                </a:outerShdw>
              </a:effectLst>
              <a:uLnTx/>
              <a:uFillTx/>
              <a:latin typeface="#9Slide03 Montserrat Black" panose="00000A00000000000000" pitchFamily="2" charset="0"/>
              <a:ea typeface="+mn-ea"/>
              <a:cs typeface="Times New Roman" pitchFamily="18" charset="0"/>
            </a:endParaRPr>
          </a:p>
        </p:txBody>
      </p:sp>
    </p:spTree>
    <p:extLst>
      <p:ext uri="{BB962C8B-B14F-4D97-AF65-F5344CB8AC3E}">
        <p14:creationId xmlns:p14="http://schemas.microsoft.com/office/powerpoint/2010/main" val="5686910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1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E3352"/>
        </a:solidFill>
        <a:effectLst/>
      </p:bgPr>
    </p:bg>
    <p:spTree>
      <p:nvGrpSpPr>
        <p:cNvPr id="1" name=""/>
        <p:cNvGrpSpPr/>
        <p:nvPr/>
      </p:nvGrpSpPr>
      <p:grpSpPr>
        <a:xfrm>
          <a:off x="0" y="0"/>
          <a:ext cx="0" cy="0"/>
          <a:chOff x="0" y="0"/>
          <a:chExt cx="0" cy="0"/>
        </a:xfrm>
      </p:grpSpPr>
      <p:pic>
        <p:nvPicPr>
          <p:cNvPr id="155" name="Hình ảnh 4">
            <a:extLst>
              <a:ext uri="{FF2B5EF4-FFF2-40B4-BE49-F238E27FC236}">
                <a16:creationId xmlns:a16="http://schemas.microsoft.com/office/drawing/2014/main" id="{C4897EC4-D874-49DB-954C-B767A02C6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05" y="17389"/>
            <a:ext cx="10456711" cy="6858000"/>
          </a:xfrm>
          <a:prstGeom prst="rect">
            <a:avLst/>
          </a:prstGeom>
        </p:spPr>
      </p:pic>
      <p:sp>
        <p:nvSpPr>
          <p:cNvPr id="11" name="Rectangle 10">
            <a:extLst>
              <a:ext uri="{FF2B5EF4-FFF2-40B4-BE49-F238E27FC236}">
                <a16:creationId xmlns:a16="http://schemas.microsoft.com/office/drawing/2014/main" id="{31F1A3B1-048D-4161-82CD-CA7C623B1DEC}"/>
              </a:ext>
            </a:extLst>
          </p:cNvPr>
          <p:cNvSpPr/>
          <p:nvPr/>
        </p:nvSpPr>
        <p:spPr>
          <a:xfrm>
            <a:off x="11349916" y="0"/>
            <a:ext cx="842083" cy="6858000"/>
          </a:xfrm>
          <a:prstGeom prst="rect">
            <a:avLst/>
          </a:prstGeom>
          <a:gradFill>
            <a:gsLst>
              <a:gs pos="0">
                <a:srgbClr val="FB5391"/>
              </a:gs>
              <a:gs pos="31000">
                <a:srgbClr val="FE6AB1"/>
              </a:gs>
              <a:gs pos="61000">
                <a:srgbClr val="FD8DC0"/>
              </a:gs>
              <a:gs pos="100000">
                <a:srgbClr val="FA569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9" name="Picture 68" descr="A picture containing clipart&#10;&#10;Description automatically generated">
            <a:extLst>
              <a:ext uri="{FF2B5EF4-FFF2-40B4-BE49-F238E27FC236}">
                <a16:creationId xmlns:a16="http://schemas.microsoft.com/office/drawing/2014/main" id="{E8DB20EA-5D6D-4495-B5E2-2D5CAB2A2B1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786" b="89908" l="52561" r="84512">
                        <a14:foregroundMark x1="79634" y1="28135" x2="79634" y2="28135"/>
                        <a14:foregroundMark x1="78415" y1="27829" x2="79756" y2="33028"/>
                        <a14:foregroundMark x1="78293" y1="26911" x2="78293" y2="26911"/>
                        <a14:foregroundMark x1="79390" y1="56269" x2="79634" y2="59021"/>
                        <a14:foregroundMark x1="81098" y1="45566" x2="81098" y2="45566"/>
                        <a14:foregroundMark x1="52561" y1="55352" x2="52561" y2="55352"/>
                        <a14:foregroundMark x1="71829" y1="39144" x2="75488" y2="51682"/>
                        <a14:foregroundMark x1="79634" y1="31804" x2="79634" y2="31804"/>
                        <a14:foregroundMark x1="80122" y1="29358" x2="80122" y2="29358"/>
                        <a14:foregroundMark x1="79268" y1="27829" x2="79268" y2="27829"/>
                        <a14:foregroundMark x1="78659" y1="25994" x2="78659" y2="25994"/>
                        <a14:foregroundMark x1="57195" y1="44648" x2="58780" y2="47706"/>
                        <a14:foregroundMark x1="62439" y1="64832" x2="64756" y2="73700"/>
                        <a14:foregroundMark x1="72683" y1="37309" x2="76220" y2="40367"/>
                        <a14:foregroundMark x1="80000" y1="54128" x2="80000" y2="62385"/>
                        <a14:foregroundMark x1="80976" y1="45260" x2="80976" y2="45260"/>
                        <a14:foregroundMark x1="67805" y1="69113" x2="70976" y2="74006"/>
                        <a14:foregroundMark x1="68171" y1="73089" x2="68659" y2="75229"/>
                        <a14:foregroundMark x1="56463" y1="52599" x2="58415" y2="65749"/>
                      </a14:backgroundRemoval>
                    </a14:imgEffect>
                  </a14:imgLayer>
                </a14:imgProps>
              </a:ext>
              <a:ext uri="{28A0092B-C50C-407E-A947-70E740481C1C}">
                <a14:useLocalDpi xmlns:a14="http://schemas.microsoft.com/office/drawing/2010/main" val="0"/>
              </a:ext>
            </a:extLst>
          </a:blip>
          <a:srcRect l="48941" r="11449"/>
          <a:stretch/>
        </p:blipFill>
        <p:spPr>
          <a:xfrm>
            <a:off x="11444253" y="409187"/>
            <a:ext cx="751886" cy="756975"/>
          </a:xfrm>
          <a:prstGeom prst="rect">
            <a:avLst/>
          </a:prstGeom>
        </p:spPr>
      </p:pic>
      <p:pic>
        <p:nvPicPr>
          <p:cNvPr id="71" name="Picture 70" descr="A picture containing clipart&#10;&#10;Description automatically generated">
            <a:extLst>
              <a:ext uri="{FF2B5EF4-FFF2-40B4-BE49-F238E27FC236}">
                <a16:creationId xmlns:a16="http://schemas.microsoft.com/office/drawing/2014/main" id="{65BA59D0-E23D-45FC-8AE9-FB1DA4C66EEB}"/>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0000" l="16951" r="48684">
                        <a14:foregroundMark x1="35976" y1="50153" x2="36341" y2="49847"/>
                      </a14:backgroundRemoval>
                    </a14:imgEffect>
                  </a14:imgLayer>
                </a14:imgProps>
              </a:ext>
              <a:ext uri="{28A0092B-C50C-407E-A947-70E740481C1C}">
                <a14:useLocalDpi xmlns:a14="http://schemas.microsoft.com/office/drawing/2010/main" val="0"/>
              </a:ext>
            </a:extLst>
          </a:blip>
          <a:srcRect l="12985" r="47350"/>
          <a:stretch/>
        </p:blipFill>
        <p:spPr>
          <a:xfrm rot="2840886">
            <a:off x="11329778" y="1221356"/>
            <a:ext cx="980836" cy="986101"/>
          </a:xfrm>
          <a:prstGeom prst="rect">
            <a:avLst/>
          </a:prstGeom>
        </p:spPr>
      </p:pic>
      <p:pic>
        <p:nvPicPr>
          <p:cNvPr id="75" name="Picture 74">
            <a:extLst>
              <a:ext uri="{FF2B5EF4-FFF2-40B4-BE49-F238E27FC236}">
                <a16:creationId xmlns:a16="http://schemas.microsoft.com/office/drawing/2014/main" id="{BF38288F-C534-45CC-A650-DB6C53F0ACE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1008642">
            <a:off x="11140386" y="2351507"/>
            <a:ext cx="1250348" cy="759933"/>
          </a:xfrm>
          <a:prstGeom prst="rect">
            <a:avLst/>
          </a:prstGeom>
        </p:spPr>
      </p:pic>
      <p:pic>
        <p:nvPicPr>
          <p:cNvPr id="77" name="Picture 76">
            <a:extLst>
              <a:ext uri="{FF2B5EF4-FFF2-40B4-BE49-F238E27FC236}">
                <a16:creationId xmlns:a16="http://schemas.microsoft.com/office/drawing/2014/main" id="{7495A38E-8627-4A42-85CE-1CFD96689C2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53" b="30176" l="2562" r="23055">
                        <a14:foregroundMark x1="3474" y1="12969" x2="3226" y2="13652"/>
                        <a14:foregroundMark x1="22084" y1="13652" x2="22084" y2="18089"/>
                        <a14:foregroundMark x1="16625" y1="12628" x2="19107" y2="15358"/>
                        <a14:foregroundMark x1="9181" y1="10580" x2="10422" y2="10580"/>
                      </a14:backgroundRemoval>
                    </a14:imgEffect>
                  </a14:imgLayer>
                </a14:imgProps>
              </a:ext>
              <a:ext uri="{28A0092B-C50C-407E-A947-70E740481C1C}">
                <a14:useLocalDpi xmlns:a14="http://schemas.microsoft.com/office/drawing/2010/main" val="0"/>
              </a:ext>
            </a:extLst>
          </a:blip>
          <a:srcRect r="74383" b="66471"/>
          <a:stretch/>
        </p:blipFill>
        <p:spPr>
          <a:xfrm rot="788778">
            <a:off x="11415125" y="3583561"/>
            <a:ext cx="709400" cy="675081"/>
          </a:xfrm>
          <a:prstGeom prst="rect">
            <a:avLst/>
          </a:prstGeom>
        </p:spPr>
      </p:pic>
      <p:pic>
        <p:nvPicPr>
          <p:cNvPr id="79" name="Picture 78">
            <a:extLst>
              <a:ext uri="{FF2B5EF4-FFF2-40B4-BE49-F238E27FC236}">
                <a16:creationId xmlns:a16="http://schemas.microsoft.com/office/drawing/2014/main" id="{90BCF914-079F-4F33-86B0-251010B258A4}"/>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72014" b="97952" l="1737" r="22581">
                        <a14:foregroundMark x1="3970" y1="79181" x2="4715" y2="91126"/>
                        <a14:foregroundMark x1="2481" y1="79181" x2="3226" y2="86007"/>
                        <a14:foregroundMark x1="2978" y1="92150" x2="4467" y2="95563"/>
                        <a14:foregroundMark x1="1985" y1="95563" x2="1985" y2="95563"/>
                        <a14:foregroundMark x1="20347" y1="91809" x2="20347" y2="93174"/>
                        <a14:foregroundMark x1="20347" y1="84300" x2="20347" y2="90785"/>
                        <a14:foregroundMark x1="13151" y1="96928" x2="13151" y2="96928"/>
                        <a14:foregroundMark x1="10422" y1="97270" x2="10422" y2="97270"/>
                        <a14:foregroundMark x1="14392" y1="74744" x2="14392" y2="74744"/>
                        <a14:foregroundMark x1="13896" y1="97270" x2="14144" y2="97270"/>
                        <a14:foregroundMark x1="15881" y1="97270" x2="15881" y2="97270"/>
                        <a14:foregroundMark x1="19355" y1="96928" x2="19851" y2="96928"/>
                        <a14:foregroundMark x1="22084" y1="96928" x2="22084" y2="96928"/>
                        <a14:foregroundMark x1="22581" y1="97952" x2="22581" y2="97952"/>
                        <a14:foregroundMark x1="22333" y1="78157" x2="22333" y2="78157"/>
                      </a14:backgroundRemoval>
                    </a14:imgEffect>
                  </a14:imgLayer>
                </a14:imgProps>
              </a:ext>
              <a:ext uri="{28A0092B-C50C-407E-A947-70E740481C1C}">
                <a14:useLocalDpi xmlns:a14="http://schemas.microsoft.com/office/drawing/2010/main" val="0"/>
              </a:ext>
            </a:extLst>
          </a:blip>
          <a:srcRect t="69049" r="74969"/>
          <a:stretch/>
        </p:blipFill>
        <p:spPr>
          <a:xfrm rot="20174941">
            <a:off x="11435365" y="4773882"/>
            <a:ext cx="716854" cy="644451"/>
          </a:xfrm>
          <a:prstGeom prst="rect">
            <a:avLst/>
          </a:prstGeom>
        </p:spPr>
      </p:pic>
      <p:pic>
        <p:nvPicPr>
          <p:cNvPr id="81" name="Picture 80">
            <a:extLst>
              <a:ext uri="{FF2B5EF4-FFF2-40B4-BE49-F238E27FC236}">
                <a16:creationId xmlns:a16="http://schemas.microsoft.com/office/drawing/2014/main" id="{9AAF9EF3-498C-448F-8A30-7267FE933379}"/>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rot="19637950">
            <a:off x="11421287" y="5868200"/>
            <a:ext cx="688547" cy="626069"/>
          </a:xfrm>
          <a:prstGeom prst="rect">
            <a:avLst/>
          </a:prstGeom>
        </p:spPr>
      </p:pic>
      <p:sp>
        <p:nvSpPr>
          <p:cNvPr id="8" name="Freeform: Shape 7">
            <a:extLst>
              <a:ext uri="{FF2B5EF4-FFF2-40B4-BE49-F238E27FC236}">
                <a16:creationId xmlns:a16="http://schemas.microsoft.com/office/drawing/2014/main" id="{14E48DAD-606B-4086-A845-86EA94DB3DBD}"/>
              </a:ext>
            </a:extLst>
          </p:cNvPr>
          <p:cNvSpPr/>
          <p:nvPr/>
        </p:nvSpPr>
        <p:spPr>
          <a:xfrm>
            <a:off x="0" y="8695"/>
            <a:ext cx="1089498" cy="6858000"/>
          </a:xfrm>
          <a:custGeom>
            <a:avLst/>
            <a:gdLst>
              <a:gd name="connsiteX0" fmla="*/ 0 w 1082040"/>
              <a:gd name="connsiteY0" fmla="*/ 0 h 6858000"/>
              <a:gd name="connsiteX1" fmla="*/ 828035 w 1082040"/>
              <a:gd name="connsiteY1" fmla="*/ 0 h 6858000"/>
              <a:gd name="connsiteX2" fmla="*/ 1082040 w 1082040"/>
              <a:gd name="connsiteY2" fmla="*/ 254005 h 6858000"/>
              <a:gd name="connsiteX3" fmla="*/ 1082040 w 1082040"/>
              <a:gd name="connsiteY3" fmla="*/ 6603995 h 6858000"/>
              <a:gd name="connsiteX4" fmla="*/ 828035 w 1082040"/>
              <a:gd name="connsiteY4" fmla="*/ 6858000 h 6858000"/>
              <a:gd name="connsiteX5" fmla="*/ 0 w 1082040"/>
              <a:gd name="connsiteY5" fmla="*/ 6858000 h 6858000"/>
              <a:gd name="connsiteX6" fmla="*/ 0 w 108204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040" h="6858000">
                <a:moveTo>
                  <a:pt x="0" y="0"/>
                </a:moveTo>
                <a:lnTo>
                  <a:pt x="828035" y="0"/>
                </a:lnTo>
                <a:cubicBezTo>
                  <a:pt x="968318" y="0"/>
                  <a:pt x="1082040" y="113722"/>
                  <a:pt x="1082040" y="254005"/>
                </a:cubicBezTo>
                <a:lnTo>
                  <a:pt x="1082040" y="6603995"/>
                </a:lnTo>
                <a:cubicBezTo>
                  <a:pt x="1082040" y="6744278"/>
                  <a:pt x="968318" y="6858000"/>
                  <a:pt x="828035" y="6858000"/>
                </a:cubicBezTo>
                <a:lnTo>
                  <a:pt x="0" y="6858000"/>
                </a:lnTo>
                <a:lnTo>
                  <a:pt x="0" y="0"/>
                </a:lnTo>
                <a:close/>
              </a:path>
            </a:pathLst>
          </a:custGeom>
          <a:gradFill>
            <a:gsLst>
              <a:gs pos="0">
                <a:srgbClr val="FFCDEA"/>
              </a:gs>
              <a:gs pos="74000">
                <a:srgbClr val="FFAFDD"/>
              </a:gs>
              <a:gs pos="83000">
                <a:srgbClr val="FFCDEA"/>
              </a:gs>
              <a:gs pos="100000">
                <a:srgbClr val="FFAFD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2" name="Group 11">
            <a:extLst>
              <a:ext uri="{FF2B5EF4-FFF2-40B4-BE49-F238E27FC236}">
                <a16:creationId xmlns:a16="http://schemas.microsoft.com/office/drawing/2014/main" id="{B3ED6AB7-81E0-4BD2-8C5E-7B9F47122F48}"/>
              </a:ext>
            </a:extLst>
          </p:cNvPr>
          <p:cNvGrpSpPr/>
          <p:nvPr/>
        </p:nvGrpSpPr>
        <p:grpSpPr>
          <a:xfrm>
            <a:off x="77262" y="317101"/>
            <a:ext cx="923736" cy="907089"/>
            <a:chOff x="5611394" y="4359431"/>
            <a:chExt cx="1204617" cy="1173524"/>
          </a:xfrm>
        </p:grpSpPr>
        <p:sp>
          <p:nvSpPr>
            <p:cNvPr id="13" name="Rectangle: Rounded Corners 12">
              <a:extLst>
                <a:ext uri="{FF2B5EF4-FFF2-40B4-BE49-F238E27FC236}">
                  <a16:creationId xmlns:a16="http://schemas.microsoft.com/office/drawing/2014/main" id="{00ED50D8-93A1-4DBD-B651-3CBB0B09B3E1}"/>
                </a:ext>
              </a:extLst>
            </p:cNvPr>
            <p:cNvSpPr/>
            <p:nvPr/>
          </p:nvSpPr>
          <p:spPr>
            <a:xfrm>
              <a:off x="5639073" y="4383773"/>
              <a:ext cx="1146250" cy="1117433"/>
            </a:xfrm>
            <a:prstGeom prst="roundRect">
              <a:avLst>
                <a:gd name="adj" fmla="val 19882"/>
              </a:avLst>
            </a:prstGeom>
            <a:gradFill>
              <a:gsLst>
                <a:gs pos="0">
                  <a:srgbClr val="01AEF0"/>
                </a:gs>
                <a:gs pos="100000">
                  <a:srgbClr val="E0EEF1"/>
                </a:gs>
              </a:gsLst>
              <a:lin ang="54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881210E3-8DD4-4B52-958A-69B4C2F9884A}"/>
                </a:ext>
              </a:extLst>
            </p:cNvPr>
            <p:cNvSpPr/>
            <p:nvPr/>
          </p:nvSpPr>
          <p:spPr>
            <a:xfrm>
              <a:off x="5751281" y="4385458"/>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14FD9B83-DE4A-458B-8468-164D493B2FA5}"/>
                </a:ext>
              </a:extLst>
            </p:cNvPr>
            <p:cNvSpPr/>
            <p:nvPr/>
          </p:nvSpPr>
          <p:spPr>
            <a:xfrm>
              <a:off x="5892940" y="435943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0B41A4A-CFEE-4DD0-BBDE-3EB7AB75D0D0}"/>
                </a:ext>
              </a:extLst>
            </p:cNvPr>
            <p:cNvSpPr/>
            <p:nvPr/>
          </p:nvSpPr>
          <p:spPr>
            <a:xfrm>
              <a:off x="6034765" y="437429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6011B900-5E0B-40A7-8E32-05448BD8B305}"/>
                </a:ext>
              </a:extLst>
            </p:cNvPr>
            <p:cNvSpPr/>
            <p:nvPr/>
          </p:nvSpPr>
          <p:spPr>
            <a:xfrm>
              <a:off x="6169666" y="435943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FC75E2FE-45F1-4503-AB79-3D56A9015F5C}"/>
                </a:ext>
              </a:extLst>
            </p:cNvPr>
            <p:cNvSpPr/>
            <p:nvPr/>
          </p:nvSpPr>
          <p:spPr>
            <a:xfrm>
              <a:off x="6283148" y="437429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5E632FD4-E987-4474-ABA7-7ACD02B53539}"/>
                </a:ext>
              </a:extLst>
            </p:cNvPr>
            <p:cNvSpPr/>
            <p:nvPr/>
          </p:nvSpPr>
          <p:spPr>
            <a:xfrm>
              <a:off x="6397559" y="4360635"/>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DA9FE828-3EAE-4859-BB49-F2E9F15F73CB}"/>
                </a:ext>
              </a:extLst>
            </p:cNvPr>
            <p:cNvSpPr/>
            <p:nvPr/>
          </p:nvSpPr>
          <p:spPr>
            <a:xfrm>
              <a:off x="6547019" y="437059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6F197BEC-5912-4908-8C86-740282954F36}"/>
                </a:ext>
              </a:extLst>
            </p:cNvPr>
            <p:cNvSpPr/>
            <p:nvPr/>
          </p:nvSpPr>
          <p:spPr>
            <a:xfrm>
              <a:off x="6668911" y="440249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8805DF12-FFAF-4DC2-88D2-C2454E0AB079}"/>
                </a:ext>
              </a:extLst>
            </p:cNvPr>
            <p:cNvSpPr/>
            <p:nvPr/>
          </p:nvSpPr>
          <p:spPr>
            <a:xfrm>
              <a:off x="6737625" y="4486190"/>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F326FEFB-9CBA-473B-A0B3-485324E58A16}"/>
                </a:ext>
              </a:extLst>
            </p:cNvPr>
            <p:cNvSpPr/>
            <p:nvPr/>
          </p:nvSpPr>
          <p:spPr>
            <a:xfrm>
              <a:off x="6770292" y="4608273"/>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078B656D-19FB-416F-9F8C-888C623DAC4F}"/>
                </a:ext>
              </a:extLst>
            </p:cNvPr>
            <p:cNvSpPr/>
            <p:nvPr/>
          </p:nvSpPr>
          <p:spPr>
            <a:xfrm>
              <a:off x="6760484" y="471146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0F3841F4-DF55-4BDA-9B49-394B66FB71A6}"/>
                </a:ext>
              </a:extLst>
            </p:cNvPr>
            <p:cNvSpPr/>
            <p:nvPr/>
          </p:nvSpPr>
          <p:spPr>
            <a:xfrm>
              <a:off x="6763215" y="4833550"/>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84BDA52A-AE23-4218-923E-30FAAE16EB91}"/>
                </a:ext>
              </a:extLst>
            </p:cNvPr>
            <p:cNvSpPr/>
            <p:nvPr/>
          </p:nvSpPr>
          <p:spPr>
            <a:xfrm>
              <a:off x="5666236" y="4461313"/>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Oval 26">
              <a:extLst>
                <a:ext uri="{FF2B5EF4-FFF2-40B4-BE49-F238E27FC236}">
                  <a16:creationId xmlns:a16="http://schemas.microsoft.com/office/drawing/2014/main" id="{1E88D238-2148-4453-807A-7467E93103C1}"/>
                </a:ext>
              </a:extLst>
            </p:cNvPr>
            <p:cNvSpPr/>
            <p:nvPr/>
          </p:nvSpPr>
          <p:spPr>
            <a:xfrm>
              <a:off x="5618193" y="4659285"/>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A2807FD4-FC09-441D-B1E4-23533D2CD68A}"/>
                </a:ext>
              </a:extLst>
            </p:cNvPr>
            <p:cNvSpPr/>
            <p:nvPr/>
          </p:nvSpPr>
          <p:spPr>
            <a:xfrm>
              <a:off x="5618193" y="477998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Oval 28">
              <a:extLst>
                <a:ext uri="{FF2B5EF4-FFF2-40B4-BE49-F238E27FC236}">
                  <a16:creationId xmlns:a16="http://schemas.microsoft.com/office/drawing/2014/main" id="{F6C7099C-8BD6-4125-A325-7A45B9AE79B5}"/>
                </a:ext>
              </a:extLst>
            </p:cNvPr>
            <p:cNvSpPr/>
            <p:nvPr/>
          </p:nvSpPr>
          <p:spPr>
            <a:xfrm>
              <a:off x="5613766" y="454802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6D58399C-A4AB-46BD-B477-DE6E950A6CFD}"/>
                </a:ext>
              </a:extLst>
            </p:cNvPr>
            <p:cNvSpPr/>
            <p:nvPr/>
          </p:nvSpPr>
          <p:spPr>
            <a:xfrm>
              <a:off x="5611394" y="490910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Oval 30">
              <a:extLst>
                <a:ext uri="{FF2B5EF4-FFF2-40B4-BE49-F238E27FC236}">
                  <a16:creationId xmlns:a16="http://schemas.microsoft.com/office/drawing/2014/main" id="{9979D990-E976-46C4-898C-83C2DE0220BE}"/>
                </a:ext>
              </a:extLst>
            </p:cNvPr>
            <p:cNvSpPr/>
            <p:nvPr/>
          </p:nvSpPr>
          <p:spPr>
            <a:xfrm>
              <a:off x="6689067" y="5430857"/>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BF49B7DD-0C1E-42CB-BD8D-636DF76B9770}"/>
                </a:ext>
              </a:extLst>
            </p:cNvPr>
            <p:cNvSpPr/>
            <p:nvPr/>
          </p:nvSpPr>
          <p:spPr>
            <a:xfrm>
              <a:off x="6759681" y="4954767"/>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F576CE3F-3344-45B1-962B-50E27F044B86}"/>
                </a:ext>
              </a:extLst>
            </p:cNvPr>
            <p:cNvSpPr/>
            <p:nvPr/>
          </p:nvSpPr>
          <p:spPr>
            <a:xfrm>
              <a:off x="5618790" y="503120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C5CF38A8-21B8-43F6-92F4-CF2334DA2B1D}"/>
                </a:ext>
              </a:extLst>
            </p:cNvPr>
            <p:cNvSpPr/>
            <p:nvPr/>
          </p:nvSpPr>
          <p:spPr>
            <a:xfrm>
              <a:off x="6770292" y="508289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81B24663-57BD-49A6-B7F3-175445FE0B87}"/>
                </a:ext>
              </a:extLst>
            </p:cNvPr>
            <p:cNvSpPr/>
            <p:nvPr/>
          </p:nvSpPr>
          <p:spPr>
            <a:xfrm>
              <a:off x="5611394" y="5147749"/>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Oval 35">
              <a:extLst>
                <a:ext uri="{FF2B5EF4-FFF2-40B4-BE49-F238E27FC236}">
                  <a16:creationId xmlns:a16="http://schemas.microsoft.com/office/drawing/2014/main" id="{2FF3598E-6098-4A21-B94C-F6D2BFCD8EFE}"/>
                </a:ext>
              </a:extLst>
            </p:cNvPr>
            <p:cNvSpPr/>
            <p:nvPr/>
          </p:nvSpPr>
          <p:spPr>
            <a:xfrm>
              <a:off x="5618193" y="5268337"/>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31AE6102-DD04-4E9E-94C1-1E2F0F690D4C}"/>
                </a:ext>
              </a:extLst>
            </p:cNvPr>
            <p:cNvSpPr/>
            <p:nvPr/>
          </p:nvSpPr>
          <p:spPr>
            <a:xfrm>
              <a:off x="6770291" y="5198728"/>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Oval 37">
              <a:extLst>
                <a:ext uri="{FF2B5EF4-FFF2-40B4-BE49-F238E27FC236}">
                  <a16:creationId xmlns:a16="http://schemas.microsoft.com/office/drawing/2014/main" id="{5ADDA682-F199-4C8B-AB9A-23B71F3865A3}"/>
                </a:ext>
              </a:extLst>
            </p:cNvPr>
            <p:cNvSpPr/>
            <p:nvPr/>
          </p:nvSpPr>
          <p:spPr>
            <a:xfrm>
              <a:off x="5669738" y="539906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Oval 38">
              <a:extLst>
                <a:ext uri="{FF2B5EF4-FFF2-40B4-BE49-F238E27FC236}">
                  <a16:creationId xmlns:a16="http://schemas.microsoft.com/office/drawing/2014/main" id="{8CF5F675-8AAF-4C7B-BF20-957D7B5E2F58}"/>
                </a:ext>
              </a:extLst>
            </p:cNvPr>
            <p:cNvSpPr/>
            <p:nvPr/>
          </p:nvSpPr>
          <p:spPr>
            <a:xfrm>
              <a:off x="6747958" y="531576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Oval 39">
              <a:extLst>
                <a:ext uri="{FF2B5EF4-FFF2-40B4-BE49-F238E27FC236}">
                  <a16:creationId xmlns:a16="http://schemas.microsoft.com/office/drawing/2014/main" id="{76D2D658-EB40-449E-919B-82332B70610E}"/>
                </a:ext>
              </a:extLst>
            </p:cNvPr>
            <p:cNvSpPr/>
            <p:nvPr/>
          </p:nvSpPr>
          <p:spPr>
            <a:xfrm>
              <a:off x="5931463" y="548723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Oval 40">
              <a:extLst>
                <a:ext uri="{FF2B5EF4-FFF2-40B4-BE49-F238E27FC236}">
                  <a16:creationId xmlns:a16="http://schemas.microsoft.com/office/drawing/2014/main" id="{9FA063D0-F7D9-499E-90D7-0BD4128F8E0B}"/>
                </a:ext>
              </a:extLst>
            </p:cNvPr>
            <p:cNvSpPr/>
            <p:nvPr/>
          </p:nvSpPr>
          <p:spPr>
            <a:xfrm>
              <a:off x="5784633" y="547326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Oval 41">
              <a:extLst>
                <a:ext uri="{FF2B5EF4-FFF2-40B4-BE49-F238E27FC236}">
                  <a16:creationId xmlns:a16="http://schemas.microsoft.com/office/drawing/2014/main" id="{CCC1F45F-1FF2-4EE7-AFE3-73445B96DD49}"/>
                </a:ext>
              </a:extLst>
            </p:cNvPr>
            <p:cNvSpPr/>
            <p:nvPr/>
          </p:nvSpPr>
          <p:spPr>
            <a:xfrm>
              <a:off x="6086750" y="548279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Oval 42">
              <a:extLst>
                <a:ext uri="{FF2B5EF4-FFF2-40B4-BE49-F238E27FC236}">
                  <a16:creationId xmlns:a16="http://schemas.microsoft.com/office/drawing/2014/main" id="{CBF842FC-582D-4161-9D9C-906FFD803A2F}"/>
                </a:ext>
              </a:extLst>
            </p:cNvPr>
            <p:cNvSpPr/>
            <p:nvPr/>
          </p:nvSpPr>
          <p:spPr>
            <a:xfrm>
              <a:off x="6262606" y="54827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Oval 43">
              <a:extLst>
                <a:ext uri="{FF2B5EF4-FFF2-40B4-BE49-F238E27FC236}">
                  <a16:creationId xmlns:a16="http://schemas.microsoft.com/office/drawing/2014/main" id="{948EC27A-710B-4AB2-8F6C-E613DF845320}"/>
                </a:ext>
              </a:extLst>
            </p:cNvPr>
            <p:cNvSpPr/>
            <p:nvPr/>
          </p:nvSpPr>
          <p:spPr>
            <a:xfrm>
              <a:off x="6395034" y="5469139"/>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Oval 44">
              <a:extLst>
                <a:ext uri="{FF2B5EF4-FFF2-40B4-BE49-F238E27FC236}">
                  <a16:creationId xmlns:a16="http://schemas.microsoft.com/office/drawing/2014/main" id="{34686082-19B9-4EE5-99BC-833952D4C94B}"/>
                </a:ext>
              </a:extLst>
            </p:cNvPr>
            <p:cNvSpPr/>
            <p:nvPr/>
          </p:nvSpPr>
          <p:spPr>
            <a:xfrm>
              <a:off x="6560734" y="5475792"/>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48" name="TextBox 47">
            <a:extLst>
              <a:ext uri="{FF2B5EF4-FFF2-40B4-BE49-F238E27FC236}">
                <a16:creationId xmlns:a16="http://schemas.microsoft.com/office/drawing/2014/main" id="{E080A6B0-C7CF-4A0D-B38A-60E001ED0C74}"/>
              </a:ext>
            </a:extLst>
          </p:cNvPr>
          <p:cNvSpPr txBox="1"/>
          <p:nvPr/>
        </p:nvSpPr>
        <p:spPr>
          <a:xfrm>
            <a:off x="-93372" y="391004"/>
            <a:ext cx="130984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002060"/>
                </a:solidFill>
                <a:effectLst/>
                <a:uLnTx/>
                <a:uFillTx/>
                <a:latin typeface="Lobster" panose="020F0502020204030204" pitchFamily="2" charset="-93"/>
                <a:ea typeface="+mn-ea"/>
                <a:cs typeface="+mn-cs"/>
              </a:rPr>
              <a:t>Ánh sáng</a:t>
            </a:r>
            <a:endParaRPr kumimoji="0" lang="vi-VN" sz="2300" b="1" i="0" u="none" strike="noStrike" kern="1200" cap="none" spc="0" normalizeH="0" baseline="0" noProof="0">
              <a:ln>
                <a:noFill/>
              </a:ln>
              <a:solidFill>
                <a:srgbClr val="002060"/>
              </a:solidFill>
              <a:effectLst/>
              <a:uLnTx/>
              <a:uFillTx/>
              <a:latin typeface="Lobster" panose="020F0502020204030204" pitchFamily="2" charset="-93"/>
              <a:ea typeface="+mn-ea"/>
              <a:cs typeface="+mn-cs"/>
            </a:endParaRPr>
          </a:p>
        </p:txBody>
      </p:sp>
      <p:pic>
        <p:nvPicPr>
          <p:cNvPr id="9" name="Picture 8">
            <a:extLst>
              <a:ext uri="{FF2B5EF4-FFF2-40B4-BE49-F238E27FC236}">
                <a16:creationId xmlns:a16="http://schemas.microsoft.com/office/drawing/2014/main" id="{49747A09-5123-47E7-975F-F77DEB3046A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20539716">
            <a:off x="189534" y="1918315"/>
            <a:ext cx="539548" cy="630918"/>
          </a:xfrm>
          <a:prstGeom prst="rect">
            <a:avLst/>
          </a:prstGeom>
        </p:spPr>
      </p:pic>
      <p:pic>
        <p:nvPicPr>
          <p:cNvPr id="63" name="Picture 62">
            <a:extLst>
              <a:ext uri="{FF2B5EF4-FFF2-40B4-BE49-F238E27FC236}">
                <a16:creationId xmlns:a16="http://schemas.microsoft.com/office/drawing/2014/main" id="{3F2B2E4D-06E7-4A85-930F-E88BE079EEBB}"/>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36759" b="44352" l="43594" r="48177">
                        <a14:foregroundMark x1="45052" y1="36759" x2="45052" y2="36759"/>
                      </a14:backgroundRemoval>
                    </a14:imgEffect>
                  </a14:imgLayer>
                </a14:imgProps>
              </a:ext>
            </a:extLst>
          </a:blip>
          <a:srcRect l="43059" t="36230" r="51234" b="54734"/>
          <a:stretch/>
        </p:blipFill>
        <p:spPr>
          <a:xfrm>
            <a:off x="216480" y="3136696"/>
            <a:ext cx="695887" cy="619655"/>
          </a:xfrm>
          <a:prstGeom prst="rect">
            <a:avLst/>
          </a:prstGeom>
        </p:spPr>
      </p:pic>
      <p:pic>
        <p:nvPicPr>
          <p:cNvPr id="65" name="Picture 64">
            <a:extLst>
              <a:ext uri="{FF2B5EF4-FFF2-40B4-BE49-F238E27FC236}">
                <a16:creationId xmlns:a16="http://schemas.microsoft.com/office/drawing/2014/main" id="{276CD791-D8A8-4731-BCA3-B08E0FD75A56}"/>
              </a:ext>
            </a:extLst>
          </p:cNvPr>
          <p:cNvPicPr>
            <a:picLocks noChangeAspect="1"/>
          </p:cNvPicPr>
          <p:nvPr/>
        </p:nvPicPr>
        <p:blipFill rotWithShape="1">
          <a:blip r:embed="rId15">
            <a:extLst>
              <a:ext uri="{BEBA8EAE-BF5A-486C-A8C5-ECC9F3942E4B}">
                <a14:imgProps xmlns:a14="http://schemas.microsoft.com/office/drawing/2010/main">
                  <a14:imgLayer r:embed="rId13">
                    <a14:imgEffect>
                      <a14:backgroundRemoval t="55185" b="61944" l="54844" r="59167">
                        <a14:foregroundMark x1="57396" y1="55185" x2="57396" y2="55185"/>
                      </a14:backgroundRemoval>
                    </a14:imgEffect>
                  </a14:imgLayer>
                </a14:imgProps>
              </a:ext>
            </a:extLst>
          </a:blip>
          <a:srcRect l="54311" t="54482" r="40250" b="37169"/>
          <a:stretch/>
        </p:blipFill>
        <p:spPr>
          <a:xfrm rot="1593645">
            <a:off x="207139" y="4137152"/>
            <a:ext cx="663202" cy="572499"/>
          </a:xfrm>
          <a:prstGeom prst="rect">
            <a:avLst/>
          </a:prstGeom>
        </p:spPr>
      </p:pic>
      <p:pic>
        <p:nvPicPr>
          <p:cNvPr id="67" name="Picture 66">
            <a:extLst>
              <a:ext uri="{FF2B5EF4-FFF2-40B4-BE49-F238E27FC236}">
                <a16:creationId xmlns:a16="http://schemas.microsoft.com/office/drawing/2014/main" id="{EEBD1EB3-C4B3-4D15-8B9E-DF68EBCCD5A4}"/>
              </a:ext>
            </a:extLst>
          </p:cNvPr>
          <p:cNvPicPr>
            <a:picLocks noChangeAspect="1"/>
          </p:cNvPicPr>
          <p:nvPr/>
        </p:nvPicPr>
        <p:blipFill rotWithShape="1">
          <a:blip r:embed="rId16">
            <a:extLst>
              <a:ext uri="{BEBA8EAE-BF5A-486C-A8C5-ECC9F3942E4B}">
                <a14:imgProps xmlns:a14="http://schemas.microsoft.com/office/drawing/2010/main">
                  <a14:imgLayer r:embed="rId1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rot="877328">
            <a:off x="156267" y="5071706"/>
            <a:ext cx="716816" cy="579013"/>
          </a:xfrm>
          <a:prstGeom prst="rect">
            <a:avLst/>
          </a:prstGeom>
        </p:spPr>
      </p:pic>
      <p:pic>
        <p:nvPicPr>
          <p:cNvPr id="83" name="Picture 82">
            <a:extLst>
              <a:ext uri="{FF2B5EF4-FFF2-40B4-BE49-F238E27FC236}">
                <a16:creationId xmlns:a16="http://schemas.microsoft.com/office/drawing/2014/main" id="{EE1D4CB6-1638-48E8-8D1D-550E5BF83B63}"/>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rot="1530961">
            <a:off x="163370" y="5930816"/>
            <a:ext cx="627631" cy="640495"/>
          </a:xfrm>
          <a:prstGeom prst="rect">
            <a:avLst/>
          </a:prstGeom>
        </p:spPr>
      </p:pic>
      <p:sp>
        <p:nvSpPr>
          <p:cNvPr id="106" name="Google Shape;234;p2">
            <a:extLst>
              <a:ext uri="{FF2B5EF4-FFF2-40B4-BE49-F238E27FC236}">
                <a16:creationId xmlns:a16="http://schemas.microsoft.com/office/drawing/2014/main" id="{9535B3C5-DE9D-4E56-BF89-CAD4F402311E}"/>
              </a:ext>
            </a:extLst>
          </p:cNvPr>
          <p:cNvSpPr/>
          <p:nvPr/>
        </p:nvSpPr>
        <p:spPr>
          <a:xfrm>
            <a:off x="1648554" y="1486156"/>
            <a:ext cx="8750831" cy="4925799"/>
          </a:xfrm>
          <a:custGeom>
            <a:avLst/>
            <a:gdLst/>
            <a:ahLst/>
            <a:cxnLst/>
            <a:rect l="l" t="t" r="r" b="b"/>
            <a:pathLst>
              <a:path w="8599952" h="5407378" extrusionOk="0">
                <a:moveTo>
                  <a:pt x="8552783" y="576237"/>
                </a:moveTo>
                <a:cubicBezTo>
                  <a:pt x="8516806" y="315141"/>
                  <a:pt x="8277850" y="132965"/>
                  <a:pt x="8018853" y="169228"/>
                </a:cubicBezTo>
                <a:cubicBezTo>
                  <a:pt x="7759952" y="205396"/>
                  <a:pt x="7579207" y="446357"/>
                  <a:pt x="7615184" y="707358"/>
                </a:cubicBezTo>
                <a:cubicBezTo>
                  <a:pt x="7661945" y="1047184"/>
                  <a:pt x="7665762" y="1391877"/>
                  <a:pt x="7626445" y="1731703"/>
                </a:cubicBezTo>
                <a:cubicBezTo>
                  <a:pt x="7622055" y="1769589"/>
                  <a:pt x="7617475" y="1809383"/>
                  <a:pt x="7612226" y="1850991"/>
                </a:cubicBezTo>
                <a:cubicBezTo>
                  <a:pt x="7578825" y="2117431"/>
                  <a:pt x="7520327" y="2456303"/>
                  <a:pt x="7332903" y="2832488"/>
                </a:cubicBezTo>
                <a:cubicBezTo>
                  <a:pt x="7165137" y="3169069"/>
                  <a:pt x="6956813" y="3414324"/>
                  <a:pt x="6797350" y="3571020"/>
                </a:cubicBezTo>
                <a:cubicBezTo>
                  <a:pt x="6744577" y="3622839"/>
                  <a:pt x="6697148" y="3664923"/>
                  <a:pt x="6658308" y="3697465"/>
                </a:cubicBezTo>
                <a:cubicBezTo>
                  <a:pt x="6338522" y="3965241"/>
                  <a:pt x="6030284" y="4093976"/>
                  <a:pt x="5875019" y="4146940"/>
                </a:cubicBezTo>
                <a:cubicBezTo>
                  <a:pt x="5858032" y="4152761"/>
                  <a:pt x="5838565" y="4159346"/>
                  <a:pt x="5816902" y="4166503"/>
                </a:cubicBezTo>
                <a:cubicBezTo>
                  <a:pt x="5630909" y="4227578"/>
                  <a:pt x="5279441" y="4325012"/>
                  <a:pt x="4853059" y="4255253"/>
                </a:cubicBezTo>
                <a:cubicBezTo>
                  <a:pt x="4830920" y="4251627"/>
                  <a:pt x="4808589" y="4248000"/>
                  <a:pt x="4786163" y="4244183"/>
                </a:cubicBezTo>
                <a:cubicBezTo>
                  <a:pt x="4505504" y="4197041"/>
                  <a:pt x="4202418" y="4131290"/>
                  <a:pt x="4023105" y="3884412"/>
                </a:cubicBezTo>
                <a:cubicBezTo>
                  <a:pt x="3955732" y="3791559"/>
                  <a:pt x="3811727" y="3556896"/>
                  <a:pt x="3882537" y="3326147"/>
                </a:cubicBezTo>
                <a:cubicBezTo>
                  <a:pt x="3885495" y="3316413"/>
                  <a:pt x="3888835" y="3306679"/>
                  <a:pt x="3892652" y="3297041"/>
                </a:cubicBezTo>
                <a:cubicBezTo>
                  <a:pt x="3929297" y="3202756"/>
                  <a:pt x="4061945" y="3127462"/>
                  <a:pt x="4222744" y="3109807"/>
                </a:cubicBezTo>
                <a:cubicBezTo>
                  <a:pt x="4254523" y="3106181"/>
                  <a:pt x="4389938" y="3178707"/>
                  <a:pt x="4455021" y="3213540"/>
                </a:cubicBezTo>
                <a:cubicBezTo>
                  <a:pt x="4586142" y="3283585"/>
                  <a:pt x="4746560" y="3369377"/>
                  <a:pt x="4943336" y="3425203"/>
                </a:cubicBezTo>
                <a:cubicBezTo>
                  <a:pt x="5067395" y="3460417"/>
                  <a:pt x="5205769" y="3483797"/>
                  <a:pt x="5360365" y="3483797"/>
                </a:cubicBezTo>
                <a:cubicBezTo>
                  <a:pt x="5365041" y="3483797"/>
                  <a:pt x="5369622" y="3483702"/>
                  <a:pt x="5374298" y="3483702"/>
                </a:cubicBezTo>
                <a:cubicBezTo>
                  <a:pt x="5788559" y="3479980"/>
                  <a:pt x="6147853" y="3358784"/>
                  <a:pt x="6429372" y="3133856"/>
                </a:cubicBezTo>
                <a:cubicBezTo>
                  <a:pt x="6605154" y="2993478"/>
                  <a:pt x="6750493" y="2812638"/>
                  <a:pt x="6860142" y="2594676"/>
                </a:cubicBezTo>
                <a:cubicBezTo>
                  <a:pt x="7060068" y="2197306"/>
                  <a:pt x="7079345" y="1801939"/>
                  <a:pt x="7080586" y="1690191"/>
                </a:cubicBezTo>
                <a:cubicBezTo>
                  <a:pt x="7084498" y="1316964"/>
                  <a:pt x="7000997" y="986968"/>
                  <a:pt x="6832563" y="709553"/>
                </a:cubicBezTo>
                <a:cubicBezTo>
                  <a:pt x="6656018" y="418778"/>
                  <a:pt x="6390436" y="201006"/>
                  <a:pt x="6064447" y="79715"/>
                </a:cubicBezTo>
                <a:cubicBezTo>
                  <a:pt x="6038968" y="70172"/>
                  <a:pt x="6013201" y="61583"/>
                  <a:pt x="5987245" y="53758"/>
                </a:cubicBezTo>
                <a:cubicBezTo>
                  <a:pt x="5960619" y="45742"/>
                  <a:pt x="5933709" y="38680"/>
                  <a:pt x="5906511" y="32477"/>
                </a:cubicBezTo>
                <a:cubicBezTo>
                  <a:pt x="5693225" y="-16479"/>
                  <a:pt x="5464002" y="-9989"/>
                  <a:pt x="5210636" y="51277"/>
                </a:cubicBezTo>
                <a:cubicBezTo>
                  <a:pt x="4971679" y="109107"/>
                  <a:pt x="4736253" y="209404"/>
                  <a:pt x="4508653" y="306266"/>
                </a:cubicBezTo>
                <a:cubicBezTo>
                  <a:pt x="4390988" y="356366"/>
                  <a:pt x="4274945" y="405799"/>
                  <a:pt x="4160047" y="449124"/>
                </a:cubicBezTo>
                <a:cubicBezTo>
                  <a:pt x="4158139" y="449792"/>
                  <a:pt x="4156325" y="450556"/>
                  <a:pt x="4154417" y="451224"/>
                </a:cubicBezTo>
                <a:cubicBezTo>
                  <a:pt x="3804666" y="582345"/>
                  <a:pt x="3465412" y="655730"/>
                  <a:pt x="3123678" y="517166"/>
                </a:cubicBezTo>
                <a:lnTo>
                  <a:pt x="3013933" y="472600"/>
                </a:lnTo>
                <a:cubicBezTo>
                  <a:pt x="2592419" y="301399"/>
                  <a:pt x="2313954" y="188314"/>
                  <a:pt x="2064596" y="133728"/>
                </a:cubicBezTo>
                <a:cubicBezTo>
                  <a:pt x="1752731" y="65496"/>
                  <a:pt x="1491730" y="92980"/>
                  <a:pt x="1218227" y="222860"/>
                </a:cubicBezTo>
                <a:cubicBezTo>
                  <a:pt x="1197138" y="232880"/>
                  <a:pt x="1176429" y="243473"/>
                  <a:pt x="1156293" y="254638"/>
                </a:cubicBezTo>
                <a:cubicBezTo>
                  <a:pt x="617210" y="550948"/>
                  <a:pt x="406977" y="1219530"/>
                  <a:pt x="391518" y="1760427"/>
                </a:cubicBezTo>
                <a:cubicBezTo>
                  <a:pt x="382452" y="2075442"/>
                  <a:pt x="472729" y="2369939"/>
                  <a:pt x="667406" y="2660809"/>
                </a:cubicBezTo>
                <a:cubicBezTo>
                  <a:pt x="792228" y="2847279"/>
                  <a:pt x="946443" y="3010655"/>
                  <a:pt x="1092069" y="3157045"/>
                </a:cubicBezTo>
                <a:cubicBezTo>
                  <a:pt x="1119171" y="3184433"/>
                  <a:pt x="1146082" y="3211154"/>
                  <a:pt x="1172421" y="3237397"/>
                </a:cubicBezTo>
                <a:cubicBezTo>
                  <a:pt x="1376164" y="3440090"/>
                  <a:pt x="1586778" y="3649750"/>
                  <a:pt x="1597180" y="3804824"/>
                </a:cubicBezTo>
                <a:cubicBezTo>
                  <a:pt x="1605578" y="3930218"/>
                  <a:pt x="1575136" y="4019923"/>
                  <a:pt x="1495261" y="4104855"/>
                </a:cubicBezTo>
                <a:cubicBezTo>
                  <a:pt x="1398017" y="4208301"/>
                  <a:pt x="1247906" y="4284073"/>
                  <a:pt x="1092069" y="4338086"/>
                </a:cubicBezTo>
                <a:cubicBezTo>
                  <a:pt x="848818" y="4422256"/>
                  <a:pt x="591730" y="4453270"/>
                  <a:pt x="500690" y="4453270"/>
                </a:cubicBezTo>
                <a:lnTo>
                  <a:pt x="497731" y="4453270"/>
                </a:lnTo>
                <a:cubicBezTo>
                  <a:pt x="239689" y="4439719"/>
                  <a:pt x="18005" y="4637927"/>
                  <a:pt x="1018" y="4898642"/>
                </a:cubicBezTo>
                <a:cubicBezTo>
                  <a:pt x="-15968" y="5161551"/>
                  <a:pt x="181572" y="5388674"/>
                  <a:pt x="442477" y="5405947"/>
                </a:cubicBezTo>
                <a:cubicBezTo>
                  <a:pt x="456887" y="5406902"/>
                  <a:pt x="474160" y="5407379"/>
                  <a:pt x="494010" y="5407379"/>
                </a:cubicBezTo>
                <a:cubicBezTo>
                  <a:pt x="626180" y="5407379"/>
                  <a:pt x="873057" y="5384667"/>
                  <a:pt x="1149041" y="5315384"/>
                </a:cubicBezTo>
                <a:cubicBezTo>
                  <a:pt x="1339137" y="5267669"/>
                  <a:pt x="1511675" y="5206308"/>
                  <a:pt x="1665699" y="5131491"/>
                </a:cubicBezTo>
                <a:cubicBezTo>
                  <a:pt x="1858754" y="5037779"/>
                  <a:pt x="2022797" y="4923167"/>
                  <a:pt x="2156113" y="4788420"/>
                </a:cubicBezTo>
                <a:cubicBezTo>
                  <a:pt x="2435437" y="4506329"/>
                  <a:pt x="2568753" y="4143886"/>
                  <a:pt x="2541650" y="3740504"/>
                </a:cubicBezTo>
                <a:cubicBezTo>
                  <a:pt x="2507009" y="3224609"/>
                  <a:pt x="2151342" y="2870564"/>
                  <a:pt x="1837377" y="2558222"/>
                </a:cubicBezTo>
                <a:cubicBezTo>
                  <a:pt x="1521790" y="2244066"/>
                  <a:pt x="1411855" y="2024196"/>
                  <a:pt x="1337706" y="1788007"/>
                </a:cubicBezTo>
                <a:cubicBezTo>
                  <a:pt x="1221568" y="1417929"/>
                  <a:pt x="1374255" y="1163513"/>
                  <a:pt x="1621610" y="1086215"/>
                </a:cubicBezTo>
                <a:cubicBezTo>
                  <a:pt x="1636688" y="1081539"/>
                  <a:pt x="1651098" y="1077340"/>
                  <a:pt x="1665699" y="1073809"/>
                </a:cubicBezTo>
                <a:cubicBezTo>
                  <a:pt x="1807412" y="1039454"/>
                  <a:pt x="1953802" y="1070946"/>
                  <a:pt x="2660174" y="1357809"/>
                </a:cubicBezTo>
                <a:lnTo>
                  <a:pt x="2666759" y="1360481"/>
                </a:lnTo>
                <a:lnTo>
                  <a:pt x="2770491" y="1402565"/>
                </a:lnTo>
                <a:cubicBezTo>
                  <a:pt x="3142668" y="1553535"/>
                  <a:pt x="3529064" y="1586077"/>
                  <a:pt x="3951628" y="1502385"/>
                </a:cubicBezTo>
                <a:cubicBezTo>
                  <a:pt x="4103934" y="1472134"/>
                  <a:pt x="4250705" y="1428713"/>
                  <a:pt x="4391274" y="1379471"/>
                </a:cubicBezTo>
                <a:cubicBezTo>
                  <a:pt x="4563239" y="1319064"/>
                  <a:pt x="4725565" y="1249877"/>
                  <a:pt x="4876917" y="1185366"/>
                </a:cubicBezTo>
                <a:cubicBezTo>
                  <a:pt x="5218747" y="1039836"/>
                  <a:pt x="5541682" y="902321"/>
                  <a:pt x="5736550" y="974848"/>
                </a:cubicBezTo>
                <a:cubicBezTo>
                  <a:pt x="6004136" y="1074477"/>
                  <a:pt x="6137928" y="1311811"/>
                  <a:pt x="6134016" y="1680171"/>
                </a:cubicBezTo>
                <a:cubicBezTo>
                  <a:pt x="6133825" y="1700688"/>
                  <a:pt x="6132203" y="1728077"/>
                  <a:pt x="6128767" y="1760427"/>
                </a:cubicBezTo>
                <a:cubicBezTo>
                  <a:pt x="6117411" y="1866068"/>
                  <a:pt x="6085824" y="2024005"/>
                  <a:pt x="6015874" y="2163046"/>
                </a:cubicBezTo>
                <a:cubicBezTo>
                  <a:pt x="5963578" y="2267065"/>
                  <a:pt x="5898495" y="2347322"/>
                  <a:pt x="5816997" y="2405916"/>
                </a:cubicBezTo>
                <a:cubicBezTo>
                  <a:pt x="5702195" y="2488367"/>
                  <a:pt x="5555042" y="2527684"/>
                  <a:pt x="5365805" y="2529402"/>
                </a:cubicBezTo>
                <a:cubicBezTo>
                  <a:pt x="5364087" y="2529497"/>
                  <a:pt x="5362370" y="2529497"/>
                  <a:pt x="5360556" y="2529497"/>
                </a:cubicBezTo>
                <a:cubicBezTo>
                  <a:pt x="5322575" y="2529497"/>
                  <a:pt x="5286407" y="2525776"/>
                  <a:pt x="5251193" y="2518905"/>
                </a:cubicBezTo>
                <a:cubicBezTo>
                  <a:pt x="5133528" y="2496097"/>
                  <a:pt x="5026265" y="2438744"/>
                  <a:pt x="4898484" y="2370416"/>
                </a:cubicBezTo>
                <a:cubicBezTo>
                  <a:pt x="4694646" y="2261435"/>
                  <a:pt x="4440897" y="2125733"/>
                  <a:pt x="4119967" y="2161138"/>
                </a:cubicBezTo>
                <a:cubicBezTo>
                  <a:pt x="4074255" y="2166196"/>
                  <a:pt x="4029308" y="2173067"/>
                  <a:pt x="3985219" y="2181846"/>
                </a:cubicBezTo>
                <a:cubicBezTo>
                  <a:pt x="3529732" y="2272314"/>
                  <a:pt x="3163281" y="2557745"/>
                  <a:pt x="3011261" y="2948912"/>
                </a:cubicBezTo>
                <a:cubicBezTo>
                  <a:pt x="2887107" y="3268412"/>
                  <a:pt x="2885389" y="3620548"/>
                  <a:pt x="3006299" y="3967245"/>
                </a:cubicBezTo>
                <a:cubicBezTo>
                  <a:pt x="3065275" y="4136347"/>
                  <a:pt x="3150398" y="4298197"/>
                  <a:pt x="3259474" y="4448308"/>
                </a:cubicBezTo>
                <a:cubicBezTo>
                  <a:pt x="3276270" y="4471402"/>
                  <a:pt x="3293447" y="4493828"/>
                  <a:pt x="3311007" y="4515490"/>
                </a:cubicBezTo>
                <a:cubicBezTo>
                  <a:pt x="3732616" y="5038542"/>
                  <a:pt x="4335352" y="5137217"/>
                  <a:pt x="4701326" y="5197147"/>
                </a:cubicBezTo>
                <a:cubicBezTo>
                  <a:pt x="4729859" y="5201823"/>
                  <a:pt x="4758107" y="5206022"/>
                  <a:pt x="4786163" y="5209743"/>
                </a:cubicBezTo>
                <a:cubicBezTo>
                  <a:pt x="4914039" y="5226635"/>
                  <a:pt x="5036476" y="5233792"/>
                  <a:pt x="5152519" y="5233792"/>
                </a:cubicBezTo>
                <a:cubicBezTo>
                  <a:pt x="5642170" y="5233696"/>
                  <a:pt x="6015206" y="5106584"/>
                  <a:pt x="6178391" y="5050948"/>
                </a:cubicBezTo>
                <a:cubicBezTo>
                  <a:pt x="6199385" y="5043791"/>
                  <a:pt x="6222384" y="5035679"/>
                  <a:pt x="6247100" y="5026423"/>
                </a:cubicBezTo>
                <a:cubicBezTo>
                  <a:pt x="6458478" y="4948074"/>
                  <a:pt x="6800690" y="4793096"/>
                  <a:pt x="7158933" y="4515490"/>
                </a:cubicBezTo>
                <a:cubicBezTo>
                  <a:pt x="7193479" y="4488675"/>
                  <a:pt x="7228216" y="4460714"/>
                  <a:pt x="7263048" y="4431608"/>
                </a:cubicBezTo>
                <a:cubicBezTo>
                  <a:pt x="7523285" y="4213741"/>
                  <a:pt x="7893267" y="3833834"/>
                  <a:pt x="8178794" y="3260777"/>
                </a:cubicBezTo>
                <a:cubicBezTo>
                  <a:pt x="8470332" y="2675410"/>
                  <a:pt x="8528354" y="2174021"/>
                  <a:pt x="8566717" y="1842211"/>
                </a:cubicBezTo>
                <a:cubicBezTo>
                  <a:pt x="8571202" y="1803276"/>
                  <a:pt x="8575209" y="1764340"/>
                  <a:pt x="8578740" y="1725309"/>
                </a:cubicBezTo>
                <a:lnTo>
                  <a:pt x="8578835" y="1725309"/>
                </a:lnTo>
                <a:cubicBezTo>
                  <a:pt x="8613954" y="1343208"/>
                  <a:pt x="8605270" y="957193"/>
                  <a:pt x="8552783" y="576237"/>
                </a:cubicBezTo>
                <a:close/>
              </a:path>
            </a:pathLst>
          </a:custGeom>
          <a:solidFill>
            <a:srgbClr val="FEDEEB"/>
          </a:solidFill>
          <a:ln w="95375" cap="flat" cmpd="sng">
            <a:solidFill>
              <a:srgbClr val="C00000"/>
            </a:solidFill>
            <a:prstDash val="sysDash"/>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panose="020F0502020204030204"/>
              <a:ea typeface="Calibri"/>
              <a:cs typeface="Calibri"/>
              <a:sym typeface="Calibri"/>
            </a:endParaRPr>
          </a:p>
        </p:txBody>
      </p:sp>
      <p:grpSp>
        <p:nvGrpSpPr>
          <p:cNvPr id="80" name="Group 79">
            <a:extLst>
              <a:ext uri="{FF2B5EF4-FFF2-40B4-BE49-F238E27FC236}">
                <a16:creationId xmlns:a16="http://schemas.microsoft.com/office/drawing/2014/main" id="{1BCFF429-94C8-4315-8D72-897E86C43923}"/>
              </a:ext>
            </a:extLst>
          </p:cNvPr>
          <p:cNvGrpSpPr/>
          <p:nvPr/>
        </p:nvGrpSpPr>
        <p:grpSpPr>
          <a:xfrm>
            <a:off x="7326579" y="4964275"/>
            <a:ext cx="1299388" cy="1286788"/>
            <a:chOff x="2612657" y="4823729"/>
            <a:chExt cx="1407447" cy="1423348"/>
          </a:xfrm>
        </p:grpSpPr>
        <p:sp>
          <p:nvSpPr>
            <p:cNvPr id="76" name="Oval 75">
              <a:extLst>
                <a:ext uri="{FF2B5EF4-FFF2-40B4-BE49-F238E27FC236}">
                  <a16:creationId xmlns:a16="http://schemas.microsoft.com/office/drawing/2014/main" id="{8C4AE7AF-EB24-4A04-BB3C-77E20383DD0A}"/>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FEB729AF-568A-4BA9-B29F-93B7CAEAFC2D}"/>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4</a:t>
              </a:r>
            </a:p>
          </p:txBody>
        </p:sp>
      </p:grpSp>
      <p:grpSp>
        <p:nvGrpSpPr>
          <p:cNvPr id="116" name="Group 115">
            <a:extLst>
              <a:ext uri="{FF2B5EF4-FFF2-40B4-BE49-F238E27FC236}">
                <a16:creationId xmlns:a16="http://schemas.microsoft.com/office/drawing/2014/main" id="{A3ADAB9A-DF3B-4086-9DBA-EBEB7154B908}"/>
              </a:ext>
            </a:extLst>
          </p:cNvPr>
          <p:cNvGrpSpPr/>
          <p:nvPr/>
        </p:nvGrpSpPr>
        <p:grpSpPr>
          <a:xfrm>
            <a:off x="4220725" y="871693"/>
            <a:ext cx="1299388" cy="1286788"/>
            <a:chOff x="2612657" y="4823729"/>
            <a:chExt cx="1407447" cy="1423348"/>
          </a:xfrm>
        </p:grpSpPr>
        <p:sp>
          <p:nvSpPr>
            <p:cNvPr id="117" name="Oval 116">
              <a:extLst>
                <a:ext uri="{FF2B5EF4-FFF2-40B4-BE49-F238E27FC236}">
                  <a16:creationId xmlns:a16="http://schemas.microsoft.com/office/drawing/2014/main" id="{AC2DDCBC-8171-47C1-AE87-88FA262BE854}"/>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009FB118-0ACB-4FCB-856E-61160A3AA521}"/>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2</a:t>
              </a:r>
            </a:p>
          </p:txBody>
        </p:sp>
      </p:grpSp>
      <p:grpSp>
        <p:nvGrpSpPr>
          <p:cNvPr id="128" name="Group 127">
            <a:extLst>
              <a:ext uri="{FF2B5EF4-FFF2-40B4-BE49-F238E27FC236}">
                <a16:creationId xmlns:a16="http://schemas.microsoft.com/office/drawing/2014/main" id="{EF901897-FADA-44A9-95B0-98E51D0AAFED}"/>
              </a:ext>
            </a:extLst>
          </p:cNvPr>
          <p:cNvGrpSpPr/>
          <p:nvPr/>
        </p:nvGrpSpPr>
        <p:grpSpPr>
          <a:xfrm>
            <a:off x="7640780" y="2731473"/>
            <a:ext cx="1299388" cy="1286788"/>
            <a:chOff x="2612657" y="4823729"/>
            <a:chExt cx="1407447" cy="1423348"/>
          </a:xfrm>
        </p:grpSpPr>
        <p:sp>
          <p:nvSpPr>
            <p:cNvPr id="129" name="Oval 128">
              <a:extLst>
                <a:ext uri="{FF2B5EF4-FFF2-40B4-BE49-F238E27FC236}">
                  <a16:creationId xmlns:a16="http://schemas.microsoft.com/office/drawing/2014/main" id="{93525390-6B26-4665-872E-F9AEE0387959}"/>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74E4CB9D-FECB-4CEE-A013-151AEA55061D}"/>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3</a:t>
              </a:r>
            </a:p>
          </p:txBody>
        </p:sp>
      </p:grpSp>
      <p:grpSp>
        <p:nvGrpSpPr>
          <p:cNvPr id="131" name="Group 130">
            <a:extLst>
              <a:ext uri="{FF2B5EF4-FFF2-40B4-BE49-F238E27FC236}">
                <a16:creationId xmlns:a16="http://schemas.microsoft.com/office/drawing/2014/main" id="{17072AA0-7B95-41F9-AED5-F893B3861F18}"/>
              </a:ext>
            </a:extLst>
          </p:cNvPr>
          <p:cNvGrpSpPr/>
          <p:nvPr/>
        </p:nvGrpSpPr>
        <p:grpSpPr>
          <a:xfrm>
            <a:off x="2612657" y="4656813"/>
            <a:ext cx="1299388" cy="1286788"/>
            <a:chOff x="2612657" y="4823729"/>
            <a:chExt cx="1407447" cy="1423348"/>
          </a:xfrm>
        </p:grpSpPr>
        <p:sp>
          <p:nvSpPr>
            <p:cNvPr id="132" name="Oval 131">
              <a:extLst>
                <a:ext uri="{FF2B5EF4-FFF2-40B4-BE49-F238E27FC236}">
                  <a16:creationId xmlns:a16="http://schemas.microsoft.com/office/drawing/2014/main" id="{162C21F1-7A0C-4975-9237-E7D2E6EAD442}"/>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F85788AF-2343-4FEB-B9C4-BCD2100184BB}"/>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1</a:t>
              </a:r>
            </a:p>
          </p:txBody>
        </p:sp>
      </p:grpSp>
      <p:grpSp>
        <p:nvGrpSpPr>
          <p:cNvPr id="134" name="Group 133">
            <a:extLst>
              <a:ext uri="{FF2B5EF4-FFF2-40B4-BE49-F238E27FC236}">
                <a16:creationId xmlns:a16="http://schemas.microsoft.com/office/drawing/2014/main" id="{C96CC96C-1604-4C7D-880D-D3801CFC59E0}"/>
              </a:ext>
            </a:extLst>
          </p:cNvPr>
          <p:cNvGrpSpPr/>
          <p:nvPr/>
        </p:nvGrpSpPr>
        <p:grpSpPr>
          <a:xfrm>
            <a:off x="9658009" y="642175"/>
            <a:ext cx="1299388" cy="1286788"/>
            <a:chOff x="2612657" y="4823729"/>
            <a:chExt cx="1407447" cy="1423348"/>
          </a:xfrm>
        </p:grpSpPr>
        <p:sp>
          <p:nvSpPr>
            <p:cNvPr id="135" name="Oval 134">
              <a:extLst>
                <a:ext uri="{FF2B5EF4-FFF2-40B4-BE49-F238E27FC236}">
                  <a16:creationId xmlns:a16="http://schemas.microsoft.com/office/drawing/2014/main" id="{1E6A05EA-3B4C-4832-8A6C-C0F473AF9951}"/>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6395B91C-E299-45C5-A3D0-43559F8D77BE}"/>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5</a:t>
              </a:r>
            </a:p>
          </p:txBody>
        </p:sp>
      </p:grpSp>
      <p:grpSp>
        <p:nvGrpSpPr>
          <p:cNvPr id="137" name="Group 136">
            <a:extLst>
              <a:ext uri="{FF2B5EF4-FFF2-40B4-BE49-F238E27FC236}">
                <a16:creationId xmlns:a16="http://schemas.microsoft.com/office/drawing/2014/main" id="{C40D2954-DAA6-4C3C-8C8A-967636F32291}"/>
              </a:ext>
            </a:extLst>
          </p:cNvPr>
          <p:cNvGrpSpPr/>
          <p:nvPr/>
        </p:nvGrpSpPr>
        <p:grpSpPr>
          <a:xfrm>
            <a:off x="411152" y="-94607"/>
            <a:ext cx="2865120" cy="4037658"/>
            <a:chOff x="1815291" y="-39347"/>
            <a:chExt cx="2865120" cy="2654054"/>
          </a:xfrm>
        </p:grpSpPr>
        <p:pic>
          <p:nvPicPr>
            <p:cNvPr id="138" name="Picture 137" descr="Diagram&#10;&#10;Description automatically generated with medium confidence">
              <a:extLst>
                <a:ext uri="{FF2B5EF4-FFF2-40B4-BE49-F238E27FC236}">
                  <a16:creationId xmlns:a16="http://schemas.microsoft.com/office/drawing/2014/main" id="{24542EEE-537F-4594-864E-26F299899897}"/>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39" name="Straight Connector 138">
              <a:extLst>
                <a:ext uri="{FF2B5EF4-FFF2-40B4-BE49-F238E27FC236}">
                  <a16:creationId xmlns:a16="http://schemas.microsoft.com/office/drawing/2014/main" id="{FA45520D-6FE5-4BEC-9CF4-91DEFAB1402E}"/>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B37FBA4D-0DE2-4E49-A9E6-379067442B23}"/>
              </a:ext>
            </a:extLst>
          </p:cNvPr>
          <p:cNvGrpSpPr/>
          <p:nvPr/>
        </p:nvGrpSpPr>
        <p:grpSpPr>
          <a:xfrm>
            <a:off x="5906784" y="-319772"/>
            <a:ext cx="2865120" cy="3086952"/>
            <a:chOff x="1815291" y="342048"/>
            <a:chExt cx="2865120" cy="3086952"/>
          </a:xfrm>
        </p:grpSpPr>
        <p:pic>
          <p:nvPicPr>
            <p:cNvPr id="141" name="Picture 140" descr="Diagram&#10;&#10;Description automatically generated with medium confidence">
              <a:extLst>
                <a:ext uri="{FF2B5EF4-FFF2-40B4-BE49-F238E27FC236}">
                  <a16:creationId xmlns:a16="http://schemas.microsoft.com/office/drawing/2014/main" id="{C8D9F723-8A52-48C0-BBD0-C3B159C9BEB7}"/>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42" name="Straight Connector 141">
              <a:extLst>
                <a:ext uri="{FF2B5EF4-FFF2-40B4-BE49-F238E27FC236}">
                  <a16:creationId xmlns:a16="http://schemas.microsoft.com/office/drawing/2014/main" id="{F126001E-9887-4DFC-99C7-8B383304BF0C}"/>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pic>
        <p:nvPicPr>
          <p:cNvPr id="144" name="Picture 143">
            <a:extLst>
              <a:ext uri="{FF2B5EF4-FFF2-40B4-BE49-F238E27FC236}">
                <a16:creationId xmlns:a16="http://schemas.microsoft.com/office/drawing/2014/main" id="{65AF6B13-45AD-48DE-840D-C03745647449}"/>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920466" y="2894979"/>
            <a:ext cx="2338872" cy="2634137"/>
          </a:xfrm>
          <a:prstGeom prst="rect">
            <a:avLst/>
          </a:prstGeom>
        </p:spPr>
      </p:pic>
      <p:pic>
        <p:nvPicPr>
          <p:cNvPr id="145" name="Picture 144">
            <a:extLst>
              <a:ext uri="{FF2B5EF4-FFF2-40B4-BE49-F238E27FC236}">
                <a16:creationId xmlns:a16="http://schemas.microsoft.com/office/drawing/2014/main" id="{F71C6925-BE38-4444-83A3-E74FD859408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flipH="1">
            <a:off x="1081275" y="4988493"/>
            <a:ext cx="1556752" cy="1954740"/>
          </a:xfrm>
          <a:prstGeom prst="rect">
            <a:avLst/>
          </a:prstGeom>
        </p:spPr>
      </p:pic>
      <p:pic>
        <p:nvPicPr>
          <p:cNvPr id="147" name="Picture 146">
            <a:extLst>
              <a:ext uri="{FF2B5EF4-FFF2-40B4-BE49-F238E27FC236}">
                <a16:creationId xmlns:a16="http://schemas.microsoft.com/office/drawing/2014/main" id="{60D9FE6D-2347-4FEC-A5F8-AEBCCB805FA0}"/>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a:off x="9148722" y="4772047"/>
            <a:ext cx="2186386" cy="2134975"/>
          </a:xfrm>
          <a:prstGeom prst="rect">
            <a:avLst/>
          </a:prstGeom>
        </p:spPr>
      </p:pic>
      <p:pic>
        <p:nvPicPr>
          <p:cNvPr id="148" name="Picture 147" descr="Diagram&#10;&#10;Description automatically generated with medium confidence">
            <a:extLst>
              <a:ext uri="{FF2B5EF4-FFF2-40B4-BE49-F238E27FC236}">
                <a16:creationId xmlns:a16="http://schemas.microsoft.com/office/drawing/2014/main" id="{4682BC62-D274-4C02-A21B-1ADDED9725F7}"/>
              </a:ext>
            </a:extLst>
          </p:cNvPr>
          <p:cNvPicPr>
            <a:picLocks noChangeAspect="1"/>
          </p:cNvPicPr>
          <p:nvPr/>
        </p:nvPicPr>
        <p:blipFill rotWithShape="1">
          <a:blip r:embed="rId27">
            <a:extLst>
              <a:ext uri="{BEBA8EAE-BF5A-486C-A8C5-ECC9F3942E4B}">
                <a14:imgProps xmlns:a14="http://schemas.microsoft.com/office/drawing/2010/main">
                  <a14:imgLayer r:embed="rId20">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4280102" y="3017704"/>
            <a:ext cx="2230042" cy="2415879"/>
          </a:xfrm>
          <a:prstGeom prst="rect">
            <a:avLst/>
          </a:prstGeom>
        </p:spPr>
      </p:pic>
      <p:sp>
        <p:nvSpPr>
          <p:cNvPr id="149" name="Cloud 148">
            <a:extLst>
              <a:ext uri="{FF2B5EF4-FFF2-40B4-BE49-F238E27FC236}">
                <a16:creationId xmlns:a16="http://schemas.microsoft.com/office/drawing/2014/main" id="{4663D6DD-DBE3-4C01-9C62-BA42977A1DE7}"/>
              </a:ext>
            </a:extLst>
          </p:cNvPr>
          <p:cNvSpPr/>
          <p:nvPr/>
        </p:nvSpPr>
        <p:spPr>
          <a:xfrm>
            <a:off x="2199091" y="1686669"/>
            <a:ext cx="1857665" cy="577378"/>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0" name="Cloud 149">
            <a:extLst>
              <a:ext uri="{FF2B5EF4-FFF2-40B4-BE49-F238E27FC236}">
                <a16:creationId xmlns:a16="http://schemas.microsoft.com/office/drawing/2014/main" id="{F136A2B0-A0AE-40B1-A3AB-D92A1A790143}"/>
              </a:ext>
            </a:extLst>
          </p:cNvPr>
          <p:cNvSpPr/>
          <p:nvPr/>
        </p:nvSpPr>
        <p:spPr>
          <a:xfrm rot="10800000">
            <a:off x="8111607" y="17390"/>
            <a:ext cx="2378004" cy="771913"/>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1" name="Picture 150" descr="Diagram&#10;&#10;Description automatically generated with medium confidence">
            <a:extLst>
              <a:ext uri="{FF2B5EF4-FFF2-40B4-BE49-F238E27FC236}">
                <a16:creationId xmlns:a16="http://schemas.microsoft.com/office/drawing/2014/main" id="{2F3C656F-4B6B-4BB3-8305-7395769FC664}"/>
              </a:ext>
            </a:extLst>
          </p:cNvPr>
          <p:cNvPicPr>
            <a:picLocks noChangeAspect="1"/>
          </p:cNvPicPr>
          <p:nvPr/>
        </p:nvPicPr>
        <p:blipFill rotWithShape="1">
          <a:blip r:embed="rId27">
            <a:extLst>
              <a:ext uri="{BEBA8EAE-BF5A-486C-A8C5-ECC9F3942E4B}">
                <a14:imgProps xmlns:a14="http://schemas.microsoft.com/office/drawing/2010/main">
                  <a14:imgLayer r:embed="rId20">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2112612" y="58631"/>
            <a:ext cx="1602110" cy="1735620"/>
          </a:xfrm>
          <a:prstGeom prst="rect">
            <a:avLst/>
          </a:prstGeom>
        </p:spPr>
      </p:pic>
      <p:pic>
        <p:nvPicPr>
          <p:cNvPr id="152" name="Hình ảnh 22" descr="Ảnh có chứa mẫu họa&#10;&#10;Mô tả được tạo tự động">
            <a:extLst>
              <a:ext uri="{FF2B5EF4-FFF2-40B4-BE49-F238E27FC236}">
                <a16:creationId xmlns:a16="http://schemas.microsoft.com/office/drawing/2014/main" id="{4661FD0B-2A4B-4DBD-BF43-C15BA436F400}"/>
              </a:ext>
            </a:extLst>
          </p:cNvPr>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5433798" y="420365"/>
            <a:ext cx="1490997" cy="2084674"/>
          </a:xfrm>
          <a:prstGeom prst="rect">
            <a:avLst/>
          </a:prstGeom>
        </p:spPr>
      </p:pic>
      <p:pic>
        <p:nvPicPr>
          <p:cNvPr id="153" name="Hình ảnh 24">
            <a:extLst>
              <a:ext uri="{FF2B5EF4-FFF2-40B4-BE49-F238E27FC236}">
                <a16:creationId xmlns:a16="http://schemas.microsoft.com/office/drawing/2014/main" id="{C684569C-07D1-42AC-852A-40AF188F14CC}"/>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5400830" y="4502502"/>
            <a:ext cx="2059477" cy="1737360"/>
          </a:xfrm>
          <a:prstGeom prst="rect">
            <a:avLst/>
          </a:prstGeom>
        </p:spPr>
      </p:pic>
      <p:pic>
        <p:nvPicPr>
          <p:cNvPr id="154" name="Hình ảnh 12">
            <a:extLst>
              <a:ext uri="{FF2B5EF4-FFF2-40B4-BE49-F238E27FC236}">
                <a16:creationId xmlns:a16="http://schemas.microsoft.com/office/drawing/2014/main" id="{6E2DEBE4-7EFE-45E8-9937-3FFFBAEBF4DC}"/>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6000" b="96750" l="62969" r="95625">
                        <a14:foregroundMark x1="75313" y1="10750" x2="77188" y2="13750"/>
                        <a14:foregroundMark x1="79688" y1="6500" x2="79844" y2="7750"/>
                        <a14:foregroundMark x1="76406" y1="88000" x2="76563" y2="93500"/>
                        <a14:foregroundMark x1="75469" y1="93750" x2="75469" y2="96750"/>
                        <a14:foregroundMark x1="74844" y1="84250" x2="75313" y2="86250"/>
                        <a14:foregroundMark x1="79688" y1="6000" x2="79688" y2="6000"/>
                        <a14:foregroundMark x1="74844" y1="84250" x2="74844" y2="84250"/>
                        <a14:foregroundMark x1="75313" y1="82750" x2="75313" y2="84250"/>
                        <a14:backgroundMark x1="83906" y1="26000" x2="86719" y2="29500"/>
                        <a14:backgroundMark x1="63750" y1="31000" x2="68281" y2="34000"/>
                        <a14:backgroundMark x1="90000" y1="33000" x2="92188" y2="46500"/>
                      </a14:backgroundRemoval>
                    </a14:imgEffect>
                  </a14:imgLayer>
                </a14:imgProps>
              </a:ext>
              <a:ext uri="{28A0092B-C50C-407E-A947-70E740481C1C}">
                <a14:useLocalDpi xmlns:a14="http://schemas.microsoft.com/office/drawing/2010/main" val="0"/>
              </a:ext>
            </a:extLst>
          </a:blip>
          <a:srcRect l="58874"/>
          <a:stretch/>
        </p:blipFill>
        <p:spPr>
          <a:xfrm>
            <a:off x="8837214" y="700101"/>
            <a:ext cx="1416696" cy="2152990"/>
          </a:xfrm>
          <a:prstGeom prst="rect">
            <a:avLst/>
          </a:prstGeom>
        </p:spPr>
      </p:pic>
      <p:grpSp>
        <p:nvGrpSpPr>
          <p:cNvPr id="84" name="Group 83">
            <a:extLst>
              <a:ext uri="{FF2B5EF4-FFF2-40B4-BE49-F238E27FC236}">
                <a16:creationId xmlns:a16="http://schemas.microsoft.com/office/drawing/2014/main" id="{7B762F7B-A6F9-4CBF-A748-AFE7311998B5}"/>
              </a:ext>
            </a:extLst>
          </p:cNvPr>
          <p:cNvGrpSpPr/>
          <p:nvPr/>
        </p:nvGrpSpPr>
        <p:grpSpPr>
          <a:xfrm>
            <a:off x="-4049346" y="1384018"/>
            <a:ext cx="3656725" cy="3604475"/>
            <a:chOff x="-98362" y="-28338"/>
            <a:chExt cx="12290362" cy="6886338"/>
          </a:xfrm>
        </p:grpSpPr>
        <p:pic>
          <p:nvPicPr>
            <p:cNvPr id="85" name="Picture 84">
              <a:extLst>
                <a:ext uri="{FF2B5EF4-FFF2-40B4-BE49-F238E27FC236}">
                  <a16:creationId xmlns:a16="http://schemas.microsoft.com/office/drawing/2014/main" id="{657F65AC-57A6-4848-B034-07CC0F6A6552}"/>
                </a:ext>
              </a:extLst>
            </p:cNvPr>
            <p:cNvPicPr>
              <a:picLocks noChangeAspect="1"/>
            </p:cNvPicPr>
            <p:nvPr/>
          </p:nvPicPr>
          <p:blipFill rotWithShape="1">
            <a:blip r:embed="rId34"/>
            <a:srcRect l="4655" t="4138" r="4570" b="5442"/>
            <a:stretch/>
          </p:blipFill>
          <p:spPr>
            <a:xfrm>
              <a:off x="-98361" y="-28338"/>
              <a:ext cx="12290361" cy="6886338"/>
            </a:xfrm>
            <a:prstGeom prst="rect">
              <a:avLst/>
            </a:prstGeom>
          </p:spPr>
        </p:pic>
        <p:sp>
          <p:nvSpPr>
            <p:cNvPr id="86" name="Rectangle 85">
              <a:extLst>
                <a:ext uri="{FF2B5EF4-FFF2-40B4-BE49-F238E27FC236}">
                  <a16:creationId xmlns:a16="http://schemas.microsoft.com/office/drawing/2014/main" id="{BA4F5FCC-9680-4C39-BE90-67D2DD0C8386}"/>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7" name="Title 1">
            <a:extLst>
              <a:ext uri="{FF2B5EF4-FFF2-40B4-BE49-F238E27FC236}">
                <a16:creationId xmlns:a16="http://schemas.microsoft.com/office/drawing/2014/main" id="{00D874F0-7DFC-4330-8727-3EAB1C72CE82}"/>
              </a:ext>
            </a:extLst>
          </p:cNvPr>
          <p:cNvSpPr txBox="1">
            <a:spLocks/>
          </p:cNvSpPr>
          <p:nvPr/>
        </p:nvSpPr>
        <p:spPr>
          <a:xfrm>
            <a:off x="8295113" y="-22227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B6631"/>
                </a:solidFill>
                <a:effectLst/>
                <a:uLnTx/>
                <a:uFillTx/>
                <a:latin typeface="SVN-Poky's" panose="020B0606040200020203" pitchFamily="34" charset="0"/>
                <a:ea typeface="+mj-ea"/>
                <a:cs typeface="+mj-cs"/>
              </a:rPr>
              <a:t>Măng</a:t>
            </a:r>
            <a:r>
              <a:rPr kumimoji="0" lang="en-US" sz="2000" b="0" i="0" u="none" strike="noStrike" kern="1200" cap="none" spc="0" normalizeH="0" baseline="0" noProof="0" dirty="0">
                <a:ln>
                  <a:noFill/>
                </a:ln>
                <a:solidFill>
                  <a:srgbClr val="EB6631"/>
                </a:solidFill>
                <a:effectLst/>
                <a:uLnTx/>
                <a:uFillTx/>
                <a:latin typeface="SVN-Poky's" panose="020B0606040200020203" pitchFamily="34" charset="0"/>
                <a:ea typeface="+mj-ea"/>
                <a:cs typeface="+mj-cs"/>
              </a:rPr>
              <a:t> Non</a:t>
            </a:r>
          </a:p>
        </p:txBody>
      </p:sp>
    </p:spTree>
    <p:extLst>
      <p:ext uri="{BB962C8B-B14F-4D97-AF65-F5344CB8AC3E}">
        <p14:creationId xmlns:p14="http://schemas.microsoft.com/office/powerpoint/2010/main" val="36969999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3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40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1000" fill="hold"/>
                                        <p:tgtEl>
                                          <p:spTgt spid="63"/>
                                        </p:tgtEl>
                                        <p:attrNameLst>
                                          <p:attrName>ppt_x</p:attrName>
                                        </p:attrNameLst>
                                      </p:cBhvr>
                                      <p:tavLst>
                                        <p:tav tm="0">
                                          <p:val>
                                            <p:strVal val="#ppt_x"/>
                                          </p:val>
                                        </p:tav>
                                        <p:tav tm="100000">
                                          <p:val>
                                            <p:strVal val="#ppt_x"/>
                                          </p:val>
                                        </p:tav>
                                      </p:tavLst>
                                    </p:anim>
                                    <p:anim calcmode="lin" valueType="num">
                                      <p:cBhvr additive="base">
                                        <p:cTn id="20" dur="1000" fill="hold"/>
                                        <p:tgtEl>
                                          <p:spTgt spid="63"/>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50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1000" fill="hold"/>
                                        <p:tgtEl>
                                          <p:spTgt spid="65"/>
                                        </p:tgtEl>
                                        <p:attrNameLst>
                                          <p:attrName>ppt_x</p:attrName>
                                        </p:attrNameLst>
                                      </p:cBhvr>
                                      <p:tavLst>
                                        <p:tav tm="0">
                                          <p:val>
                                            <p:strVal val="#ppt_x"/>
                                          </p:val>
                                        </p:tav>
                                        <p:tav tm="100000">
                                          <p:val>
                                            <p:strVal val="#ppt_x"/>
                                          </p:val>
                                        </p:tav>
                                      </p:tavLst>
                                    </p:anim>
                                    <p:anim calcmode="lin" valueType="num">
                                      <p:cBhvr additive="base">
                                        <p:cTn id="24" dur="1000" fill="hold"/>
                                        <p:tgtEl>
                                          <p:spTgt spid="65"/>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60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1000" fill="hold"/>
                                        <p:tgtEl>
                                          <p:spTgt spid="67"/>
                                        </p:tgtEl>
                                        <p:attrNameLst>
                                          <p:attrName>ppt_x</p:attrName>
                                        </p:attrNameLst>
                                      </p:cBhvr>
                                      <p:tavLst>
                                        <p:tav tm="0">
                                          <p:val>
                                            <p:strVal val="#ppt_x"/>
                                          </p:val>
                                        </p:tav>
                                        <p:tav tm="100000">
                                          <p:val>
                                            <p:strVal val="#ppt_x"/>
                                          </p:val>
                                        </p:tav>
                                      </p:tavLst>
                                    </p:anim>
                                    <p:anim calcmode="lin" valueType="num">
                                      <p:cBhvr additive="base">
                                        <p:cTn id="28" dur="1000" fill="hold"/>
                                        <p:tgtEl>
                                          <p:spTgt spid="67"/>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700"/>
                                  </p:stCondLst>
                                  <p:childTnLst>
                                    <p:set>
                                      <p:cBhvr>
                                        <p:cTn id="30" dur="1" fill="hold">
                                          <p:stCondLst>
                                            <p:cond delay="0"/>
                                          </p:stCondLst>
                                        </p:cTn>
                                        <p:tgtEl>
                                          <p:spTgt spid="83"/>
                                        </p:tgtEl>
                                        <p:attrNameLst>
                                          <p:attrName>style.visibility</p:attrName>
                                        </p:attrNameLst>
                                      </p:cBhvr>
                                      <p:to>
                                        <p:strVal val="visible"/>
                                      </p:to>
                                    </p:set>
                                    <p:anim calcmode="lin" valueType="num">
                                      <p:cBhvr additive="base">
                                        <p:cTn id="31" dur="1000" fill="hold"/>
                                        <p:tgtEl>
                                          <p:spTgt spid="83"/>
                                        </p:tgtEl>
                                        <p:attrNameLst>
                                          <p:attrName>ppt_x</p:attrName>
                                        </p:attrNameLst>
                                      </p:cBhvr>
                                      <p:tavLst>
                                        <p:tav tm="0">
                                          <p:val>
                                            <p:strVal val="#ppt_x"/>
                                          </p:val>
                                        </p:tav>
                                        <p:tav tm="100000">
                                          <p:val>
                                            <p:strVal val="#ppt_x"/>
                                          </p:val>
                                        </p:tav>
                                      </p:tavLst>
                                    </p:anim>
                                    <p:anim calcmode="lin" valueType="num">
                                      <p:cBhvr additive="base">
                                        <p:cTn id="32" dur="1000" fill="hold"/>
                                        <p:tgtEl>
                                          <p:spTgt spid="83"/>
                                        </p:tgtEl>
                                        <p:attrNameLst>
                                          <p:attrName>ppt_y</p:attrName>
                                        </p:attrNameLst>
                                      </p:cBhvr>
                                      <p:tavLst>
                                        <p:tav tm="0">
                                          <p:val>
                                            <p:strVal val="1+#ppt_h/2"/>
                                          </p:val>
                                        </p:tav>
                                        <p:tav tm="100000">
                                          <p:val>
                                            <p:strVal val="#ppt_y"/>
                                          </p:val>
                                        </p:tav>
                                      </p:tavLst>
                                    </p:anim>
                                  </p:childTnLst>
                                </p:cTn>
                              </p:par>
                              <p:par>
                                <p:cTn id="33" presetID="2" presetClass="entr" presetSubtype="2" decel="10000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1+#ppt_w/2"/>
                                          </p:val>
                                        </p:tav>
                                        <p:tav tm="100000">
                                          <p:val>
                                            <p:strVal val="#ppt_x"/>
                                          </p:val>
                                        </p:tav>
                                      </p:tavLst>
                                    </p:anim>
                                    <p:anim calcmode="lin" valueType="num">
                                      <p:cBhvr additive="base">
                                        <p:cTn id="36" dur="10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2" decel="100000" fill="hold" nodeType="withEffect">
                                  <p:stCondLst>
                                    <p:cond delay="10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1000" fill="hold"/>
                                        <p:tgtEl>
                                          <p:spTgt spid="69"/>
                                        </p:tgtEl>
                                        <p:attrNameLst>
                                          <p:attrName>ppt_x</p:attrName>
                                        </p:attrNameLst>
                                      </p:cBhvr>
                                      <p:tavLst>
                                        <p:tav tm="0">
                                          <p:val>
                                            <p:strVal val="1+#ppt_w/2"/>
                                          </p:val>
                                        </p:tav>
                                        <p:tav tm="100000">
                                          <p:val>
                                            <p:strVal val="#ppt_x"/>
                                          </p:val>
                                        </p:tav>
                                      </p:tavLst>
                                    </p:anim>
                                    <p:anim calcmode="lin" valueType="num">
                                      <p:cBhvr additive="base">
                                        <p:cTn id="40" dur="1000" fill="hold"/>
                                        <p:tgtEl>
                                          <p:spTgt spid="69"/>
                                        </p:tgtEl>
                                        <p:attrNameLst>
                                          <p:attrName>ppt_y</p:attrName>
                                        </p:attrNameLst>
                                      </p:cBhvr>
                                      <p:tavLst>
                                        <p:tav tm="0">
                                          <p:val>
                                            <p:strVal val="#ppt_y"/>
                                          </p:val>
                                        </p:tav>
                                        <p:tav tm="100000">
                                          <p:val>
                                            <p:strVal val="#ppt_y"/>
                                          </p:val>
                                        </p:tav>
                                      </p:tavLst>
                                    </p:anim>
                                  </p:childTnLst>
                                </p:cTn>
                              </p:par>
                              <p:par>
                                <p:cTn id="41" presetID="2" presetClass="entr" presetSubtype="2" decel="100000" fill="hold" nodeType="withEffect">
                                  <p:stCondLst>
                                    <p:cond delay="200"/>
                                  </p:stCondLst>
                                  <p:childTnLst>
                                    <p:set>
                                      <p:cBhvr>
                                        <p:cTn id="42" dur="1" fill="hold">
                                          <p:stCondLst>
                                            <p:cond delay="0"/>
                                          </p:stCondLst>
                                        </p:cTn>
                                        <p:tgtEl>
                                          <p:spTgt spid="71"/>
                                        </p:tgtEl>
                                        <p:attrNameLst>
                                          <p:attrName>style.visibility</p:attrName>
                                        </p:attrNameLst>
                                      </p:cBhvr>
                                      <p:to>
                                        <p:strVal val="visible"/>
                                      </p:to>
                                    </p:set>
                                    <p:anim calcmode="lin" valueType="num">
                                      <p:cBhvr additive="base">
                                        <p:cTn id="43" dur="1000" fill="hold"/>
                                        <p:tgtEl>
                                          <p:spTgt spid="71"/>
                                        </p:tgtEl>
                                        <p:attrNameLst>
                                          <p:attrName>ppt_x</p:attrName>
                                        </p:attrNameLst>
                                      </p:cBhvr>
                                      <p:tavLst>
                                        <p:tav tm="0">
                                          <p:val>
                                            <p:strVal val="1+#ppt_w/2"/>
                                          </p:val>
                                        </p:tav>
                                        <p:tav tm="100000">
                                          <p:val>
                                            <p:strVal val="#ppt_x"/>
                                          </p:val>
                                        </p:tav>
                                      </p:tavLst>
                                    </p:anim>
                                    <p:anim calcmode="lin" valueType="num">
                                      <p:cBhvr additive="base">
                                        <p:cTn id="44" dur="1000" fill="hold"/>
                                        <p:tgtEl>
                                          <p:spTgt spid="71"/>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300"/>
                                  </p:stCondLst>
                                  <p:childTnLst>
                                    <p:set>
                                      <p:cBhvr>
                                        <p:cTn id="46" dur="1" fill="hold">
                                          <p:stCondLst>
                                            <p:cond delay="0"/>
                                          </p:stCondLst>
                                        </p:cTn>
                                        <p:tgtEl>
                                          <p:spTgt spid="75"/>
                                        </p:tgtEl>
                                        <p:attrNameLst>
                                          <p:attrName>style.visibility</p:attrName>
                                        </p:attrNameLst>
                                      </p:cBhvr>
                                      <p:to>
                                        <p:strVal val="visible"/>
                                      </p:to>
                                    </p:set>
                                    <p:anim calcmode="lin" valueType="num">
                                      <p:cBhvr additive="base">
                                        <p:cTn id="47" dur="1000" fill="hold"/>
                                        <p:tgtEl>
                                          <p:spTgt spid="75"/>
                                        </p:tgtEl>
                                        <p:attrNameLst>
                                          <p:attrName>ppt_x</p:attrName>
                                        </p:attrNameLst>
                                      </p:cBhvr>
                                      <p:tavLst>
                                        <p:tav tm="0">
                                          <p:val>
                                            <p:strVal val="1+#ppt_w/2"/>
                                          </p:val>
                                        </p:tav>
                                        <p:tav tm="100000">
                                          <p:val>
                                            <p:strVal val="#ppt_x"/>
                                          </p:val>
                                        </p:tav>
                                      </p:tavLst>
                                    </p:anim>
                                    <p:anim calcmode="lin" valueType="num">
                                      <p:cBhvr additive="base">
                                        <p:cTn id="48" dur="1000" fill="hold"/>
                                        <p:tgtEl>
                                          <p:spTgt spid="75"/>
                                        </p:tgtEl>
                                        <p:attrNameLst>
                                          <p:attrName>ppt_y</p:attrName>
                                        </p:attrNameLst>
                                      </p:cBhvr>
                                      <p:tavLst>
                                        <p:tav tm="0">
                                          <p:val>
                                            <p:strVal val="#ppt_y"/>
                                          </p:val>
                                        </p:tav>
                                        <p:tav tm="100000">
                                          <p:val>
                                            <p:strVal val="#ppt_y"/>
                                          </p:val>
                                        </p:tav>
                                      </p:tavLst>
                                    </p:anim>
                                  </p:childTnLst>
                                </p:cTn>
                              </p:par>
                              <p:par>
                                <p:cTn id="49" presetID="2" presetClass="entr" presetSubtype="2" decel="100000" fill="hold" nodeType="withEffect">
                                  <p:stCondLst>
                                    <p:cond delay="400"/>
                                  </p:stCondLst>
                                  <p:childTnLst>
                                    <p:set>
                                      <p:cBhvr>
                                        <p:cTn id="50" dur="1" fill="hold">
                                          <p:stCondLst>
                                            <p:cond delay="0"/>
                                          </p:stCondLst>
                                        </p:cTn>
                                        <p:tgtEl>
                                          <p:spTgt spid="77"/>
                                        </p:tgtEl>
                                        <p:attrNameLst>
                                          <p:attrName>style.visibility</p:attrName>
                                        </p:attrNameLst>
                                      </p:cBhvr>
                                      <p:to>
                                        <p:strVal val="visible"/>
                                      </p:to>
                                    </p:set>
                                    <p:anim calcmode="lin" valueType="num">
                                      <p:cBhvr additive="base">
                                        <p:cTn id="51" dur="1000" fill="hold"/>
                                        <p:tgtEl>
                                          <p:spTgt spid="77"/>
                                        </p:tgtEl>
                                        <p:attrNameLst>
                                          <p:attrName>ppt_x</p:attrName>
                                        </p:attrNameLst>
                                      </p:cBhvr>
                                      <p:tavLst>
                                        <p:tav tm="0">
                                          <p:val>
                                            <p:strVal val="1+#ppt_w/2"/>
                                          </p:val>
                                        </p:tav>
                                        <p:tav tm="100000">
                                          <p:val>
                                            <p:strVal val="#ppt_x"/>
                                          </p:val>
                                        </p:tav>
                                      </p:tavLst>
                                    </p:anim>
                                    <p:anim calcmode="lin" valueType="num">
                                      <p:cBhvr additive="base">
                                        <p:cTn id="52" dur="1000" fill="hold"/>
                                        <p:tgtEl>
                                          <p:spTgt spid="77"/>
                                        </p:tgtEl>
                                        <p:attrNameLst>
                                          <p:attrName>ppt_y</p:attrName>
                                        </p:attrNameLst>
                                      </p:cBhvr>
                                      <p:tavLst>
                                        <p:tav tm="0">
                                          <p:val>
                                            <p:strVal val="#ppt_y"/>
                                          </p:val>
                                        </p:tav>
                                        <p:tav tm="100000">
                                          <p:val>
                                            <p:strVal val="#ppt_y"/>
                                          </p:val>
                                        </p:tav>
                                      </p:tavLst>
                                    </p:anim>
                                  </p:childTnLst>
                                </p:cTn>
                              </p:par>
                              <p:par>
                                <p:cTn id="53" presetID="2" presetClass="entr" presetSubtype="2" decel="100000" fill="hold" nodeType="withEffect">
                                  <p:stCondLst>
                                    <p:cond delay="500"/>
                                  </p:stCondLst>
                                  <p:childTnLst>
                                    <p:set>
                                      <p:cBhvr>
                                        <p:cTn id="54" dur="1" fill="hold">
                                          <p:stCondLst>
                                            <p:cond delay="0"/>
                                          </p:stCondLst>
                                        </p:cTn>
                                        <p:tgtEl>
                                          <p:spTgt spid="79"/>
                                        </p:tgtEl>
                                        <p:attrNameLst>
                                          <p:attrName>style.visibility</p:attrName>
                                        </p:attrNameLst>
                                      </p:cBhvr>
                                      <p:to>
                                        <p:strVal val="visible"/>
                                      </p:to>
                                    </p:set>
                                    <p:anim calcmode="lin" valueType="num">
                                      <p:cBhvr additive="base">
                                        <p:cTn id="55" dur="1000" fill="hold"/>
                                        <p:tgtEl>
                                          <p:spTgt spid="79"/>
                                        </p:tgtEl>
                                        <p:attrNameLst>
                                          <p:attrName>ppt_x</p:attrName>
                                        </p:attrNameLst>
                                      </p:cBhvr>
                                      <p:tavLst>
                                        <p:tav tm="0">
                                          <p:val>
                                            <p:strVal val="1+#ppt_w/2"/>
                                          </p:val>
                                        </p:tav>
                                        <p:tav tm="100000">
                                          <p:val>
                                            <p:strVal val="#ppt_x"/>
                                          </p:val>
                                        </p:tav>
                                      </p:tavLst>
                                    </p:anim>
                                    <p:anim calcmode="lin" valueType="num">
                                      <p:cBhvr additive="base">
                                        <p:cTn id="56" dur="1000" fill="hold"/>
                                        <p:tgtEl>
                                          <p:spTgt spid="79"/>
                                        </p:tgtEl>
                                        <p:attrNameLst>
                                          <p:attrName>ppt_y</p:attrName>
                                        </p:attrNameLst>
                                      </p:cBhvr>
                                      <p:tavLst>
                                        <p:tav tm="0">
                                          <p:val>
                                            <p:strVal val="#ppt_y"/>
                                          </p:val>
                                        </p:tav>
                                        <p:tav tm="100000">
                                          <p:val>
                                            <p:strVal val="#ppt_y"/>
                                          </p:val>
                                        </p:tav>
                                      </p:tavLst>
                                    </p:anim>
                                  </p:childTnLst>
                                </p:cTn>
                              </p:par>
                              <p:par>
                                <p:cTn id="57" presetID="2" presetClass="entr" presetSubtype="2" decel="100000" fill="hold" nodeType="withEffect">
                                  <p:stCondLst>
                                    <p:cond delay="600"/>
                                  </p:stCondLst>
                                  <p:childTnLst>
                                    <p:set>
                                      <p:cBhvr>
                                        <p:cTn id="58" dur="1" fill="hold">
                                          <p:stCondLst>
                                            <p:cond delay="0"/>
                                          </p:stCondLst>
                                        </p:cTn>
                                        <p:tgtEl>
                                          <p:spTgt spid="81"/>
                                        </p:tgtEl>
                                        <p:attrNameLst>
                                          <p:attrName>style.visibility</p:attrName>
                                        </p:attrNameLst>
                                      </p:cBhvr>
                                      <p:to>
                                        <p:strVal val="visible"/>
                                      </p:to>
                                    </p:set>
                                    <p:anim calcmode="lin" valueType="num">
                                      <p:cBhvr additive="base">
                                        <p:cTn id="59" dur="1000" fill="hold"/>
                                        <p:tgtEl>
                                          <p:spTgt spid="81"/>
                                        </p:tgtEl>
                                        <p:attrNameLst>
                                          <p:attrName>ppt_x</p:attrName>
                                        </p:attrNameLst>
                                      </p:cBhvr>
                                      <p:tavLst>
                                        <p:tav tm="0">
                                          <p:val>
                                            <p:strVal val="1+#ppt_w/2"/>
                                          </p:val>
                                        </p:tav>
                                        <p:tav tm="100000">
                                          <p:val>
                                            <p:strVal val="#ppt_x"/>
                                          </p:val>
                                        </p:tav>
                                      </p:tavLst>
                                    </p:anim>
                                    <p:anim calcmode="lin" valueType="num">
                                      <p:cBhvr additive="base">
                                        <p:cTn id="60" dur="10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4C00"/>
            </a:gs>
            <a:gs pos="52000">
              <a:srgbClr val="FF9501"/>
            </a:gs>
            <a:gs pos="100000">
              <a:srgbClr val="FF4C00"/>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565" y="1065055"/>
            <a:ext cx="10034886" cy="4322439"/>
          </a:xfrm>
          <a:prstGeom prst="rect">
            <a:avLst/>
          </a:prstGeom>
        </p:spPr>
      </p:pic>
      <p:sp>
        <p:nvSpPr>
          <p:cNvPr id="9" name="Freeform: Shape 8">
            <a:extLst>
              <a:ext uri="{FF2B5EF4-FFF2-40B4-BE49-F238E27FC236}">
                <a16:creationId xmlns:a16="http://schemas.microsoft.com/office/drawing/2014/main" id="{F74C6B0B-692C-4DDF-9F61-A36433622F5F}"/>
              </a:ext>
            </a:extLst>
          </p:cNvPr>
          <p:cNvSpPr/>
          <p:nvPr/>
        </p:nvSpPr>
        <p:spPr>
          <a:xfrm>
            <a:off x="-25401" y="8014917"/>
            <a:ext cx="6096001"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0">
                <a:srgbClr val="B9BE07"/>
              </a:gs>
              <a:gs pos="100000">
                <a:srgbClr val="5265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0" name="Picture 9" descr="Diagram&#10;&#10;Description automatically generated with medium confidence">
            <a:extLst>
              <a:ext uri="{FF2B5EF4-FFF2-40B4-BE49-F238E27FC236}">
                <a16:creationId xmlns:a16="http://schemas.microsoft.com/office/drawing/2014/main" id="{65F48258-4ED8-4AF2-BFE4-42AFFA492E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rot="16200000">
            <a:off x="961337" y="6032103"/>
            <a:ext cx="1131016" cy="3042310"/>
          </a:xfrm>
          <a:prstGeom prst="rect">
            <a:avLst/>
          </a:prstGeom>
        </p:spPr>
      </p:pic>
      <p:grpSp>
        <p:nvGrpSpPr>
          <p:cNvPr id="11" name="Group 10">
            <a:extLst>
              <a:ext uri="{FF2B5EF4-FFF2-40B4-BE49-F238E27FC236}">
                <a16:creationId xmlns:a16="http://schemas.microsoft.com/office/drawing/2014/main" id="{13DB6543-E47D-4414-8255-D36C944FE08D}"/>
              </a:ext>
            </a:extLst>
          </p:cNvPr>
          <p:cNvGrpSpPr/>
          <p:nvPr/>
        </p:nvGrpSpPr>
        <p:grpSpPr>
          <a:xfrm>
            <a:off x="2252089" y="-14586041"/>
            <a:ext cx="2865120" cy="4037658"/>
            <a:chOff x="1815291" y="-39347"/>
            <a:chExt cx="2865120" cy="2654054"/>
          </a:xfrm>
        </p:grpSpPr>
        <p:pic>
          <p:nvPicPr>
            <p:cNvPr id="12" name="Picture 11" descr="Diagram&#10;&#10;Description automatically generated with medium confidence">
              <a:extLst>
                <a:ext uri="{FF2B5EF4-FFF2-40B4-BE49-F238E27FC236}">
                  <a16:creationId xmlns:a16="http://schemas.microsoft.com/office/drawing/2014/main" id="{699BE0EC-83A1-4F96-8AE2-891487E827D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3" name="Straight Connector 12">
              <a:extLst>
                <a:ext uri="{FF2B5EF4-FFF2-40B4-BE49-F238E27FC236}">
                  <a16:creationId xmlns:a16="http://schemas.microsoft.com/office/drawing/2014/main" id="{0D8E066F-D218-4AEF-AC70-C7C0D4581F27}"/>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A75F88F-CD16-4D0E-B20E-8CB0B010586F}"/>
              </a:ext>
            </a:extLst>
          </p:cNvPr>
          <p:cNvGrpSpPr/>
          <p:nvPr/>
        </p:nvGrpSpPr>
        <p:grpSpPr>
          <a:xfrm>
            <a:off x="3006477" y="-7447912"/>
            <a:ext cx="2865120" cy="3086952"/>
            <a:chOff x="1815291" y="342048"/>
            <a:chExt cx="2865120" cy="3086952"/>
          </a:xfrm>
        </p:grpSpPr>
        <p:pic>
          <p:nvPicPr>
            <p:cNvPr id="15" name="Picture 14" descr="Diagram&#10;&#10;Description automatically generated with medium confidence">
              <a:extLst>
                <a:ext uri="{FF2B5EF4-FFF2-40B4-BE49-F238E27FC236}">
                  <a16:creationId xmlns:a16="http://schemas.microsoft.com/office/drawing/2014/main" id="{3D38EFC8-430E-4146-8FD0-5015735170FF}"/>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6" name="Straight Connector 15">
              <a:extLst>
                <a:ext uri="{FF2B5EF4-FFF2-40B4-BE49-F238E27FC236}">
                  <a16:creationId xmlns:a16="http://schemas.microsoft.com/office/drawing/2014/main" id="{B5442CAC-E7EE-4FF7-869D-DE2EA14D17B3}"/>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sp>
        <p:nvSpPr>
          <p:cNvPr id="17" name="Freeform: Shape 16">
            <a:extLst>
              <a:ext uri="{FF2B5EF4-FFF2-40B4-BE49-F238E27FC236}">
                <a16:creationId xmlns:a16="http://schemas.microsoft.com/office/drawing/2014/main" id="{D4BAEB70-1288-486A-9FF3-C0D0CFC3A757}"/>
              </a:ext>
            </a:extLst>
          </p:cNvPr>
          <p:cNvSpPr/>
          <p:nvPr/>
        </p:nvSpPr>
        <p:spPr>
          <a:xfrm>
            <a:off x="7011613" y="7757615"/>
            <a:ext cx="5353259" cy="3448795"/>
          </a:xfrm>
          <a:custGeom>
            <a:avLst/>
            <a:gdLst>
              <a:gd name="connsiteX0" fmla="*/ 4272761 w 5170887"/>
              <a:gd name="connsiteY0" fmla="*/ 40 h 3903962"/>
              <a:gd name="connsiteX1" fmla="*/ 5136404 w 5170887"/>
              <a:gd name="connsiteY1" fmla="*/ 89666 h 3903962"/>
              <a:gd name="connsiteX2" fmla="*/ 5170887 w 5170887"/>
              <a:gd name="connsiteY2" fmla="*/ 98715 h 3903962"/>
              <a:gd name="connsiteX3" fmla="*/ 5170887 w 5170887"/>
              <a:gd name="connsiteY3" fmla="*/ 2845179 h 3903962"/>
              <a:gd name="connsiteX4" fmla="*/ 84204 w 5170887"/>
              <a:gd name="connsiteY4" fmla="*/ 3903962 h 3903962"/>
              <a:gd name="connsiteX5" fmla="*/ 69163 w 5170887"/>
              <a:gd name="connsiteY5" fmla="*/ 3851642 h 3903962"/>
              <a:gd name="connsiteX6" fmla="*/ 38184 w 5170887"/>
              <a:gd name="connsiteY6" fmla="*/ 3708063 h 3903962"/>
              <a:gd name="connsiteX7" fmla="*/ 3016514 w 5170887"/>
              <a:gd name="connsiteY7" fmla="*/ 135741 h 3903962"/>
              <a:gd name="connsiteX8" fmla="*/ 4272761 w 5170887"/>
              <a:gd name="connsiteY8" fmla="*/ 40 h 39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0887" h="3903962">
                <a:moveTo>
                  <a:pt x="4272761" y="40"/>
                </a:moveTo>
                <a:cubicBezTo>
                  <a:pt x="4574343" y="1242"/>
                  <a:pt x="4864085" y="30120"/>
                  <a:pt x="5136404" y="89666"/>
                </a:cubicBezTo>
                <a:lnTo>
                  <a:pt x="5170887" y="98715"/>
                </a:lnTo>
                <a:lnTo>
                  <a:pt x="5170887" y="2845179"/>
                </a:lnTo>
                <a:lnTo>
                  <a:pt x="84204" y="3903962"/>
                </a:lnTo>
                <a:lnTo>
                  <a:pt x="69163" y="3851642"/>
                </a:lnTo>
                <a:cubicBezTo>
                  <a:pt x="57281" y="3804387"/>
                  <a:pt x="46939" y="3756519"/>
                  <a:pt x="38184" y="3708063"/>
                </a:cubicBezTo>
                <a:cubicBezTo>
                  <a:pt x="-241957" y="2157445"/>
                  <a:pt x="1046324" y="545833"/>
                  <a:pt x="3016514" y="135741"/>
                </a:cubicBezTo>
                <a:cubicBezTo>
                  <a:pt x="3447493" y="46034"/>
                  <a:pt x="3870652" y="-1564"/>
                  <a:pt x="4272761" y="40"/>
                </a:cubicBezTo>
                <a:close/>
              </a:path>
            </a:pathLst>
          </a:custGeom>
          <a:gradFill>
            <a:gsLst>
              <a:gs pos="0">
                <a:srgbClr val="526507"/>
              </a:gs>
              <a:gs pos="100000">
                <a:srgbClr val="B9BE07"/>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Freeform: Shape 17">
            <a:extLst>
              <a:ext uri="{FF2B5EF4-FFF2-40B4-BE49-F238E27FC236}">
                <a16:creationId xmlns:a16="http://schemas.microsoft.com/office/drawing/2014/main" id="{F40D3DDF-B790-4E33-AAEC-20C088FCB2D9}"/>
              </a:ext>
            </a:extLst>
          </p:cNvPr>
          <p:cNvSpPr/>
          <p:nvPr/>
        </p:nvSpPr>
        <p:spPr>
          <a:xfrm>
            <a:off x="6717604" y="12241356"/>
            <a:ext cx="5647268" cy="1854200"/>
          </a:xfrm>
          <a:custGeom>
            <a:avLst/>
            <a:gdLst>
              <a:gd name="connsiteX0" fmla="*/ 3328097 w 5474396"/>
              <a:gd name="connsiteY0" fmla="*/ 0 h 1854200"/>
              <a:gd name="connsiteX1" fmla="*/ 5456938 w 5474396"/>
              <a:gd name="connsiteY1" fmla="*/ 305613 h 1854200"/>
              <a:gd name="connsiteX2" fmla="*/ 5474396 w 5474396"/>
              <a:gd name="connsiteY2" fmla="*/ 312746 h 1854200"/>
              <a:gd name="connsiteX3" fmla="*/ 5474396 w 5474396"/>
              <a:gd name="connsiteY3" fmla="*/ 1854200 h 1854200"/>
              <a:gd name="connsiteX4" fmla="*/ 5385 w 5474396"/>
              <a:gd name="connsiteY4" fmla="*/ 1854200 h 1854200"/>
              <a:gd name="connsiteX5" fmla="*/ 1674 w 5474396"/>
              <a:gd name="connsiteY5" fmla="*/ 1821641 h 1854200"/>
              <a:gd name="connsiteX6" fmla="*/ 697 w 5474396"/>
              <a:gd name="connsiteY6" fmla="*/ 1733550 h 1854200"/>
              <a:gd name="connsiteX7" fmla="*/ 3328097 w 5474396"/>
              <a:gd name="connsiteY7"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96" h="1854200">
                <a:moveTo>
                  <a:pt x="3328097" y="0"/>
                </a:moveTo>
                <a:cubicBezTo>
                  <a:pt x="4132078" y="0"/>
                  <a:pt x="4876754" y="95079"/>
                  <a:pt x="5456938" y="305613"/>
                </a:cubicBezTo>
                <a:lnTo>
                  <a:pt x="5474396" y="312746"/>
                </a:lnTo>
                <a:lnTo>
                  <a:pt x="5474396" y="1854200"/>
                </a:lnTo>
                <a:lnTo>
                  <a:pt x="5385" y="1854200"/>
                </a:lnTo>
                <a:lnTo>
                  <a:pt x="1674" y="1821641"/>
                </a:lnTo>
                <a:cubicBezTo>
                  <a:pt x="-155" y="1792442"/>
                  <a:pt x="-493" y="1763072"/>
                  <a:pt x="697" y="1733550"/>
                </a:cubicBezTo>
                <a:cubicBezTo>
                  <a:pt x="38797" y="788837"/>
                  <a:pt x="1490425" y="0"/>
                  <a:pt x="3328097" y="0"/>
                </a:cubicBezTo>
                <a:close/>
              </a:path>
            </a:pathLst>
          </a:custGeom>
          <a:gradFill>
            <a:gsLst>
              <a:gs pos="0">
                <a:srgbClr val="526507"/>
              </a:gs>
              <a:gs pos="100000">
                <a:srgbClr val="B9BE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Freeform: Shape 18">
            <a:extLst>
              <a:ext uri="{FF2B5EF4-FFF2-40B4-BE49-F238E27FC236}">
                <a16:creationId xmlns:a16="http://schemas.microsoft.com/office/drawing/2014/main" id="{61FBE0B4-8E11-4A6C-89C3-0EE63217D393}"/>
              </a:ext>
            </a:extLst>
          </p:cNvPr>
          <p:cNvSpPr/>
          <p:nvPr/>
        </p:nvSpPr>
        <p:spPr>
          <a:xfrm>
            <a:off x="3447701" y="10505759"/>
            <a:ext cx="6096001"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63000">
                <a:srgbClr val="879307"/>
              </a:gs>
              <a:gs pos="0">
                <a:srgbClr val="B9BE07"/>
              </a:gs>
              <a:gs pos="100000">
                <a:srgbClr val="52650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D31FA1CC-7CB3-458E-88B8-B1B239D8E49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rot="2414245">
            <a:off x="14014867" y="2874033"/>
            <a:ext cx="2525749" cy="3220278"/>
          </a:xfrm>
          <a:prstGeom prst="rect">
            <a:avLst/>
          </a:prstGeom>
        </p:spPr>
      </p:pic>
      <p:pic>
        <p:nvPicPr>
          <p:cNvPr id="21" name="Picture 20">
            <a:extLst>
              <a:ext uri="{FF2B5EF4-FFF2-40B4-BE49-F238E27FC236}">
                <a16:creationId xmlns:a16="http://schemas.microsoft.com/office/drawing/2014/main" id="{DC3E00FB-610C-4D29-9C5B-1283520CB7B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17138356">
            <a:off x="1445705" y="6759063"/>
            <a:ext cx="3360117" cy="3784307"/>
          </a:xfrm>
          <a:prstGeom prst="rect">
            <a:avLst/>
          </a:prstGeom>
        </p:spPr>
      </p:pic>
      <p:sp>
        <p:nvSpPr>
          <p:cNvPr id="22" name="Cloud 21">
            <a:extLst>
              <a:ext uri="{FF2B5EF4-FFF2-40B4-BE49-F238E27FC236}">
                <a16:creationId xmlns:a16="http://schemas.microsoft.com/office/drawing/2014/main" id="{4C0480DD-3D36-4A68-9A4A-DD2656527D35}"/>
              </a:ext>
            </a:extLst>
          </p:cNvPr>
          <p:cNvSpPr/>
          <p:nvPr/>
        </p:nvSpPr>
        <p:spPr>
          <a:xfrm>
            <a:off x="7653223" y="-2175017"/>
            <a:ext cx="2718360" cy="1027954"/>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3" name="Cloud 22">
            <a:extLst>
              <a:ext uri="{FF2B5EF4-FFF2-40B4-BE49-F238E27FC236}">
                <a16:creationId xmlns:a16="http://schemas.microsoft.com/office/drawing/2014/main" id="{A5DDE95B-C466-4441-8E2D-0895F734249E}"/>
              </a:ext>
            </a:extLst>
          </p:cNvPr>
          <p:cNvSpPr/>
          <p:nvPr/>
        </p:nvSpPr>
        <p:spPr>
          <a:xfrm rot="10800000">
            <a:off x="-4240797" y="-1436374"/>
            <a:ext cx="2718360" cy="1027954"/>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63848D69-54B0-4665-837E-14EF5FD6ECA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rot="20210715" flipH="1">
            <a:off x="-3258726" y="2279147"/>
            <a:ext cx="2564624" cy="3220278"/>
          </a:xfrm>
          <a:prstGeom prst="rect">
            <a:avLst/>
          </a:prstGeom>
        </p:spPr>
      </p:pic>
      <p:pic>
        <p:nvPicPr>
          <p:cNvPr id="25" name="Picture 24">
            <a:extLst>
              <a:ext uri="{FF2B5EF4-FFF2-40B4-BE49-F238E27FC236}">
                <a16:creationId xmlns:a16="http://schemas.microsoft.com/office/drawing/2014/main" id="{3D504733-D111-48BF-B167-F8D0E27A0F1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3889" b="90463" l="61979" r="72188">
                        <a14:foregroundMark x1="62604" y1="78333" x2="63177" y2="80556"/>
                        <a14:foregroundMark x1="61979" y1="77037" x2="61979" y2="77037"/>
                        <a14:foregroundMark x1="67604" y1="87870" x2="67969" y2="88241"/>
                        <a14:foregroundMark x1="69063" y1="89074" x2="69844" y2="88704"/>
                        <a14:foregroundMark x1="64323" y1="85648" x2="64323" y2="85648"/>
                      </a14:backgroundRemoval>
                    </a14:imgEffect>
                  </a14:imgLayer>
                </a14:imgProps>
              </a:ext>
            </a:extLst>
          </a:blip>
          <a:srcRect l="61334" t="71824" r="26567" b="7462"/>
          <a:stretch/>
        </p:blipFill>
        <p:spPr>
          <a:xfrm>
            <a:off x="7123116" y="8651216"/>
            <a:ext cx="1654900" cy="1593619"/>
          </a:xfrm>
          <a:prstGeom prst="rect">
            <a:avLst/>
          </a:prstGeom>
        </p:spPr>
      </p:pic>
      <p:pic>
        <p:nvPicPr>
          <p:cNvPr id="26" name="Picture 25">
            <a:extLst>
              <a:ext uri="{FF2B5EF4-FFF2-40B4-BE49-F238E27FC236}">
                <a16:creationId xmlns:a16="http://schemas.microsoft.com/office/drawing/2014/main" id="{4B488F12-DDA4-481A-AECB-A1D0F3A0614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rot="2289587">
            <a:off x="13386261" y="-1340473"/>
            <a:ext cx="2666512" cy="2680945"/>
          </a:xfrm>
          <a:prstGeom prst="rect">
            <a:avLst/>
          </a:prstGeom>
        </p:spPr>
      </p:pic>
      <p:grpSp>
        <p:nvGrpSpPr>
          <p:cNvPr id="75" name="Group 74">
            <a:extLst>
              <a:ext uri="{FF2B5EF4-FFF2-40B4-BE49-F238E27FC236}">
                <a16:creationId xmlns:a16="http://schemas.microsoft.com/office/drawing/2014/main" id="{094A68C6-347A-4D53-A74B-E81CBF577A75}"/>
              </a:ext>
            </a:extLst>
          </p:cNvPr>
          <p:cNvGrpSpPr/>
          <p:nvPr/>
        </p:nvGrpSpPr>
        <p:grpSpPr>
          <a:xfrm>
            <a:off x="4135282" y="-5909986"/>
            <a:ext cx="6432480" cy="3137953"/>
            <a:chOff x="4553814" y="951594"/>
            <a:chExt cx="6432480" cy="3137953"/>
          </a:xfrm>
        </p:grpSpPr>
        <p:pic>
          <p:nvPicPr>
            <p:cNvPr id="76" name="Picture 75">
              <a:extLst>
                <a:ext uri="{FF2B5EF4-FFF2-40B4-BE49-F238E27FC236}">
                  <a16:creationId xmlns:a16="http://schemas.microsoft.com/office/drawing/2014/main" id="{BFB8101E-6942-45A3-A111-13DB6D9FEA4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8576" b="54601" l="56131" r="65654">
                          <a14:foregroundMark x1="57500" y1="22778" x2="57500" y2="22778"/>
                          <a14:foregroundMark x1="59479" y1="21296" x2="59740" y2="21296"/>
                          <a14:foregroundMark x1="60260" y1="21389" x2="60469" y2="21481"/>
                          <a14:foregroundMark x1="61042" y1="21481" x2="61302" y2="21667"/>
                          <a14:foregroundMark x1="59844" y1="23056" x2="59844" y2="23056"/>
                          <a14:foregroundMark x1="58229" y1="21389" x2="58229" y2="21389"/>
                          <a14:foregroundMark x1="57969" y1="22130" x2="57969" y2="22130"/>
                          <a14:foregroundMark x1="58958" y1="21389" x2="58958" y2="21389"/>
                          <a14:foregroundMark x1="61771" y1="21481" x2="61771" y2="21481"/>
                          <a14:foregroundMark x1="62344" y1="22037" x2="62500" y2="22130"/>
                          <a14:foregroundMark x1="63438" y1="24907" x2="63438" y2="24907"/>
                          <a14:foregroundMark x1="63021" y1="23056" x2="63021" y2="23056"/>
                          <a14:foregroundMark x1="63281" y1="23981" x2="63281" y2="23981"/>
                          <a14:foregroundMark x1="56979" y1="51667" x2="56979" y2="51667"/>
                          <a14:foregroundMark x1="58177" y1="53333" x2="58177" y2="53333"/>
                          <a14:foregroundMark x1="63646" y1="52593" x2="63646" y2="52593"/>
                          <a14:foregroundMark x1="63594" y1="50741" x2="63594" y2="50741"/>
                          <a14:foregroundMark x1="63750" y1="52870" x2="63750" y2="52870"/>
                          <a14:foregroundMark x1="63906" y1="52778" x2="63906" y2="52778"/>
                          <a14:foregroundMark x1="63854" y1="51852" x2="63854" y2="51852"/>
                          <a14:foregroundMark x1="63646" y1="50278" x2="63646" y2="50278"/>
                          <a14:foregroundMark x1="63385" y1="48611" x2="63385" y2="48611"/>
                          <a14:foregroundMark x1="63542" y1="35278" x2="63542" y2="35278"/>
                          <a14:foregroundMark x1="63490" y1="32778" x2="63490" y2="32778"/>
                          <a14:foregroundMark x1="63490" y1="29537" x2="63490" y2="29537"/>
                          <a14:foregroundMark x1="63490" y1="27963" x2="63438" y2="29167"/>
                          <a14:foregroundMark x1="63281" y1="26389" x2="63333" y2="26759"/>
                          <a14:backgroundMark x1="57188" y1="20000" x2="57865" y2="20370"/>
                          <a14:backgroundMark x1="60938" y1="20556" x2="62083" y2="20648"/>
                          <a14:backgroundMark x1="57396" y1="20463" x2="57969" y2="19722"/>
                          <a14:backgroundMark x1="57396" y1="21204" x2="57396" y2="21204"/>
                          <a14:backgroundMark x1="57240" y1="21759" x2="57240" y2="21759"/>
                          <a14:backgroundMark x1="57083" y1="22315" x2="57083" y2="22315"/>
                          <a14:backgroundMark x1="56875" y1="22963" x2="56875" y2="22963"/>
                          <a14:backgroundMark x1="62500" y1="20556" x2="62500" y2="20556"/>
                          <a14:backgroundMark x1="58490" y1="20000" x2="58542" y2="20000"/>
                          <a14:backgroundMark x1="58698" y1="20093" x2="59844" y2="20093"/>
                          <a14:backgroundMark x1="63854" y1="22407" x2="64375" y2="23241"/>
                          <a14:backgroundMark x1="64286" y1="26345" x2="64323" y2="27037"/>
                          <a14:backgroundMark x1="64219" y1="25093" x2="64265" y2="25960"/>
                          <a14:backgroundMark x1="64167" y1="29167" x2="64271" y2="30926"/>
                          <a14:backgroundMark x1="64291" y1="32778" x2="64323" y2="34352"/>
                          <a14:backgroundMark x1="64271" y1="31759" x2="64291" y2="32778"/>
                          <a14:backgroundMark x1="64271" y1="35463" x2="64323" y2="40185"/>
                          <a14:backgroundMark x1="64373" y1="48611" x2="64427" y2="50093"/>
                          <a14:backgroundMark x1="64271" y1="45833" x2="64373" y2="48611"/>
                          <a14:backgroundMark x1="63854" y1="40463" x2="64063" y2="45000"/>
                        </a14:backgroundRemoval>
                      </a14:imgEffect>
                    </a14:imgLayer>
                  </a14:imgProps>
                </a:ext>
              </a:extLst>
            </a:blip>
            <a:srcRect l="54941" t="14073" r="33156" b="40896"/>
            <a:stretch/>
          </p:blipFill>
          <p:spPr>
            <a:xfrm>
              <a:off x="8925067" y="1001342"/>
              <a:ext cx="1451186" cy="3088205"/>
            </a:xfrm>
            <a:prstGeom prst="rect">
              <a:avLst/>
            </a:prstGeom>
          </p:spPr>
        </p:pic>
        <p:grpSp>
          <p:nvGrpSpPr>
            <p:cNvPr id="77" name="Group 76">
              <a:extLst>
                <a:ext uri="{FF2B5EF4-FFF2-40B4-BE49-F238E27FC236}">
                  <a16:creationId xmlns:a16="http://schemas.microsoft.com/office/drawing/2014/main" id="{E04D5BD3-75BB-4DC1-A8CA-D01EB1196299}"/>
                </a:ext>
              </a:extLst>
            </p:cNvPr>
            <p:cNvGrpSpPr/>
            <p:nvPr/>
          </p:nvGrpSpPr>
          <p:grpSpPr>
            <a:xfrm>
              <a:off x="4553814" y="1035962"/>
              <a:ext cx="6432480" cy="2613229"/>
              <a:chOff x="5214410" y="1542176"/>
              <a:chExt cx="6432480" cy="2613229"/>
            </a:xfrm>
          </p:grpSpPr>
          <p:grpSp>
            <p:nvGrpSpPr>
              <p:cNvPr id="79" name="Group 78">
                <a:extLst>
                  <a:ext uri="{FF2B5EF4-FFF2-40B4-BE49-F238E27FC236}">
                    <a16:creationId xmlns:a16="http://schemas.microsoft.com/office/drawing/2014/main" id="{89698929-77A0-41ED-933B-935A13236830}"/>
                  </a:ext>
                </a:extLst>
              </p:cNvPr>
              <p:cNvGrpSpPr/>
              <p:nvPr/>
            </p:nvGrpSpPr>
            <p:grpSpPr>
              <a:xfrm>
                <a:off x="5214410" y="1593257"/>
                <a:ext cx="6432480" cy="2533935"/>
                <a:chOff x="5509824" y="1413909"/>
                <a:chExt cx="4620046" cy="2533935"/>
              </a:xfrm>
              <a:noFill/>
            </p:grpSpPr>
            <p:sp>
              <p:nvSpPr>
                <p:cNvPr id="83" name="TextBox 82">
                  <a:extLst>
                    <a:ext uri="{FF2B5EF4-FFF2-40B4-BE49-F238E27FC236}">
                      <a16:creationId xmlns:a16="http://schemas.microsoft.com/office/drawing/2014/main" id="{144D493F-F085-49E8-B4B6-F0DF8372FB7C}"/>
                    </a:ext>
                  </a:extLst>
                </p:cNvPr>
                <p:cNvSpPr txBox="1"/>
                <p:nvPr/>
              </p:nvSpPr>
              <p:spPr>
                <a:xfrm>
                  <a:off x="5509824" y="1413909"/>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Khoa</a:t>
                  </a:r>
                </a:p>
              </p:txBody>
            </p:sp>
            <p:sp>
              <p:nvSpPr>
                <p:cNvPr id="84" name="TextBox 83">
                  <a:extLst>
                    <a:ext uri="{FF2B5EF4-FFF2-40B4-BE49-F238E27FC236}">
                      <a16:creationId xmlns:a16="http://schemas.microsoft.com/office/drawing/2014/main" id="{BEC190C9-DA98-4EA1-A61A-41BCBD80AFD7}"/>
                    </a:ext>
                  </a:extLst>
                </p:cNvPr>
                <p:cNvSpPr txBox="1"/>
                <p:nvPr/>
              </p:nvSpPr>
              <p:spPr>
                <a:xfrm>
                  <a:off x="5689153" y="2378184"/>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Học</a:t>
                  </a:r>
                </a:p>
              </p:txBody>
            </p:sp>
          </p:grpSp>
          <p:grpSp>
            <p:nvGrpSpPr>
              <p:cNvPr id="80" name="Group 79">
                <a:extLst>
                  <a:ext uri="{FF2B5EF4-FFF2-40B4-BE49-F238E27FC236}">
                    <a16:creationId xmlns:a16="http://schemas.microsoft.com/office/drawing/2014/main" id="{FD758F63-E900-4513-8A5F-ED8F646CBD59}"/>
                  </a:ext>
                </a:extLst>
              </p:cNvPr>
              <p:cNvGrpSpPr/>
              <p:nvPr/>
            </p:nvGrpSpPr>
            <p:grpSpPr>
              <a:xfrm>
                <a:off x="5921196" y="1542176"/>
                <a:ext cx="4843708" cy="2613229"/>
                <a:chOff x="6457409" y="2132272"/>
                <a:chExt cx="4843708" cy="2613229"/>
              </a:xfrm>
              <a:noFill/>
            </p:grpSpPr>
            <p:sp>
              <p:nvSpPr>
                <p:cNvPr id="81" name="TextBox 80">
                  <a:extLst>
                    <a:ext uri="{FF2B5EF4-FFF2-40B4-BE49-F238E27FC236}">
                      <a16:creationId xmlns:a16="http://schemas.microsoft.com/office/drawing/2014/main" id="{B22C8774-54A7-480A-AE21-C867A81A4F5A}"/>
                    </a:ext>
                  </a:extLst>
                </p:cNvPr>
                <p:cNvSpPr txBox="1"/>
                <p:nvPr/>
              </p:nvSpPr>
              <p:spPr>
                <a:xfrm>
                  <a:off x="6457409" y="2132272"/>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Khoa</a:t>
                  </a:r>
                </a:p>
              </p:txBody>
            </p:sp>
            <p:sp>
              <p:nvSpPr>
                <p:cNvPr id="82" name="TextBox 81">
                  <a:extLst>
                    <a:ext uri="{FF2B5EF4-FFF2-40B4-BE49-F238E27FC236}">
                      <a16:creationId xmlns:a16="http://schemas.microsoft.com/office/drawing/2014/main" id="{77882619-089C-4F95-8608-750D5929AA13}"/>
                    </a:ext>
                  </a:extLst>
                </p:cNvPr>
                <p:cNvSpPr txBox="1"/>
                <p:nvPr/>
              </p:nvSpPr>
              <p:spPr>
                <a:xfrm>
                  <a:off x="6860400" y="3175841"/>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Học</a:t>
                  </a:r>
                </a:p>
              </p:txBody>
            </p:sp>
          </p:grpSp>
        </p:grpSp>
        <p:sp>
          <p:nvSpPr>
            <p:cNvPr id="78" name="Freeform: Shape 77">
              <a:extLst>
                <a:ext uri="{FF2B5EF4-FFF2-40B4-BE49-F238E27FC236}">
                  <a16:creationId xmlns:a16="http://schemas.microsoft.com/office/drawing/2014/main" id="{DEE6B4DB-C09F-42C2-BA04-44D2096A9454}"/>
                </a:ext>
              </a:extLst>
            </p:cNvPr>
            <p:cNvSpPr/>
            <p:nvPr/>
          </p:nvSpPr>
          <p:spPr>
            <a:xfrm>
              <a:off x="8728228" y="951594"/>
              <a:ext cx="830746" cy="708127"/>
            </a:xfrm>
            <a:custGeom>
              <a:avLst/>
              <a:gdLst>
                <a:gd name="connsiteX0" fmla="*/ 0 w 845574"/>
                <a:gd name="connsiteY0" fmla="*/ 572859 h 572859"/>
                <a:gd name="connsiteX1" fmla="*/ 186813 w 845574"/>
                <a:gd name="connsiteY1" fmla="*/ 71414 h 572859"/>
                <a:gd name="connsiteX2" fmla="*/ 344129 w 845574"/>
                <a:gd name="connsiteY2" fmla="*/ 2588 h 572859"/>
                <a:gd name="connsiteX3" fmla="*/ 629265 w 845574"/>
                <a:gd name="connsiteY3" fmla="*/ 61582 h 572859"/>
                <a:gd name="connsiteX4" fmla="*/ 786581 w 845574"/>
                <a:gd name="connsiteY4" fmla="*/ 336885 h 572859"/>
                <a:gd name="connsiteX5" fmla="*/ 845574 w 845574"/>
                <a:gd name="connsiteY5" fmla="*/ 435207 h 572859"/>
                <a:gd name="connsiteX0" fmla="*/ 0 w 845574"/>
                <a:gd name="connsiteY0" fmla="*/ 698107 h 698107"/>
                <a:gd name="connsiteX1" fmla="*/ 186813 w 845574"/>
                <a:gd name="connsiteY1" fmla="*/ 196662 h 698107"/>
                <a:gd name="connsiteX2" fmla="*/ 353961 w 845574"/>
                <a:gd name="connsiteY2" fmla="*/ 17 h 698107"/>
                <a:gd name="connsiteX3" fmla="*/ 629265 w 845574"/>
                <a:gd name="connsiteY3" fmla="*/ 186830 h 698107"/>
                <a:gd name="connsiteX4" fmla="*/ 786581 w 845574"/>
                <a:gd name="connsiteY4" fmla="*/ 462133 h 698107"/>
                <a:gd name="connsiteX5" fmla="*/ 845574 w 845574"/>
                <a:gd name="connsiteY5" fmla="*/ 560455 h 698107"/>
                <a:gd name="connsiteX0" fmla="*/ 0 w 845574"/>
                <a:gd name="connsiteY0" fmla="*/ 629301 h 629301"/>
                <a:gd name="connsiteX1" fmla="*/ 186813 w 845574"/>
                <a:gd name="connsiteY1" fmla="*/ 127856 h 629301"/>
                <a:gd name="connsiteX2" fmla="*/ 344129 w 845574"/>
                <a:gd name="connsiteY2" fmla="*/ 37 h 629301"/>
                <a:gd name="connsiteX3" fmla="*/ 629265 w 845574"/>
                <a:gd name="connsiteY3" fmla="*/ 118024 h 629301"/>
                <a:gd name="connsiteX4" fmla="*/ 786581 w 845574"/>
                <a:gd name="connsiteY4" fmla="*/ 393327 h 629301"/>
                <a:gd name="connsiteX5" fmla="*/ 845574 w 845574"/>
                <a:gd name="connsiteY5" fmla="*/ 491649 h 629301"/>
                <a:gd name="connsiteX0" fmla="*/ 0 w 845574"/>
                <a:gd name="connsiteY0" fmla="*/ 630130 h 630130"/>
                <a:gd name="connsiteX1" fmla="*/ 186813 w 845574"/>
                <a:gd name="connsiteY1" fmla="*/ 128685 h 630130"/>
                <a:gd name="connsiteX2" fmla="*/ 344129 w 845574"/>
                <a:gd name="connsiteY2" fmla="*/ 866 h 630130"/>
                <a:gd name="connsiteX3" fmla="*/ 609601 w 845574"/>
                <a:gd name="connsiteY3" fmla="*/ 168014 h 630130"/>
                <a:gd name="connsiteX4" fmla="*/ 786581 w 845574"/>
                <a:gd name="connsiteY4" fmla="*/ 394156 h 630130"/>
                <a:gd name="connsiteX5" fmla="*/ 845574 w 845574"/>
                <a:gd name="connsiteY5" fmla="*/ 492478 h 630130"/>
                <a:gd name="connsiteX0" fmla="*/ 0 w 845574"/>
                <a:gd name="connsiteY0" fmla="*/ 630933 h 630933"/>
                <a:gd name="connsiteX1" fmla="*/ 186813 w 845574"/>
                <a:gd name="connsiteY1" fmla="*/ 129488 h 630933"/>
                <a:gd name="connsiteX2" fmla="*/ 344129 w 845574"/>
                <a:gd name="connsiteY2" fmla="*/ 1669 h 630933"/>
                <a:gd name="connsiteX3" fmla="*/ 688259 w 845574"/>
                <a:gd name="connsiteY3" fmla="*/ 80326 h 630933"/>
                <a:gd name="connsiteX4" fmla="*/ 786581 w 845574"/>
                <a:gd name="connsiteY4" fmla="*/ 394959 h 630933"/>
                <a:gd name="connsiteX5" fmla="*/ 845574 w 845574"/>
                <a:gd name="connsiteY5" fmla="*/ 493281 h 630933"/>
                <a:gd name="connsiteX0" fmla="*/ 0 w 845574"/>
                <a:gd name="connsiteY0" fmla="*/ 708460 h 708460"/>
                <a:gd name="connsiteX1" fmla="*/ 186813 w 845574"/>
                <a:gd name="connsiteY1" fmla="*/ 207015 h 708460"/>
                <a:gd name="connsiteX2" fmla="*/ 344129 w 845574"/>
                <a:gd name="connsiteY2" fmla="*/ 538 h 708460"/>
                <a:gd name="connsiteX3" fmla="*/ 688259 w 845574"/>
                <a:gd name="connsiteY3" fmla="*/ 157853 h 708460"/>
                <a:gd name="connsiteX4" fmla="*/ 786581 w 845574"/>
                <a:gd name="connsiteY4" fmla="*/ 472486 h 708460"/>
                <a:gd name="connsiteX5" fmla="*/ 845574 w 845574"/>
                <a:gd name="connsiteY5" fmla="*/ 570808 h 708460"/>
                <a:gd name="connsiteX0" fmla="*/ 0 w 845574"/>
                <a:gd name="connsiteY0" fmla="*/ 708129 h 708129"/>
                <a:gd name="connsiteX1" fmla="*/ 127820 w 845574"/>
                <a:gd name="connsiteY1" fmla="*/ 187019 h 708129"/>
                <a:gd name="connsiteX2" fmla="*/ 344129 w 845574"/>
                <a:gd name="connsiteY2" fmla="*/ 207 h 708129"/>
                <a:gd name="connsiteX3" fmla="*/ 688259 w 845574"/>
                <a:gd name="connsiteY3" fmla="*/ 157522 h 708129"/>
                <a:gd name="connsiteX4" fmla="*/ 786581 w 845574"/>
                <a:gd name="connsiteY4" fmla="*/ 472155 h 708129"/>
                <a:gd name="connsiteX5" fmla="*/ 845574 w 845574"/>
                <a:gd name="connsiteY5" fmla="*/ 570477 h 708129"/>
                <a:gd name="connsiteX0" fmla="*/ 0 w 845574"/>
                <a:gd name="connsiteY0" fmla="*/ 708287 h 708287"/>
                <a:gd name="connsiteX1" fmla="*/ 127820 w 845574"/>
                <a:gd name="connsiteY1" fmla="*/ 187177 h 708287"/>
                <a:gd name="connsiteX2" fmla="*/ 344129 w 845574"/>
                <a:gd name="connsiteY2" fmla="*/ 365 h 708287"/>
                <a:gd name="connsiteX3" fmla="*/ 688259 w 845574"/>
                <a:gd name="connsiteY3" fmla="*/ 157680 h 708287"/>
                <a:gd name="connsiteX4" fmla="*/ 786581 w 845574"/>
                <a:gd name="connsiteY4" fmla="*/ 472313 h 708287"/>
                <a:gd name="connsiteX5" fmla="*/ 845574 w 845574"/>
                <a:gd name="connsiteY5" fmla="*/ 570635 h 708287"/>
                <a:gd name="connsiteX0" fmla="*/ 0 w 830746"/>
                <a:gd name="connsiteY0" fmla="*/ 708287 h 708287"/>
                <a:gd name="connsiteX1" fmla="*/ 127820 w 830746"/>
                <a:gd name="connsiteY1" fmla="*/ 187177 h 708287"/>
                <a:gd name="connsiteX2" fmla="*/ 344129 w 830746"/>
                <a:gd name="connsiteY2" fmla="*/ 365 h 708287"/>
                <a:gd name="connsiteX3" fmla="*/ 688259 w 830746"/>
                <a:gd name="connsiteY3" fmla="*/ 157680 h 708287"/>
                <a:gd name="connsiteX4" fmla="*/ 786581 w 830746"/>
                <a:gd name="connsiteY4" fmla="*/ 472313 h 708287"/>
                <a:gd name="connsiteX5" fmla="*/ 830746 w 830746"/>
                <a:gd name="connsiteY5" fmla="*/ 575578 h 70828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746" h="708127">
                  <a:moveTo>
                    <a:pt x="0" y="708127"/>
                  </a:moveTo>
                  <a:cubicBezTo>
                    <a:pt x="64729" y="504927"/>
                    <a:pt x="70465" y="305004"/>
                    <a:pt x="127820" y="187017"/>
                  </a:cubicBezTo>
                  <a:cubicBezTo>
                    <a:pt x="185175" y="69030"/>
                    <a:pt x="250723" y="5121"/>
                    <a:pt x="344129" y="205"/>
                  </a:cubicBezTo>
                  <a:cubicBezTo>
                    <a:pt x="437535" y="-4711"/>
                    <a:pt x="611634" y="79686"/>
                    <a:pt x="688259" y="157520"/>
                  </a:cubicBezTo>
                  <a:cubicBezTo>
                    <a:pt x="764884" y="235354"/>
                    <a:pt x="787600" y="387640"/>
                    <a:pt x="803880" y="467210"/>
                  </a:cubicBezTo>
                  <a:cubicBezTo>
                    <a:pt x="825103" y="541837"/>
                    <a:pt x="824191" y="557392"/>
                    <a:pt x="830746" y="575418"/>
                  </a:cubicBezTo>
                </a:path>
              </a:pathLst>
            </a:custGeom>
            <a:noFill/>
            <a:ln w="28575">
              <a:solidFill>
                <a:srgbClr val="4B2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86" name="Group 85">
            <a:extLst>
              <a:ext uri="{FF2B5EF4-FFF2-40B4-BE49-F238E27FC236}">
                <a16:creationId xmlns:a16="http://schemas.microsoft.com/office/drawing/2014/main" id="{3E909754-2645-4B7C-AD96-F2BA2E89EDE3}"/>
              </a:ext>
            </a:extLst>
          </p:cNvPr>
          <p:cNvGrpSpPr/>
          <p:nvPr/>
        </p:nvGrpSpPr>
        <p:grpSpPr>
          <a:xfrm>
            <a:off x="5611394" y="11299497"/>
            <a:ext cx="3765999" cy="1173524"/>
            <a:chOff x="5474780" y="4047470"/>
            <a:chExt cx="3765999" cy="1173524"/>
          </a:xfrm>
        </p:grpSpPr>
        <p:sp>
          <p:nvSpPr>
            <p:cNvPr id="89" name="Rectangle: Rounded Corners 88">
              <a:extLst>
                <a:ext uri="{FF2B5EF4-FFF2-40B4-BE49-F238E27FC236}">
                  <a16:creationId xmlns:a16="http://schemas.microsoft.com/office/drawing/2014/main" id="{7B555AB0-F80B-4253-9761-8D3200571DA3}"/>
                </a:ext>
              </a:extLst>
            </p:cNvPr>
            <p:cNvSpPr/>
            <p:nvPr/>
          </p:nvSpPr>
          <p:spPr>
            <a:xfrm>
              <a:off x="6121402" y="4194534"/>
              <a:ext cx="3119377" cy="904532"/>
            </a:xfrm>
            <a:prstGeom prst="roundRect">
              <a:avLst>
                <a:gd name="adj" fmla="val 37798"/>
              </a:avLst>
            </a:prstGeom>
            <a:gradFill>
              <a:gsLst>
                <a:gs pos="0">
                  <a:srgbClr val="28C9FE"/>
                </a:gs>
                <a:gs pos="100000">
                  <a:srgbClr val="008CF8"/>
                </a:gs>
              </a:gsLst>
              <a:lin ang="5400000" scaled="1"/>
            </a:gradFill>
            <a:ln w="28575">
              <a:solidFill>
                <a:srgbClr val="008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0" name="Rectangle: Rounded Corners 89">
              <a:extLst>
                <a:ext uri="{FF2B5EF4-FFF2-40B4-BE49-F238E27FC236}">
                  <a16:creationId xmlns:a16="http://schemas.microsoft.com/office/drawing/2014/main" id="{90046F1E-9220-4A92-A569-DC35525206D6}"/>
                </a:ext>
              </a:extLst>
            </p:cNvPr>
            <p:cNvSpPr/>
            <p:nvPr/>
          </p:nvSpPr>
          <p:spPr>
            <a:xfrm>
              <a:off x="5502459" y="4071812"/>
              <a:ext cx="1146250" cy="1117433"/>
            </a:xfrm>
            <a:prstGeom prst="roundRect">
              <a:avLst>
                <a:gd name="adj" fmla="val 19882"/>
              </a:avLst>
            </a:prstGeom>
            <a:gradFill>
              <a:gsLst>
                <a:gs pos="0">
                  <a:srgbClr val="FF4C00"/>
                </a:gs>
                <a:gs pos="52000">
                  <a:srgbClr val="FF9501"/>
                </a:gs>
                <a:gs pos="100000">
                  <a:srgbClr val="FF4C00"/>
                </a:gs>
              </a:gsLst>
              <a:lin ang="162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1" name="Oval 90">
              <a:extLst>
                <a:ext uri="{FF2B5EF4-FFF2-40B4-BE49-F238E27FC236}">
                  <a16:creationId xmlns:a16="http://schemas.microsoft.com/office/drawing/2014/main" id="{17E11F97-B554-4265-88B6-3F294BC42D70}"/>
                </a:ext>
              </a:extLst>
            </p:cNvPr>
            <p:cNvSpPr/>
            <p:nvPr/>
          </p:nvSpPr>
          <p:spPr>
            <a:xfrm>
              <a:off x="5614667" y="4073497"/>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2" name="Oval 91">
              <a:extLst>
                <a:ext uri="{FF2B5EF4-FFF2-40B4-BE49-F238E27FC236}">
                  <a16:creationId xmlns:a16="http://schemas.microsoft.com/office/drawing/2014/main" id="{EE56DE21-8E8E-4009-8754-AF91EA02D819}"/>
                </a:ext>
              </a:extLst>
            </p:cNvPr>
            <p:cNvSpPr/>
            <p:nvPr/>
          </p:nvSpPr>
          <p:spPr>
            <a:xfrm>
              <a:off x="5756326" y="404747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3" name="Oval 92">
              <a:extLst>
                <a:ext uri="{FF2B5EF4-FFF2-40B4-BE49-F238E27FC236}">
                  <a16:creationId xmlns:a16="http://schemas.microsoft.com/office/drawing/2014/main" id="{CE551583-1F53-4D67-B543-E37989799002}"/>
                </a:ext>
              </a:extLst>
            </p:cNvPr>
            <p:cNvSpPr/>
            <p:nvPr/>
          </p:nvSpPr>
          <p:spPr>
            <a:xfrm>
              <a:off x="5898151" y="4062336"/>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4" name="Oval 93">
              <a:extLst>
                <a:ext uri="{FF2B5EF4-FFF2-40B4-BE49-F238E27FC236}">
                  <a16:creationId xmlns:a16="http://schemas.microsoft.com/office/drawing/2014/main" id="{C65F3FEC-8C91-46B5-85E5-629C1C475038}"/>
                </a:ext>
              </a:extLst>
            </p:cNvPr>
            <p:cNvSpPr/>
            <p:nvPr/>
          </p:nvSpPr>
          <p:spPr>
            <a:xfrm>
              <a:off x="6033052" y="4047470"/>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5" name="Oval 94">
              <a:extLst>
                <a:ext uri="{FF2B5EF4-FFF2-40B4-BE49-F238E27FC236}">
                  <a16:creationId xmlns:a16="http://schemas.microsoft.com/office/drawing/2014/main" id="{C19B0A30-E9AC-4B02-85C5-0A00293BAA2E}"/>
                </a:ext>
              </a:extLst>
            </p:cNvPr>
            <p:cNvSpPr/>
            <p:nvPr/>
          </p:nvSpPr>
          <p:spPr>
            <a:xfrm>
              <a:off x="6146534" y="4062335"/>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Oval 95">
              <a:extLst>
                <a:ext uri="{FF2B5EF4-FFF2-40B4-BE49-F238E27FC236}">
                  <a16:creationId xmlns:a16="http://schemas.microsoft.com/office/drawing/2014/main" id="{F10C1828-CE35-4300-833A-82F7ABE03B1C}"/>
                </a:ext>
              </a:extLst>
            </p:cNvPr>
            <p:cNvSpPr/>
            <p:nvPr/>
          </p:nvSpPr>
          <p:spPr>
            <a:xfrm>
              <a:off x="6260945" y="4048674"/>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7" name="Oval 96">
              <a:extLst>
                <a:ext uri="{FF2B5EF4-FFF2-40B4-BE49-F238E27FC236}">
                  <a16:creationId xmlns:a16="http://schemas.microsoft.com/office/drawing/2014/main" id="{940C99E0-BD9A-4FAC-9595-CCBD18F9E4E2}"/>
                </a:ext>
              </a:extLst>
            </p:cNvPr>
            <p:cNvSpPr/>
            <p:nvPr/>
          </p:nvSpPr>
          <p:spPr>
            <a:xfrm>
              <a:off x="6410405" y="405863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8" name="Oval 97">
              <a:extLst>
                <a:ext uri="{FF2B5EF4-FFF2-40B4-BE49-F238E27FC236}">
                  <a16:creationId xmlns:a16="http://schemas.microsoft.com/office/drawing/2014/main" id="{24BBC254-DE38-447C-AB46-18A8B227435A}"/>
                </a:ext>
              </a:extLst>
            </p:cNvPr>
            <p:cNvSpPr/>
            <p:nvPr/>
          </p:nvSpPr>
          <p:spPr>
            <a:xfrm>
              <a:off x="6532297" y="4090534"/>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9" name="Oval 98">
              <a:extLst>
                <a:ext uri="{FF2B5EF4-FFF2-40B4-BE49-F238E27FC236}">
                  <a16:creationId xmlns:a16="http://schemas.microsoft.com/office/drawing/2014/main" id="{2E3900CB-617B-43DD-B8BD-137DED4266C7}"/>
                </a:ext>
              </a:extLst>
            </p:cNvPr>
            <p:cNvSpPr/>
            <p:nvPr/>
          </p:nvSpPr>
          <p:spPr>
            <a:xfrm>
              <a:off x="6601011" y="4174229"/>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0" name="Oval 99">
              <a:extLst>
                <a:ext uri="{FF2B5EF4-FFF2-40B4-BE49-F238E27FC236}">
                  <a16:creationId xmlns:a16="http://schemas.microsoft.com/office/drawing/2014/main" id="{7464D139-6842-4C95-B12F-63CA3C1F6031}"/>
                </a:ext>
              </a:extLst>
            </p:cNvPr>
            <p:cNvSpPr/>
            <p:nvPr/>
          </p:nvSpPr>
          <p:spPr>
            <a:xfrm>
              <a:off x="6633678" y="429631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1" name="Oval 100">
              <a:extLst>
                <a:ext uri="{FF2B5EF4-FFF2-40B4-BE49-F238E27FC236}">
                  <a16:creationId xmlns:a16="http://schemas.microsoft.com/office/drawing/2014/main" id="{0A67914E-D864-4B2B-BBFD-FD7B5A9A813F}"/>
                </a:ext>
              </a:extLst>
            </p:cNvPr>
            <p:cNvSpPr/>
            <p:nvPr/>
          </p:nvSpPr>
          <p:spPr>
            <a:xfrm>
              <a:off x="6623870" y="4399506"/>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Oval 101">
              <a:extLst>
                <a:ext uri="{FF2B5EF4-FFF2-40B4-BE49-F238E27FC236}">
                  <a16:creationId xmlns:a16="http://schemas.microsoft.com/office/drawing/2014/main" id="{CADFBD15-9627-4733-84DD-6A841C84B94C}"/>
                </a:ext>
              </a:extLst>
            </p:cNvPr>
            <p:cNvSpPr/>
            <p:nvPr/>
          </p:nvSpPr>
          <p:spPr>
            <a:xfrm>
              <a:off x="6626601" y="4521589"/>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Oval 102">
              <a:extLst>
                <a:ext uri="{FF2B5EF4-FFF2-40B4-BE49-F238E27FC236}">
                  <a16:creationId xmlns:a16="http://schemas.microsoft.com/office/drawing/2014/main" id="{140A6D7B-87E9-4F48-9A32-3E3D796DD64F}"/>
                </a:ext>
              </a:extLst>
            </p:cNvPr>
            <p:cNvSpPr/>
            <p:nvPr/>
          </p:nvSpPr>
          <p:spPr>
            <a:xfrm>
              <a:off x="5529622" y="4149352"/>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Oval 103">
              <a:extLst>
                <a:ext uri="{FF2B5EF4-FFF2-40B4-BE49-F238E27FC236}">
                  <a16:creationId xmlns:a16="http://schemas.microsoft.com/office/drawing/2014/main" id="{7AB24A55-80B7-4529-BE57-D9878E4FAE98}"/>
                </a:ext>
              </a:extLst>
            </p:cNvPr>
            <p:cNvSpPr/>
            <p:nvPr/>
          </p:nvSpPr>
          <p:spPr>
            <a:xfrm>
              <a:off x="5481579" y="4347324"/>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Oval 104">
              <a:extLst>
                <a:ext uri="{FF2B5EF4-FFF2-40B4-BE49-F238E27FC236}">
                  <a16:creationId xmlns:a16="http://schemas.microsoft.com/office/drawing/2014/main" id="{688B7E34-C55B-4B78-B71B-D1336C28C974}"/>
                </a:ext>
              </a:extLst>
            </p:cNvPr>
            <p:cNvSpPr/>
            <p:nvPr/>
          </p:nvSpPr>
          <p:spPr>
            <a:xfrm>
              <a:off x="5481579" y="4468026"/>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Oval 105">
              <a:extLst>
                <a:ext uri="{FF2B5EF4-FFF2-40B4-BE49-F238E27FC236}">
                  <a16:creationId xmlns:a16="http://schemas.microsoft.com/office/drawing/2014/main" id="{D8CA030C-2AAB-49CE-9049-169ABB9B1A84}"/>
                </a:ext>
              </a:extLst>
            </p:cNvPr>
            <p:cNvSpPr/>
            <p:nvPr/>
          </p:nvSpPr>
          <p:spPr>
            <a:xfrm>
              <a:off x="5477152" y="423606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Oval 106">
              <a:extLst>
                <a:ext uri="{FF2B5EF4-FFF2-40B4-BE49-F238E27FC236}">
                  <a16:creationId xmlns:a16="http://schemas.microsoft.com/office/drawing/2014/main" id="{B3E711F6-9B89-4073-9AD2-712058FCF52A}"/>
                </a:ext>
              </a:extLst>
            </p:cNvPr>
            <p:cNvSpPr/>
            <p:nvPr/>
          </p:nvSpPr>
          <p:spPr>
            <a:xfrm>
              <a:off x="5474780" y="459714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Oval 107">
              <a:extLst>
                <a:ext uri="{FF2B5EF4-FFF2-40B4-BE49-F238E27FC236}">
                  <a16:creationId xmlns:a16="http://schemas.microsoft.com/office/drawing/2014/main" id="{4F630601-D1AB-40D6-98F5-B8710C175C98}"/>
                </a:ext>
              </a:extLst>
            </p:cNvPr>
            <p:cNvSpPr/>
            <p:nvPr/>
          </p:nvSpPr>
          <p:spPr>
            <a:xfrm>
              <a:off x="6552453" y="511889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Oval 108">
              <a:extLst>
                <a:ext uri="{FF2B5EF4-FFF2-40B4-BE49-F238E27FC236}">
                  <a16:creationId xmlns:a16="http://schemas.microsoft.com/office/drawing/2014/main" id="{01080669-7558-4D28-B0EC-68275E431456}"/>
                </a:ext>
              </a:extLst>
            </p:cNvPr>
            <p:cNvSpPr/>
            <p:nvPr/>
          </p:nvSpPr>
          <p:spPr>
            <a:xfrm>
              <a:off x="6623067" y="464280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Oval 109">
              <a:extLst>
                <a:ext uri="{FF2B5EF4-FFF2-40B4-BE49-F238E27FC236}">
                  <a16:creationId xmlns:a16="http://schemas.microsoft.com/office/drawing/2014/main" id="{A419C8DA-59C5-4885-AD1F-FEF1A5677005}"/>
                </a:ext>
              </a:extLst>
            </p:cNvPr>
            <p:cNvSpPr/>
            <p:nvPr/>
          </p:nvSpPr>
          <p:spPr>
            <a:xfrm>
              <a:off x="5482176" y="471924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Oval 110">
              <a:extLst>
                <a:ext uri="{FF2B5EF4-FFF2-40B4-BE49-F238E27FC236}">
                  <a16:creationId xmlns:a16="http://schemas.microsoft.com/office/drawing/2014/main" id="{53624A3E-C783-4342-BD3C-6A516BE7BEAB}"/>
                </a:ext>
              </a:extLst>
            </p:cNvPr>
            <p:cNvSpPr/>
            <p:nvPr/>
          </p:nvSpPr>
          <p:spPr>
            <a:xfrm>
              <a:off x="6633678" y="477093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Oval 111">
              <a:extLst>
                <a:ext uri="{FF2B5EF4-FFF2-40B4-BE49-F238E27FC236}">
                  <a16:creationId xmlns:a16="http://schemas.microsoft.com/office/drawing/2014/main" id="{F0E11BD0-6C6A-4B3A-B575-BED655377800}"/>
                </a:ext>
              </a:extLst>
            </p:cNvPr>
            <p:cNvSpPr/>
            <p:nvPr/>
          </p:nvSpPr>
          <p:spPr>
            <a:xfrm>
              <a:off x="5474780" y="4835788"/>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Oval 112">
              <a:extLst>
                <a:ext uri="{FF2B5EF4-FFF2-40B4-BE49-F238E27FC236}">
                  <a16:creationId xmlns:a16="http://schemas.microsoft.com/office/drawing/2014/main" id="{802F2EAE-835D-4174-8E89-0C97FC4D901B}"/>
                </a:ext>
              </a:extLst>
            </p:cNvPr>
            <p:cNvSpPr/>
            <p:nvPr/>
          </p:nvSpPr>
          <p:spPr>
            <a:xfrm>
              <a:off x="5481579" y="4956376"/>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Oval 113">
              <a:extLst>
                <a:ext uri="{FF2B5EF4-FFF2-40B4-BE49-F238E27FC236}">
                  <a16:creationId xmlns:a16="http://schemas.microsoft.com/office/drawing/2014/main" id="{7361FB92-495B-48F8-BBD1-A5733388A7AF}"/>
                </a:ext>
              </a:extLst>
            </p:cNvPr>
            <p:cNvSpPr/>
            <p:nvPr/>
          </p:nvSpPr>
          <p:spPr>
            <a:xfrm>
              <a:off x="6633677" y="488676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Oval 114">
              <a:extLst>
                <a:ext uri="{FF2B5EF4-FFF2-40B4-BE49-F238E27FC236}">
                  <a16:creationId xmlns:a16="http://schemas.microsoft.com/office/drawing/2014/main" id="{8B139772-AA9A-4FF4-98F4-0B74EC7CC842}"/>
                </a:ext>
              </a:extLst>
            </p:cNvPr>
            <p:cNvSpPr/>
            <p:nvPr/>
          </p:nvSpPr>
          <p:spPr>
            <a:xfrm>
              <a:off x="5533124" y="5087101"/>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Oval 115">
              <a:extLst>
                <a:ext uri="{FF2B5EF4-FFF2-40B4-BE49-F238E27FC236}">
                  <a16:creationId xmlns:a16="http://schemas.microsoft.com/office/drawing/2014/main" id="{879105A1-DB5C-4CB5-94B9-EAA2EAD49E30}"/>
                </a:ext>
              </a:extLst>
            </p:cNvPr>
            <p:cNvSpPr/>
            <p:nvPr/>
          </p:nvSpPr>
          <p:spPr>
            <a:xfrm>
              <a:off x="6611344" y="5003800"/>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Oval 116">
              <a:extLst>
                <a:ext uri="{FF2B5EF4-FFF2-40B4-BE49-F238E27FC236}">
                  <a16:creationId xmlns:a16="http://schemas.microsoft.com/office/drawing/2014/main" id="{9DB8601F-4184-4B83-9C75-45AD12D9615F}"/>
                </a:ext>
              </a:extLst>
            </p:cNvPr>
            <p:cNvSpPr/>
            <p:nvPr/>
          </p:nvSpPr>
          <p:spPr>
            <a:xfrm>
              <a:off x="5794849" y="517527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Oval 117">
              <a:extLst>
                <a:ext uri="{FF2B5EF4-FFF2-40B4-BE49-F238E27FC236}">
                  <a16:creationId xmlns:a16="http://schemas.microsoft.com/office/drawing/2014/main" id="{DB879A50-6F41-4140-9269-F527C61C6998}"/>
                </a:ext>
              </a:extLst>
            </p:cNvPr>
            <p:cNvSpPr/>
            <p:nvPr/>
          </p:nvSpPr>
          <p:spPr>
            <a:xfrm>
              <a:off x="5648019" y="5161307"/>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Oval 118">
              <a:extLst>
                <a:ext uri="{FF2B5EF4-FFF2-40B4-BE49-F238E27FC236}">
                  <a16:creationId xmlns:a16="http://schemas.microsoft.com/office/drawing/2014/main" id="{4C158468-EFE7-4AFF-8C03-4C32B32AB4F9}"/>
                </a:ext>
              </a:extLst>
            </p:cNvPr>
            <p:cNvSpPr/>
            <p:nvPr/>
          </p:nvSpPr>
          <p:spPr>
            <a:xfrm>
              <a:off x="5950136" y="5170831"/>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Oval 119">
              <a:extLst>
                <a:ext uri="{FF2B5EF4-FFF2-40B4-BE49-F238E27FC236}">
                  <a16:creationId xmlns:a16="http://schemas.microsoft.com/office/drawing/2014/main" id="{9115DA90-49DF-41EB-855A-8BCE13216F77}"/>
                </a:ext>
              </a:extLst>
            </p:cNvPr>
            <p:cNvSpPr/>
            <p:nvPr/>
          </p:nvSpPr>
          <p:spPr>
            <a:xfrm>
              <a:off x="6125992" y="517083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Oval 120">
              <a:extLst>
                <a:ext uri="{FF2B5EF4-FFF2-40B4-BE49-F238E27FC236}">
                  <a16:creationId xmlns:a16="http://schemas.microsoft.com/office/drawing/2014/main" id="{1D6E59B4-5E38-494E-805A-942CB035C620}"/>
                </a:ext>
              </a:extLst>
            </p:cNvPr>
            <p:cNvSpPr/>
            <p:nvPr/>
          </p:nvSpPr>
          <p:spPr>
            <a:xfrm>
              <a:off x="6258420" y="515717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Oval 121">
              <a:extLst>
                <a:ext uri="{FF2B5EF4-FFF2-40B4-BE49-F238E27FC236}">
                  <a16:creationId xmlns:a16="http://schemas.microsoft.com/office/drawing/2014/main" id="{EE5045CE-35C1-4355-84A0-ABD44B180C6D}"/>
                </a:ext>
              </a:extLst>
            </p:cNvPr>
            <p:cNvSpPr/>
            <p:nvPr/>
          </p:nvSpPr>
          <p:spPr>
            <a:xfrm>
              <a:off x="6424120" y="5163831"/>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4" name="Pictur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8254" y="95655"/>
            <a:ext cx="7735117" cy="6858000"/>
          </a:xfrm>
          <a:prstGeom prst="rect">
            <a:avLst/>
          </a:prstGeom>
        </p:spPr>
      </p:pic>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25069" y="2818564"/>
            <a:ext cx="5169856" cy="1335140"/>
          </a:xfrm>
          <a:prstGeom prst="rect">
            <a:avLst/>
          </a:prstGeom>
        </p:spPr>
      </p:pic>
    </p:spTree>
    <p:extLst>
      <p:ext uri="{BB962C8B-B14F-4D97-AF65-F5344CB8AC3E}">
        <p14:creationId xmlns:p14="http://schemas.microsoft.com/office/powerpoint/2010/main" val="35748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870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32934021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FB23AB-7A20-48B0-9171-408A5DD45C6F}"/>
              </a:ext>
            </a:extLst>
          </p:cNvPr>
          <p:cNvSpPr txBox="1"/>
          <p:nvPr/>
        </p:nvSpPr>
        <p:spPr>
          <a:xfrm>
            <a:off x="4772961" y="2665165"/>
            <a:ext cx="91451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KHỞI</a:t>
            </a:r>
            <a:r>
              <a:rPr kumimoji="0" lang="vi-VN" sz="7200" b="1" i="0" u="none" strike="noStrike" kern="1200" cap="none" spc="0" normalizeH="0" noProof="0" dirty="0" smtClean="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ĐỘNG</a:t>
            </a:r>
            <a:endParaRPr kumimoji="0" lang="en-US" sz="7200" b="0"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endParaRPr>
          </a:p>
        </p:txBody>
      </p:sp>
      <p:grpSp>
        <p:nvGrpSpPr>
          <p:cNvPr id="16" name="Group 15">
            <a:extLst>
              <a:ext uri="{FF2B5EF4-FFF2-40B4-BE49-F238E27FC236}">
                <a16:creationId xmlns:a16="http://schemas.microsoft.com/office/drawing/2014/main" id="{B09AFFBE-D0EA-40D2-8A19-B9828F570E9D}"/>
              </a:ext>
            </a:extLst>
          </p:cNvPr>
          <p:cNvGrpSpPr/>
          <p:nvPr/>
        </p:nvGrpSpPr>
        <p:grpSpPr>
          <a:xfrm>
            <a:off x="5649468" y="2085669"/>
            <a:ext cx="1299388" cy="1286788"/>
            <a:chOff x="2612657" y="4823729"/>
            <a:chExt cx="1407447" cy="1423348"/>
          </a:xfrm>
        </p:grpSpPr>
        <p:sp>
          <p:nvSpPr>
            <p:cNvPr id="17" name="Oval 16">
              <a:extLst>
                <a:ext uri="{FF2B5EF4-FFF2-40B4-BE49-F238E27FC236}">
                  <a16:creationId xmlns:a16="http://schemas.microsoft.com/office/drawing/2014/main" id="{0B476A73-EBBE-4AC1-80A3-7F4D0DF0797E}"/>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D1893D02-F8EC-463C-8CE4-3C49E09BEBCA}"/>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9Slide07 Stormtrooper" panose="020B0500000000000000" pitchFamily="34" charset="0"/>
                  <a:ea typeface="+mn-ea"/>
                  <a:cs typeface="+mn-cs"/>
                </a:rPr>
                <a:t>1</a:t>
              </a:r>
            </a:p>
          </p:txBody>
        </p:sp>
      </p:grpSp>
      <p:pic>
        <p:nvPicPr>
          <p:cNvPr id="19" name="Picture 18">
            <a:extLst>
              <a:ext uri="{FF2B5EF4-FFF2-40B4-BE49-F238E27FC236}">
                <a16:creationId xmlns:a16="http://schemas.microsoft.com/office/drawing/2014/main" id="{8EC0B2B1-0A45-4F2E-9D32-CAC9253487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906393" y="1427485"/>
            <a:ext cx="2338872" cy="2634137"/>
          </a:xfrm>
          <a:prstGeom prst="rect">
            <a:avLst/>
          </a:prstGeom>
        </p:spPr>
      </p:pic>
    </p:spTree>
    <p:extLst>
      <p:ext uri="{BB962C8B-B14F-4D97-AF65-F5344CB8AC3E}">
        <p14:creationId xmlns:p14="http://schemas.microsoft.com/office/powerpoint/2010/main" val="32487984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1AEF0"/>
            </a:gs>
            <a:gs pos="100000">
              <a:srgbClr val="E0EEF1"/>
            </a:gs>
          </a:gsLst>
          <a:lin ang="5400000" scaled="1"/>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4722EE5-9D31-451B-9512-6F794AF8DCF0}"/>
              </a:ext>
            </a:extLst>
          </p:cNvPr>
          <p:cNvSpPr/>
          <p:nvPr/>
        </p:nvSpPr>
        <p:spPr>
          <a:xfrm>
            <a:off x="-137747" y="4862749"/>
            <a:ext cx="6386862"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0">
                <a:srgbClr val="B9BE07"/>
              </a:gs>
              <a:gs pos="100000">
                <a:srgbClr val="5265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Diagram&#10;&#10;Description automatically generated with medium confidence">
            <a:extLst>
              <a:ext uri="{FF2B5EF4-FFF2-40B4-BE49-F238E27FC236}">
                <a16:creationId xmlns:a16="http://schemas.microsoft.com/office/drawing/2014/main" id="{4E155252-DB8A-49A8-82B4-55153A8A620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rot="20893845">
            <a:off x="-2579335" y="3853487"/>
            <a:ext cx="2808286" cy="3042310"/>
          </a:xfrm>
          <a:prstGeom prst="rect">
            <a:avLst/>
          </a:prstGeom>
        </p:spPr>
      </p:pic>
      <p:grpSp>
        <p:nvGrpSpPr>
          <p:cNvPr id="17" name="Group 16">
            <a:extLst>
              <a:ext uri="{FF2B5EF4-FFF2-40B4-BE49-F238E27FC236}">
                <a16:creationId xmlns:a16="http://schemas.microsoft.com/office/drawing/2014/main" id="{08E132B8-DEC7-4E77-928B-C9E21B530130}"/>
              </a:ext>
            </a:extLst>
          </p:cNvPr>
          <p:cNvGrpSpPr/>
          <p:nvPr/>
        </p:nvGrpSpPr>
        <p:grpSpPr>
          <a:xfrm>
            <a:off x="2252089" y="-4375251"/>
            <a:ext cx="2865120" cy="4037658"/>
            <a:chOff x="1815291" y="-39347"/>
            <a:chExt cx="2865120" cy="2654054"/>
          </a:xfrm>
        </p:grpSpPr>
        <p:pic>
          <p:nvPicPr>
            <p:cNvPr id="18" name="Picture 17" descr="Diagram&#10;&#10;Description automatically generated with medium confidence">
              <a:extLst>
                <a:ext uri="{FF2B5EF4-FFF2-40B4-BE49-F238E27FC236}">
                  <a16:creationId xmlns:a16="http://schemas.microsoft.com/office/drawing/2014/main" id="{71CB5AF6-4363-419C-A8F6-22270450CC5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9" name="Straight Connector 18">
              <a:extLst>
                <a:ext uri="{FF2B5EF4-FFF2-40B4-BE49-F238E27FC236}">
                  <a16:creationId xmlns:a16="http://schemas.microsoft.com/office/drawing/2014/main" id="{63C30715-E3D2-4C71-9594-6528232B86B2}"/>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00999EA-82B2-46DC-B271-0B58B247EAFF}"/>
              </a:ext>
            </a:extLst>
          </p:cNvPr>
          <p:cNvGrpSpPr/>
          <p:nvPr/>
        </p:nvGrpSpPr>
        <p:grpSpPr>
          <a:xfrm>
            <a:off x="3006477" y="-3724418"/>
            <a:ext cx="2865120" cy="3086952"/>
            <a:chOff x="1815291" y="342048"/>
            <a:chExt cx="2865120" cy="3086952"/>
          </a:xfrm>
        </p:grpSpPr>
        <p:pic>
          <p:nvPicPr>
            <p:cNvPr id="11" name="Picture 10" descr="Diagram&#10;&#10;Description automatically generated with medium confidence">
              <a:extLst>
                <a:ext uri="{FF2B5EF4-FFF2-40B4-BE49-F238E27FC236}">
                  <a16:creationId xmlns:a16="http://schemas.microsoft.com/office/drawing/2014/main" id="{5E1DAA89-6A10-4F37-8DB1-26B31CF2E6D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3" name="Straight Connector 12">
              <a:extLst>
                <a:ext uri="{FF2B5EF4-FFF2-40B4-BE49-F238E27FC236}">
                  <a16:creationId xmlns:a16="http://schemas.microsoft.com/office/drawing/2014/main" id="{D1568A72-CF17-405E-9A4D-DFB75CE8560D}"/>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sp>
        <p:nvSpPr>
          <p:cNvPr id="27" name="Freeform: Shape 26">
            <a:extLst>
              <a:ext uri="{FF2B5EF4-FFF2-40B4-BE49-F238E27FC236}">
                <a16:creationId xmlns:a16="http://schemas.microsoft.com/office/drawing/2014/main" id="{CD19F815-8335-49F7-B86A-B77BAA5CF2E4}"/>
              </a:ext>
            </a:extLst>
          </p:cNvPr>
          <p:cNvSpPr/>
          <p:nvPr/>
        </p:nvSpPr>
        <p:spPr>
          <a:xfrm>
            <a:off x="7022814" y="2854546"/>
            <a:ext cx="5353259" cy="3448795"/>
          </a:xfrm>
          <a:custGeom>
            <a:avLst/>
            <a:gdLst>
              <a:gd name="connsiteX0" fmla="*/ 4272761 w 5170887"/>
              <a:gd name="connsiteY0" fmla="*/ 40 h 3903962"/>
              <a:gd name="connsiteX1" fmla="*/ 5136404 w 5170887"/>
              <a:gd name="connsiteY1" fmla="*/ 89666 h 3903962"/>
              <a:gd name="connsiteX2" fmla="*/ 5170887 w 5170887"/>
              <a:gd name="connsiteY2" fmla="*/ 98715 h 3903962"/>
              <a:gd name="connsiteX3" fmla="*/ 5170887 w 5170887"/>
              <a:gd name="connsiteY3" fmla="*/ 2845179 h 3903962"/>
              <a:gd name="connsiteX4" fmla="*/ 84204 w 5170887"/>
              <a:gd name="connsiteY4" fmla="*/ 3903962 h 3903962"/>
              <a:gd name="connsiteX5" fmla="*/ 69163 w 5170887"/>
              <a:gd name="connsiteY5" fmla="*/ 3851642 h 3903962"/>
              <a:gd name="connsiteX6" fmla="*/ 38184 w 5170887"/>
              <a:gd name="connsiteY6" fmla="*/ 3708063 h 3903962"/>
              <a:gd name="connsiteX7" fmla="*/ 3016514 w 5170887"/>
              <a:gd name="connsiteY7" fmla="*/ 135741 h 3903962"/>
              <a:gd name="connsiteX8" fmla="*/ 4272761 w 5170887"/>
              <a:gd name="connsiteY8" fmla="*/ 40 h 39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0887" h="3903962">
                <a:moveTo>
                  <a:pt x="4272761" y="40"/>
                </a:moveTo>
                <a:cubicBezTo>
                  <a:pt x="4574343" y="1242"/>
                  <a:pt x="4864085" y="30120"/>
                  <a:pt x="5136404" y="89666"/>
                </a:cubicBezTo>
                <a:lnTo>
                  <a:pt x="5170887" y="98715"/>
                </a:lnTo>
                <a:lnTo>
                  <a:pt x="5170887" y="2845179"/>
                </a:lnTo>
                <a:lnTo>
                  <a:pt x="84204" y="3903962"/>
                </a:lnTo>
                <a:lnTo>
                  <a:pt x="69163" y="3851642"/>
                </a:lnTo>
                <a:cubicBezTo>
                  <a:pt x="57281" y="3804387"/>
                  <a:pt x="46939" y="3756519"/>
                  <a:pt x="38184" y="3708063"/>
                </a:cubicBezTo>
                <a:cubicBezTo>
                  <a:pt x="-241957" y="2157445"/>
                  <a:pt x="1046324" y="545833"/>
                  <a:pt x="3016514" y="135741"/>
                </a:cubicBezTo>
                <a:cubicBezTo>
                  <a:pt x="3447493" y="46034"/>
                  <a:pt x="3870652" y="-1564"/>
                  <a:pt x="4272761" y="40"/>
                </a:cubicBezTo>
                <a:close/>
              </a:path>
            </a:pathLst>
          </a:custGeom>
          <a:gradFill>
            <a:gsLst>
              <a:gs pos="0">
                <a:srgbClr val="526507"/>
              </a:gs>
              <a:gs pos="100000">
                <a:srgbClr val="B9BE07"/>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Freeform: Shape 5">
            <a:extLst>
              <a:ext uri="{FF2B5EF4-FFF2-40B4-BE49-F238E27FC236}">
                <a16:creationId xmlns:a16="http://schemas.microsoft.com/office/drawing/2014/main" id="{50712430-454E-44C9-A432-A6A3185747CF}"/>
              </a:ext>
            </a:extLst>
          </p:cNvPr>
          <p:cNvSpPr/>
          <p:nvPr/>
        </p:nvSpPr>
        <p:spPr>
          <a:xfrm>
            <a:off x="6717604" y="5003800"/>
            <a:ext cx="5647268" cy="1854200"/>
          </a:xfrm>
          <a:custGeom>
            <a:avLst/>
            <a:gdLst>
              <a:gd name="connsiteX0" fmla="*/ 3328097 w 5474396"/>
              <a:gd name="connsiteY0" fmla="*/ 0 h 1854200"/>
              <a:gd name="connsiteX1" fmla="*/ 5456938 w 5474396"/>
              <a:gd name="connsiteY1" fmla="*/ 305613 h 1854200"/>
              <a:gd name="connsiteX2" fmla="*/ 5474396 w 5474396"/>
              <a:gd name="connsiteY2" fmla="*/ 312746 h 1854200"/>
              <a:gd name="connsiteX3" fmla="*/ 5474396 w 5474396"/>
              <a:gd name="connsiteY3" fmla="*/ 1854200 h 1854200"/>
              <a:gd name="connsiteX4" fmla="*/ 5385 w 5474396"/>
              <a:gd name="connsiteY4" fmla="*/ 1854200 h 1854200"/>
              <a:gd name="connsiteX5" fmla="*/ 1674 w 5474396"/>
              <a:gd name="connsiteY5" fmla="*/ 1821641 h 1854200"/>
              <a:gd name="connsiteX6" fmla="*/ 697 w 5474396"/>
              <a:gd name="connsiteY6" fmla="*/ 1733550 h 1854200"/>
              <a:gd name="connsiteX7" fmla="*/ 3328097 w 5474396"/>
              <a:gd name="connsiteY7"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96" h="1854200">
                <a:moveTo>
                  <a:pt x="3328097" y="0"/>
                </a:moveTo>
                <a:cubicBezTo>
                  <a:pt x="4132078" y="0"/>
                  <a:pt x="4876754" y="95079"/>
                  <a:pt x="5456938" y="305613"/>
                </a:cubicBezTo>
                <a:lnTo>
                  <a:pt x="5474396" y="312746"/>
                </a:lnTo>
                <a:lnTo>
                  <a:pt x="5474396" y="1854200"/>
                </a:lnTo>
                <a:lnTo>
                  <a:pt x="5385" y="1854200"/>
                </a:lnTo>
                <a:lnTo>
                  <a:pt x="1674" y="1821641"/>
                </a:lnTo>
                <a:cubicBezTo>
                  <a:pt x="-155" y="1792442"/>
                  <a:pt x="-493" y="1763072"/>
                  <a:pt x="697" y="1733550"/>
                </a:cubicBezTo>
                <a:cubicBezTo>
                  <a:pt x="38797" y="788837"/>
                  <a:pt x="1490425" y="0"/>
                  <a:pt x="3328097" y="0"/>
                </a:cubicBezTo>
                <a:close/>
              </a:path>
            </a:pathLst>
          </a:custGeom>
          <a:gradFill>
            <a:gsLst>
              <a:gs pos="0">
                <a:srgbClr val="526507"/>
              </a:gs>
              <a:gs pos="100000">
                <a:srgbClr val="B9BE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Shape 9">
            <a:extLst>
              <a:ext uri="{FF2B5EF4-FFF2-40B4-BE49-F238E27FC236}">
                <a16:creationId xmlns:a16="http://schemas.microsoft.com/office/drawing/2014/main" id="{355E1415-03DC-4ADE-B5AF-DF0FE14CFBF4}"/>
              </a:ext>
            </a:extLst>
          </p:cNvPr>
          <p:cNvSpPr/>
          <p:nvPr/>
        </p:nvSpPr>
        <p:spPr>
          <a:xfrm>
            <a:off x="3620910" y="4839503"/>
            <a:ext cx="6096001"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63000">
                <a:srgbClr val="879307"/>
              </a:gs>
              <a:gs pos="0">
                <a:srgbClr val="B9BE07"/>
              </a:gs>
              <a:gs pos="100000">
                <a:srgbClr val="52650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938ECE14-3D55-4459-A278-4290A96369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a:off x="12474061" y="2575932"/>
            <a:ext cx="2525749" cy="3220278"/>
          </a:xfrm>
          <a:prstGeom prst="rect">
            <a:avLst/>
          </a:prstGeom>
        </p:spPr>
      </p:pic>
      <p:pic>
        <p:nvPicPr>
          <p:cNvPr id="22" name="Picture 21">
            <a:extLst>
              <a:ext uri="{FF2B5EF4-FFF2-40B4-BE49-F238E27FC236}">
                <a16:creationId xmlns:a16="http://schemas.microsoft.com/office/drawing/2014/main" id="{9A9EB49A-395A-4664-B853-D6E78B8FA4B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16533434">
            <a:off x="890108" y="6542915"/>
            <a:ext cx="3360117" cy="3784307"/>
          </a:xfrm>
          <a:prstGeom prst="rect">
            <a:avLst/>
          </a:prstGeom>
        </p:spPr>
      </p:pic>
      <p:sp>
        <p:nvSpPr>
          <p:cNvPr id="32" name="Cloud 31">
            <a:extLst>
              <a:ext uri="{FF2B5EF4-FFF2-40B4-BE49-F238E27FC236}">
                <a16:creationId xmlns:a16="http://schemas.microsoft.com/office/drawing/2014/main" id="{7D4A3DC6-5D78-45B0-BF01-3EEA9B1693B5}"/>
              </a:ext>
            </a:extLst>
          </p:cNvPr>
          <p:cNvSpPr/>
          <p:nvPr/>
        </p:nvSpPr>
        <p:spPr>
          <a:xfrm>
            <a:off x="7080702" y="-1110365"/>
            <a:ext cx="2718360" cy="1027954"/>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Cloud 33">
            <a:extLst>
              <a:ext uri="{FF2B5EF4-FFF2-40B4-BE49-F238E27FC236}">
                <a16:creationId xmlns:a16="http://schemas.microsoft.com/office/drawing/2014/main" id="{9D0AF9B8-D69E-4E44-86A9-0341D4373A74}"/>
              </a:ext>
            </a:extLst>
          </p:cNvPr>
          <p:cNvSpPr/>
          <p:nvPr/>
        </p:nvSpPr>
        <p:spPr>
          <a:xfrm rot="10800000">
            <a:off x="-1122530" y="-1582423"/>
            <a:ext cx="2718360" cy="1027954"/>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a:extLst>
              <a:ext uri="{FF2B5EF4-FFF2-40B4-BE49-F238E27FC236}">
                <a16:creationId xmlns:a16="http://schemas.microsoft.com/office/drawing/2014/main" id="{252F3478-F171-439E-AA09-8BF86E07DB4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flipH="1">
            <a:off x="-3662289" y="4539393"/>
            <a:ext cx="2564624" cy="3220278"/>
          </a:xfrm>
          <a:prstGeom prst="rect">
            <a:avLst/>
          </a:prstGeom>
        </p:spPr>
      </p:pic>
      <p:pic>
        <p:nvPicPr>
          <p:cNvPr id="39" name="Picture 38">
            <a:extLst>
              <a:ext uri="{FF2B5EF4-FFF2-40B4-BE49-F238E27FC236}">
                <a16:creationId xmlns:a16="http://schemas.microsoft.com/office/drawing/2014/main" id="{33F2B114-EABC-412E-90F0-9505830383B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7604" y1="87870" x2="67969" y2="88241"/>
                        <a14:foregroundMark x1="69063" y1="89074" x2="69844" y2="88704"/>
                        <a14:foregroundMark x1="64323" y1="85648" x2="64323" y2="85648"/>
                      </a14:backgroundRemoval>
                    </a14:imgEffect>
                  </a14:imgLayer>
                </a14:imgProps>
              </a:ext>
            </a:extLst>
          </a:blip>
          <a:srcRect l="61334" t="71824" r="26567" b="7462"/>
          <a:stretch/>
        </p:blipFill>
        <p:spPr>
          <a:xfrm rot="2844930">
            <a:off x="7961175" y="7218498"/>
            <a:ext cx="1654900" cy="1593619"/>
          </a:xfrm>
          <a:prstGeom prst="rect">
            <a:avLst/>
          </a:prstGeom>
        </p:spPr>
      </p:pic>
      <p:pic>
        <p:nvPicPr>
          <p:cNvPr id="31" name="Picture 30">
            <a:extLst>
              <a:ext uri="{FF2B5EF4-FFF2-40B4-BE49-F238E27FC236}">
                <a16:creationId xmlns:a16="http://schemas.microsoft.com/office/drawing/2014/main" id="{6E81EEEB-4A4E-4736-8F65-AC27392DFD5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a:off x="12911131" y="-446817"/>
            <a:ext cx="2666512" cy="2680945"/>
          </a:xfrm>
          <a:prstGeom prst="rect">
            <a:avLst/>
          </a:prstGeom>
        </p:spPr>
      </p:pic>
      <p:grpSp>
        <p:nvGrpSpPr>
          <p:cNvPr id="51" name="Group 50">
            <a:extLst>
              <a:ext uri="{FF2B5EF4-FFF2-40B4-BE49-F238E27FC236}">
                <a16:creationId xmlns:a16="http://schemas.microsoft.com/office/drawing/2014/main" id="{B62FF1AF-E7FD-40ED-8B92-4772FE9F7094}"/>
              </a:ext>
            </a:extLst>
          </p:cNvPr>
          <p:cNvGrpSpPr/>
          <p:nvPr/>
        </p:nvGrpSpPr>
        <p:grpSpPr>
          <a:xfrm>
            <a:off x="4135282" y="-4246588"/>
            <a:ext cx="6432480" cy="3137953"/>
            <a:chOff x="4553814" y="951594"/>
            <a:chExt cx="6432480" cy="3137953"/>
          </a:xfrm>
        </p:grpSpPr>
        <p:pic>
          <p:nvPicPr>
            <p:cNvPr id="43" name="Picture 42">
              <a:extLst>
                <a:ext uri="{FF2B5EF4-FFF2-40B4-BE49-F238E27FC236}">
                  <a16:creationId xmlns:a16="http://schemas.microsoft.com/office/drawing/2014/main" id="{6634CE05-6272-4D6C-90E7-077FAFE9CDCE}"/>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8576" b="54601" l="56131" r="65654">
                          <a14:foregroundMark x1="57500" y1="22778" x2="57500" y2="22778"/>
                          <a14:foregroundMark x1="59479" y1="21296" x2="59740" y2="21296"/>
                          <a14:foregroundMark x1="60260" y1="21389" x2="60469" y2="21481"/>
                          <a14:foregroundMark x1="61042" y1="21481" x2="61302" y2="21667"/>
                          <a14:foregroundMark x1="59844" y1="23056" x2="59844" y2="23056"/>
                          <a14:foregroundMark x1="58229" y1="21389" x2="58229" y2="21389"/>
                          <a14:foregroundMark x1="57969" y1="22130" x2="57969" y2="22130"/>
                          <a14:foregroundMark x1="58958" y1="21389" x2="58958" y2="21389"/>
                          <a14:foregroundMark x1="61771" y1="21481" x2="61771" y2="21481"/>
                          <a14:foregroundMark x1="62344" y1="22037" x2="62500" y2="22130"/>
                          <a14:foregroundMark x1="63438" y1="24907" x2="63438" y2="24907"/>
                          <a14:foregroundMark x1="63021" y1="23056" x2="63021" y2="23056"/>
                          <a14:foregroundMark x1="63281" y1="23981" x2="63281" y2="23981"/>
                          <a14:foregroundMark x1="56979" y1="51667" x2="56979" y2="51667"/>
                          <a14:foregroundMark x1="58177" y1="53333" x2="58177" y2="53333"/>
                          <a14:foregroundMark x1="63646" y1="52593" x2="63646" y2="52593"/>
                          <a14:foregroundMark x1="63594" y1="50741" x2="63594" y2="50741"/>
                          <a14:foregroundMark x1="63750" y1="52870" x2="63750" y2="52870"/>
                          <a14:foregroundMark x1="63906" y1="52778" x2="63906" y2="52778"/>
                          <a14:foregroundMark x1="63854" y1="51852" x2="63854" y2="51852"/>
                          <a14:foregroundMark x1="63646" y1="50278" x2="63646" y2="50278"/>
                          <a14:foregroundMark x1="63385" y1="48611" x2="63385" y2="48611"/>
                          <a14:foregroundMark x1="63542" y1="35278" x2="63542" y2="35278"/>
                          <a14:foregroundMark x1="63490" y1="32778" x2="63490" y2="32778"/>
                          <a14:foregroundMark x1="63490" y1="29537" x2="63490" y2="29537"/>
                          <a14:foregroundMark x1="63490" y1="27963" x2="63438" y2="29167"/>
                          <a14:foregroundMark x1="63281" y1="26389" x2="63333" y2="26759"/>
                          <a14:backgroundMark x1="57188" y1="20000" x2="57865" y2="20370"/>
                          <a14:backgroundMark x1="60938" y1="20556" x2="62083" y2="20648"/>
                          <a14:backgroundMark x1="57396" y1="20463" x2="57969" y2="19722"/>
                          <a14:backgroundMark x1="57396" y1="21204" x2="57396" y2="21204"/>
                          <a14:backgroundMark x1="57240" y1="21759" x2="57240" y2="21759"/>
                          <a14:backgroundMark x1="57083" y1="22315" x2="57083" y2="22315"/>
                          <a14:backgroundMark x1="56875" y1="22963" x2="56875" y2="22963"/>
                          <a14:backgroundMark x1="62500" y1="20556" x2="62500" y2="20556"/>
                          <a14:backgroundMark x1="58490" y1="20000" x2="58542" y2="20000"/>
                          <a14:backgroundMark x1="58698" y1="20093" x2="59844" y2="20093"/>
                          <a14:backgroundMark x1="63854" y1="22407" x2="64375" y2="23241"/>
                          <a14:backgroundMark x1="64286" y1="26345" x2="64323" y2="27037"/>
                          <a14:backgroundMark x1="64219" y1="25093" x2="64265" y2="25960"/>
                          <a14:backgroundMark x1="64167" y1="29167" x2="64271" y2="30926"/>
                          <a14:backgroundMark x1="64291" y1="32778" x2="64323" y2="34352"/>
                          <a14:backgroundMark x1="64271" y1="31759" x2="64291" y2="32778"/>
                          <a14:backgroundMark x1="64271" y1="35463" x2="64323" y2="40185"/>
                          <a14:backgroundMark x1="64373" y1="48611" x2="64427" y2="50093"/>
                          <a14:backgroundMark x1="64271" y1="45833" x2="64373" y2="48611"/>
                          <a14:backgroundMark x1="63854" y1="40463" x2="64063" y2="45000"/>
                        </a14:backgroundRemoval>
                      </a14:imgEffect>
                    </a14:imgLayer>
                  </a14:imgProps>
                </a:ext>
              </a:extLst>
            </a:blip>
            <a:srcRect l="54941" t="14073" r="33156" b="40896"/>
            <a:stretch/>
          </p:blipFill>
          <p:spPr>
            <a:xfrm>
              <a:off x="8925067" y="1001342"/>
              <a:ext cx="1451186" cy="3088205"/>
            </a:xfrm>
            <a:prstGeom prst="rect">
              <a:avLst/>
            </a:prstGeom>
          </p:spPr>
        </p:pic>
        <p:grpSp>
          <p:nvGrpSpPr>
            <p:cNvPr id="49" name="Group 48">
              <a:extLst>
                <a:ext uri="{FF2B5EF4-FFF2-40B4-BE49-F238E27FC236}">
                  <a16:creationId xmlns:a16="http://schemas.microsoft.com/office/drawing/2014/main" id="{248526C0-D589-4293-B1EC-941B0197CE41}"/>
                </a:ext>
              </a:extLst>
            </p:cNvPr>
            <p:cNvGrpSpPr/>
            <p:nvPr/>
          </p:nvGrpSpPr>
          <p:grpSpPr>
            <a:xfrm>
              <a:off x="4553814" y="1037056"/>
              <a:ext cx="6432480" cy="2583922"/>
              <a:chOff x="5214410" y="1543270"/>
              <a:chExt cx="6432480" cy="2583922"/>
            </a:xfrm>
          </p:grpSpPr>
          <p:grpSp>
            <p:nvGrpSpPr>
              <p:cNvPr id="45" name="Group 44">
                <a:extLst>
                  <a:ext uri="{FF2B5EF4-FFF2-40B4-BE49-F238E27FC236}">
                    <a16:creationId xmlns:a16="http://schemas.microsoft.com/office/drawing/2014/main" id="{AE141E76-F3E1-4A37-AFB5-87ED07989EB8}"/>
                  </a:ext>
                </a:extLst>
              </p:cNvPr>
              <p:cNvGrpSpPr/>
              <p:nvPr/>
            </p:nvGrpSpPr>
            <p:grpSpPr>
              <a:xfrm>
                <a:off x="5214410" y="1593257"/>
                <a:ext cx="6432480" cy="2533935"/>
                <a:chOff x="5509824" y="1413909"/>
                <a:chExt cx="4620046" cy="2533935"/>
              </a:xfrm>
              <a:noFill/>
            </p:grpSpPr>
            <p:sp>
              <p:nvSpPr>
                <p:cNvPr id="46" name="TextBox 45">
                  <a:extLst>
                    <a:ext uri="{FF2B5EF4-FFF2-40B4-BE49-F238E27FC236}">
                      <a16:creationId xmlns:a16="http://schemas.microsoft.com/office/drawing/2014/main" id="{D1185AB7-A6E9-4261-8E07-ECEAE65ACCDD}"/>
                    </a:ext>
                  </a:extLst>
                </p:cNvPr>
                <p:cNvSpPr txBox="1"/>
                <p:nvPr/>
              </p:nvSpPr>
              <p:spPr>
                <a:xfrm>
                  <a:off x="5509824" y="1413909"/>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Môn</a:t>
                  </a:r>
                </a:p>
              </p:txBody>
            </p:sp>
            <p:sp>
              <p:nvSpPr>
                <p:cNvPr id="47" name="TextBox 46">
                  <a:extLst>
                    <a:ext uri="{FF2B5EF4-FFF2-40B4-BE49-F238E27FC236}">
                      <a16:creationId xmlns:a16="http://schemas.microsoft.com/office/drawing/2014/main" id="{22444A08-3269-413F-BDC8-1E43989FFD40}"/>
                    </a:ext>
                  </a:extLst>
                </p:cNvPr>
                <p:cNvSpPr txBox="1"/>
                <p:nvPr/>
              </p:nvSpPr>
              <p:spPr>
                <a:xfrm>
                  <a:off x="5689153" y="2378184"/>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Học</a:t>
                  </a:r>
                </a:p>
              </p:txBody>
            </p:sp>
          </p:grpSp>
          <p:grpSp>
            <p:nvGrpSpPr>
              <p:cNvPr id="44" name="Group 43">
                <a:extLst>
                  <a:ext uri="{FF2B5EF4-FFF2-40B4-BE49-F238E27FC236}">
                    <a16:creationId xmlns:a16="http://schemas.microsoft.com/office/drawing/2014/main" id="{8AF284B4-BC0E-4741-B304-876C3C716185}"/>
                  </a:ext>
                </a:extLst>
              </p:cNvPr>
              <p:cNvGrpSpPr/>
              <p:nvPr/>
            </p:nvGrpSpPr>
            <p:grpSpPr>
              <a:xfrm>
                <a:off x="6049232" y="1543270"/>
                <a:ext cx="4683488" cy="2531509"/>
                <a:chOff x="6585445" y="2133366"/>
                <a:chExt cx="4683488" cy="2531509"/>
              </a:xfrm>
              <a:noFill/>
            </p:grpSpPr>
            <p:sp>
              <p:nvSpPr>
                <p:cNvPr id="40" name="TextBox 39">
                  <a:extLst>
                    <a:ext uri="{FF2B5EF4-FFF2-40B4-BE49-F238E27FC236}">
                      <a16:creationId xmlns:a16="http://schemas.microsoft.com/office/drawing/2014/main" id="{95216584-A1A6-4CD9-ADF3-DCC3628C6BA9}"/>
                    </a:ext>
                  </a:extLst>
                </p:cNvPr>
                <p:cNvSpPr txBox="1"/>
                <p:nvPr/>
              </p:nvSpPr>
              <p:spPr>
                <a:xfrm>
                  <a:off x="6585445" y="2133366"/>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Môn</a:t>
                  </a:r>
                </a:p>
              </p:txBody>
            </p:sp>
            <p:sp>
              <p:nvSpPr>
                <p:cNvPr id="41" name="TextBox 40">
                  <a:extLst>
                    <a:ext uri="{FF2B5EF4-FFF2-40B4-BE49-F238E27FC236}">
                      <a16:creationId xmlns:a16="http://schemas.microsoft.com/office/drawing/2014/main" id="{813396DC-9E9F-4731-A745-5CD9F6ABFDF4}"/>
                    </a:ext>
                  </a:extLst>
                </p:cNvPr>
                <p:cNvSpPr txBox="1"/>
                <p:nvPr/>
              </p:nvSpPr>
              <p:spPr>
                <a:xfrm>
                  <a:off x="6828216" y="3095215"/>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Học</a:t>
                  </a:r>
                </a:p>
              </p:txBody>
            </p:sp>
          </p:grpSp>
        </p:grpSp>
        <p:sp>
          <p:nvSpPr>
            <p:cNvPr id="50" name="Freeform: Shape 49">
              <a:extLst>
                <a:ext uri="{FF2B5EF4-FFF2-40B4-BE49-F238E27FC236}">
                  <a16:creationId xmlns:a16="http://schemas.microsoft.com/office/drawing/2014/main" id="{9A348642-FE3F-4696-BCC2-FEA4C10EFCB8}"/>
                </a:ext>
              </a:extLst>
            </p:cNvPr>
            <p:cNvSpPr/>
            <p:nvPr/>
          </p:nvSpPr>
          <p:spPr>
            <a:xfrm>
              <a:off x="8728228" y="951594"/>
              <a:ext cx="830746" cy="708127"/>
            </a:xfrm>
            <a:custGeom>
              <a:avLst/>
              <a:gdLst>
                <a:gd name="connsiteX0" fmla="*/ 0 w 845574"/>
                <a:gd name="connsiteY0" fmla="*/ 572859 h 572859"/>
                <a:gd name="connsiteX1" fmla="*/ 186813 w 845574"/>
                <a:gd name="connsiteY1" fmla="*/ 71414 h 572859"/>
                <a:gd name="connsiteX2" fmla="*/ 344129 w 845574"/>
                <a:gd name="connsiteY2" fmla="*/ 2588 h 572859"/>
                <a:gd name="connsiteX3" fmla="*/ 629265 w 845574"/>
                <a:gd name="connsiteY3" fmla="*/ 61582 h 572859"/>
                <a:gd name="connsiteX4" fmla="*/ 786581 w 845574"/>
                <a:gd name="connsiteY4" fmla="*/ 336885 h 572859"/>
                <a:gd name="connsiteX5" fmla="*/ 845574 w 845574"/>
                <a:gd name="connsiteY5" fmla="*/ 435207 h 572859"/>
                <a:gd name="connsiteX0" fmla="*/ 0 w 845574"/>
                <a:gd name="connsiteY0" fmla="*/ 698107 h 698107"/>
                <a:gd name="connsiteX1" fmla="*/ 186813 w 845574"/>
                <a:gd name="connsiteY1" fmla="*/ 196662 h 698107"/>
                <a:gd name="connsiteX2" fmla="*/ 353961 w 845574"/>
                <a:gd name="connsiteY2" fmla="*/ 17 h 698107"/>
                <a:gd name="connsiteX3" fmla="*/ 629265 w 845574"/>
                <a:gd name="connsiteY3" fmla="*/ 186830 h 698107"/>
                <a:gd name="connsiteX4" fmla="*/ 786581 w 845574"/>
                <a:gd name="connsiteY4" fmla="*/ 462133 h 698107"/>
                <a:gd name="connsiteX5" fmla="*/ 845574 w 845574"/>
                <a:gd name="connsiteY5" fmla="*/ 560455 h 698107"/>
                <a:gd name="connsiteX0" fmla="*/ 0 w 845574"/>
                <a:gd name="connsiteY0" fmla="*/ 629301 h 629301"/>
                <a:gd name="connsiteX1" fmla="*/ 186813 w 845574"/>
                <a:gd name="connsiteY1" fmla="*/ 127856 h 629301"/>
                <a:gd name="connsiteX2" fmla="*/ 344129 w 845574"/>
                <a:gd name="connsiteY2" fmla="*/ 37 h 629301"/>
                <a:gd name="connsiteX3" fmla="*/ 629265 w 845574"/>
                <a:gd name="connsiteY3" fmla="*/ 118024 h 629301"/>
                <a:gd name="connsiteX4" fmla="*/ 786581 w 845574"/>
                <a:gd name="connsiteY4" fmla="*/ 393327 h 629301"/>
                <a:gd name="connsiteX5" fmla="*/ 845574 w 845574"/>
                <a:gd name="connsiteY5" fmla="*/ 491649 h 629301"/>
                <a:gd name="connsiteX0" fmla="*/ 0 w 845574"/>
                <a:gd name="connsiteY0" fmla="*/ 630130 h 630130"/>
                <a:gd name="connsiteX1" fmla="*/ 186813 w 845574"/>
                <a:gd name="connsiteY1" fmla="*/ 128685 h 630130"/>
                <a:gd name="connsiteX2" fmla="*/ 344129 w 845574"/>
                <a:gd name="connsiteY2" fmla="*/ 866 h 630130"/>
                <a:gd name="connsiteX3" fmla="*/ 609601 w 845574"/>
                <a:gd name="connsiteY3" fmla="*/ 168014 h 630130"/>
                <a:gd name="connsiteX4" fmla="*/ 786581 w 845574"/>
                <a:gd name="connsiteY4" fmla="*/ 394156 h 630130"/>
                <a:gd name="connsiteX5" fmla="*/ 845574 w 845574"/>
                <a:gd name="connsiteY5" fmla="*/ 492478 h 630130"/>
                <a:gd name="connsiteX0" fmla="*/ 0 w 845574"/>
                <a:gd name="connsiteY0" fmla="*/ 630933 h 630933"/>
                <a:gd name="connsiteX1" fmla="*/ 186813 w 845574"/>
                <a:gd name="connsiteY1" fmla="*/ 129488 h 630933"/>
                <a:gd name="connsiteX2" fmla="*/ 344129 w 845574"/>
                <a:gd name="connsiteY2" fmla="*/ 1669 h 630933"/>
                <a:gd name="connsiteX3" fmla="*/ 688259 w 845574"/>
                <a:gd name="connsiteY3" fmla="*/ 80326 h 630933"/>
                <a:gd name="connsiteX4" fmla="*/ 786581 w 845574"/>
                <a:gd name="connsiteY4" fmla="*/ 394959 h 630933"/>
                <a:gd name="connsiteX5" fmla="*/ 845574 w 845574"/>
                <a:gd name="connsiteY5" fmla="*/ 493281 h 630933"/>
                <a:gd name="connsiteX0" fmla="*/ 0 w 845574"/>
                <a:gd name="connsiteY0" fmla="*/ 708460 h 708460"/>
                <a:gd name="connsiteX1" fmla="*/ 186813 w 845574"/>
                <a:gd name="connsiteY1" fmla="*/ 207015 h 708460"/>
                <a:gd name="connsiteX2" fmla="*/ 344129 w 845574"/>
                <a:gd name="connsiteY2" fmla="*/ 538 h 708460"/>
                <a:gd name="connsiteX3" fmla="*/ 688259 w 845574"/>
                <a:gd name="connsiteY3" fmla="*/ 157853 h 708460"/>
                <a:gd name="connsiteX4" fmla="*/ 786581 w 845574"/>
                <a:gd name="connsiteY4" fmla="*/ 472486 h 708460"/>
                <a:gd name="connsiteX5" fmla="*/ 845574 w 845574"/>
                <a:gd name="connsiteY5" fmla="*/ 570808 h 708460"/>
                <a:gd name="connsiteX0" fmla="*/ 0 w 845574"/>
                <a:gd name="connsiteY0" fmla="*/ 708129 h 708129"/>
                <a:gd name="connsiteX1" fmla="*/ 127820 w 845574"/>
                <a:gd name="connsiteY1" fmla="*/ 187019 h 708129"/>
                <a:gd name="connsiteX2" fmla="*/ 344129 w 845574"/>
                <a:gd name="connsiteY2" fmla="*/ 207 h 708129"/>
                <a:gd name="connsiteX3" fmla="*/ 688259 w 845574"/>
                <a:gd name="connsiteY3" fmla="*/ 157522 h 708129"/>
                <a:gd name="connsiteX4" fmla="*/ 786581 w 845574"/>
                <a:gd name="connsiteY4" fmla="*/ 472155 h 708129"/>
                <a:gd name="connsiteX5" fmla="*/ 845574 w 845574"/>
                <a:gd name="connsiteY5" fmla="*/ 570477 h 708129"/>
                <a:gd name="connsiteX0" fmla="*/ 0 w 845574"/>
                <a:gd name="connsiteY0" fmla="*/ 708287 h 708287"/>
                <a:gd name="connsiteX1" fmla="*/ 127820 w 845574"/>
                <a:gd name="connsiteY1" fmla="*/ 187177 h 708287"/>
                <a:gd name="connsiteX2" fmla="*/ 344129 w 845574"/>
                <a:gd name="connsiteY2" fmla="*/ 365 h 708287"/>
                <a:gd name="connsiteX3" fmla="*/ 688259 w 845574"/>
                <a:gd name="connsiteY3" fmla="*/ 157680 h 708287"/>
                <a:gd name="connsiteX4" fmla="*/ 786581 w 845574"/>
                <a:gd name="connsiteY4" fmla="*/ 472313 h 708287"/>
                <a:gd name="connsiteX5" fmla="*/ 845574 w 845574"/>
                <a:gd name="connsiteY5" fmla="*/ 570635 h 708287"/>
                <a:gd name="connsiteX0" fmla="*/ 0 w 830746"/>
                <a:gd name="connsiteY0" fmla="*/ 708287 h 708287"/>
                <a:gd name="connsiteX1" fmla="*/ 127820 w 830746"/>
                <a:gd name="connsiteY1" fmla="*/ 187177 h 708287"/>
                <a:gd name="connsiteX2" fmla="*/ 344129 w 830746"/>
                <a:gd name="connsiteY2" fmla="*/ 365 h 708287"/>
                <a:gd name="connsiteX3" fmla="*/ 688259 w 830746"/>
                <a:gd name="connsiteY3" fmla="*/ 157680 h 708287"/>
                <a:gd name="connsiteX4" fmla="*/ 786581 w 830746"/>
                <a:gd name="connsiteY4" fmla="*/ 472313 h 708287"/>
                <a:gd name="connsiteX5" fmla="*/ 830746 w 830746"/>
                <a:gd name="connsiteY5" fmla="*/ 575578 h 70828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746" h="708127">
                  <a:moveTo>
                    <a:pt x="0" y="708127"/>
                  </a:moveTo>
                  <a:cubicBezTo>
                    <a:pt x="64729" y="504927"/>
                    <a:pt x="70465" y="305004"/>
                    <a:pt x="127820" y="187017"/>
                  </a:cubicBezTo>
                  <a:cubicBezTo>
                    <a:pt x="185175" y="69030"/>
                    <a:pt x="250723" y="5121"/>
                    <a:pt x="344129" y="205"/>
                  </a:cubicBezTo>
                  <a:cubicBezTo>
                    <a:pt x="437535" y="-4711"/>
                    <a:pt x="611634" y="79686"/>
                    <a:pt x="688259" y="157520"/>
                  </a:cubicBezTo>
                  <a:cubicBezTo>
                    <a:pt x="764884" y="235354"/>
                    <a:pt x="787600" y="387640"/>
                    <a:pt x="803880" y="467210"/>
                  </a:cubicBezTo>
                  <a:cubicBezTo>
                    <a:pt x="825103" y="541837"/>
                    <a:pt x="824191" y="557392"/>
                    <a:pt x="830746" y="575418"/>
                  </a:cubicBezTo>
                </a:path>
              </a:pathLst>
            </a:custGeom>
            <a:noFill/>
            <a:ln w="28575">
              <a:solidFill>
                <a:srgbClr val="4B2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30" name="Picture 229">
            <a:extLst>
              <a:ext uri="{FF2B5EF4-FFF2-40B4-BE49-F238E27FC236}">
                <a16:creationId xmlns:a16="http://schemas.microsoft.com/office/drawing/2014/main" id="{6C4A0D2B-86A0-4A79-AC89-4AD5F726DFAE}"/>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4323" y1="85648" x2="64323" y2="85648"/>
                        <a14:backgroundMark x1="66094" y1="86852" x2="66250" y2="87222"/>
                        <a14:backgroundMark x1="69323" y1="89167" x2="70521" y2="89074"/>
                        <a14:backgroundMark x1="66094" y1="87593" x2="66563" y2="88333"/>
                        <a14:backgroundMark x1="66042" y1="86204" x2="66823" y2="87593"/>
                        <a14:backgroundMark x1="67604" y1="88056" x2="67865" y2="88148"/>
                      </a14:backgroundRemoval>
                    </a14:imgEffect>
                  </a14:imgLayer>
                </a14:imgProps>
              </a:ext>
            </a:extLst>
          </a:blip>
          <a:srcRect l="61334" t="71824" r="26567" b="7462"/>
          <a:stretch/>
        </p:blipFill>
        <p:spPr>
          <a:xfrm>
            <a:off x="11119532" y="114441"/>
            <a:ext cx="1154166" cy="1111427"/>
          </a:xfrm>
          <a:prstGeom prst="rect">
            <a:avLst/>
          </a:prstGeom>
        </p:spPr>
      </p:pic>
      <p:sp>
        <p:nvSpPr>
          <p:cNvPr id="159" name="Rectangle: Rounded Corners 158">
            <a:extLst>
              <a:ext uri="{FF2B5EF4-FFF2-40B4-BE49-F238E27FC236}">
                <a16:creationId xmlns:a16="http://schemas.microsoft.com/office/drawing/2014/main" id="{EF71BC87-D7AA-4776-BE6C-9153EE24A60D}"/>
              </a:ext>
            </a:extLst>
          </p:cNvPr>
          <p:cNvSpPr/>
          <p:nvPr/>
        </p:nvSpPr>
        <p:spPr>
          <a:xfrm>
            <a:off x="288798" y="228548"/>
            <a:ext cx="11848634" cy="6484217"/>
          </a:xfrm>
          <a:prstGeom prst="roundRect">
            <a:avLst>
              <a:gd name="adj" fmla="val 7392"/>
            </a:avLst>
          </a:prstGeom>
          <a:gradFill>
            <a:gsLst>
              <a:gs pos="20000">
                <a:srgbClr val="28C9FE"/>
              </a:gs>
              <a:gs pos="100000">
                <a:srgbClr val="008CF8"/>
              </a:gs>
            </a:gsLst>
            <a:lin ang="5400000" scaled="1"/>
          </a:gradFill>
          <a:ln w="28575">
            <a:solidFill>
              <a:srgbClr val="008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60" name="Group 159">
            <a:extLst>
              <a:ext uri="{FF2B5EF4-FFF2-40B4-BE49-F238E27FC236}">
                <a16:creationId xmlns:a16="http://schemas.microsoft.com/office/drawing/2014/main" id="{4B0A5DC7-714E-4D97-AEAB-E302780A23E1}"/>
              </a:ext>
            </a:extLst>
          </p:cNvPr>
          <p:cNvGrpSpPr/>
          <p:nvPr/>
        </p:nvGrpSpPr>
        <p:grpSpPr>
          <a:xfrm>
            <a:off x="488586" y="479542"/>
            <a:ext cx="2986856" cy="1173524"/>
            <a:chOff x="5611394" y="4359431"/>
            <a:chExt cx="1204617" cy="1173524"/>
          </a:xfrm>
        </p:grpSpPr>
        <p:sp>
          <p:nvSpPr>
            <p:cNvPr id="161" name="Rectangle: Rounded Corners 160">
              <a:extLst>
                <a:ext uri="{FF2B5EF4-FFF2-40B4-BE49-F238E27FC236}">
                  <a16:creationId xmlns:a16="http://schemas.microsoft.com/office/drawing/2014/main" id="{0327FCB1-DE4A-4422-A891-FD15B5C8F9E6}"/>
                </a:ext>
              </a:extLst>
            </p:cNvPr>
            <p:cNvSpPr/>
            <p:nvPr/>
          </p:nvSpPr>
          <p:spPr>
            <a:xfrm>
              <a:off x="5639073" y="4383773"/>
              <a:ext cx="1146250" cy="1117433"/>
            </a:xfrm>
            <a:prstGeom prst="roundRect">
              <a:avLst>
                <a:gd name="adj" fmla="val 19882"/>
              </a:avLst>
            </a:prstGeom>
            <a:gradFill>
              <a:gsLst>
                <a:gs pos="0">
                  <a:srgbClr val="01AEF0"/>
                </a:gs>
                <a:gs pos="100000">
                  <a:srgbClr val="E0EEF1"/>
                </a:gs>
              </a:gsLst>
              <a:lin ang="54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2" name="Oval 161">
              <a:extLst>
                <a:ext uri="{FF2B5EF4-FFF2-40B4-BE49-F238E27FC236}">
                  <a16:creationId xmlns:a16="http://schemas.microsoft.com/office/drawing/2014/main" id="{4D55B98F-76EC-4B36-A9F7-739F63D4BB75}"/>
                </a:ext>
              </a:extLst>
            </p:cNvPr>
            <p:cNvSpPr/>
            <p:nvPr/>
          </p:nvSpPr>
          <p:spPr>
            <a:xfrm>
              <a:off x="5751281" y="4385458"/>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3" name="Oval 162">
              <a:extLst>
                <a:ext uri="{FF2B5EF4-FFF2-40B4-BE49-F238E27FC236}">
                  <a16:creationId xmlns:a16="http://schemas.microsoft.com/office/drawing/2014/main" id="{699FA526-92C5-4885-9B3B-A5A10EC04273}"/>
                </a:ext>
              </a:extLst>
            </p:cNvPr>
            <p:cNvSpPr/>
            <p:nvPr/>
          </p:nvSpPr>
          <p:spPr>
            <a:xfrm>
              <a:off x="5892940" y="435943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4" name="Oval 163">
              <a:extLst>
                <a:ext uri="{FF2B5EF4-FFF2-40B4-BE49-F238E27FC236}">
                  <a16:creationId xmlns:a16="http://schemas.microsoft.com/office/drawing/2014/main" id="{183FAD77-88A6-4504-BE72-ADC4A7798284}"/>
                </a:ext>
              </a:extLst>
            </p:cNvPr>
            <p:cNvSpPr/>
            <p:nvPr/>
          </p:nvSpPr>
          <p:spPr>
            <a:xfrm>
              <a:off x="6034765" y="437429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5" name="Oval 164">
              <a:extLst>
                <a:ext uri="{FF2B5EF4-FFF2-40B4-BE49-F238E27FC236}">
                  <a16:creationId xmlns:a16="http://schemas.microsoft.com/office/drawing/2014/main" id="{9DDD6D2C-188A-4C36-84E7-6AE6E817F598}"/>
                </a:ext>
              </a:extLst>
            </p:cNvPr>
            <p:cNvSpPr/>
            <p:nvPr/>
          </p:nvSpPr>
          <p:spPr>
            <a:xfrm>
              <a:off x="6169666" y="435943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6" name="Oval 165">
              <a:extLst>
                <a:ext uri="{FF2B5EF4-FFF2-40B4-BE49-F238E27FC236}">
                  <a16:creationId xmlns:a16="http://schemas.microsoft.com/office/drawing/2014/main" id="{49FEDF84-FE67-4D53-AF7C-638BB2238C9B}"/>
                </a:ext>
              </a:extLst>
            </p:cNvPr>
            <p:cNvSpPr/>
            <p:nvPr/>
          </p:nvSpPr>
          <p:spPr>
            <a:xfrm>
              <a:off x="6283148" y="437429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7" name="Oval 166">
              <a:extLst>
                <a:ext uri="{FF2B5EF4-FFF2-40B4-BE49-F238E27FC236}">
                  <a16:creationId xmlns:a16="http://schemas.microsoft.com/office/drawing/2014/main" id="{F19EA577-21F3-4ABA-9C2E-3743B6A06192}"/>
                </a:ext>
              </a:extLst>
            </p:cNvPr>
            <p:cNvSpPr/>
            <p:nvPr/>
          </p:nvSpPr>
          <p:spPr>
            <a:xfrm>
              <a:off x="6397559" y="4360635"/>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8" name="Oval 167">
              <a:extLst>
                <a:ext uri="{FF2B5EF4-FFF2-40B4-BE49-F238E27FC236}">
                  <a16:creationId xmlns:a16="http://schemas.microsoft.com/office/drawing/2014/main" id="{2E478E17-486B-4B12-A15B-C7BBF18F48B7}"/>
                </a:ext>
              </a:extLst>
            </p:cNvPr>
            <p:cNvSpPr/>
            <p:nvPr/>
          </p:nvSpPr>
          <p:spPr>
            <a:xfrm>
              <a:off x="6547019" y="437059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9" name="Oval 168">
              <a:extLst>
                <a:ext uri="{FF2B5EF4-FFF2-40B4-BE49-F238E27FC236}">
                  <a16:creationId xmlns:a16="http://schemas.microsoft.com/office/drawing/2014/main" id="{C65C5A56-565D-4FED-86C7-61E029782D70}"/>
                </a:ext>
              </a:extLst>
            </p:cNvPr>
            <p:cNvSpPr/>
            <p:nvPr/>
          </p:nvSpPr>
          <p:spPr>
            <a:xfrm>
              <a:off x="6668911" y="440249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0" name="Oval 169">
              <a:extLst>
                <a:ext uri="{FF2B5EF4-FFF2-40B4-BE49-F238E27FC236}">
                  <a16:creationId xmlns:a16="http://schemas.microsoft.com/office/drawing/2014/main" id="{81FD9B7B-B65B-4D62-873C-BD6A0CE31E0E}"/>
                </a:ext>
              </a:extLst>
            </p:cNvPr>
            <p:cNvSpPr/>
            <p:nvPr/>
          </p:nvSpPr>
          <p:spPr>
            <a:xfrm>
              <a:off x="6737625" y="4486190"/>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1" name="Oval 170">
              <a:extLst>
                <a:ext uri="{FF2B5EF4-FFF2-40B4-BE49-F238E27FC236}">
                  <a16:creationId xmlns:a16="http://schemas.microsoft.com/office/drawing/2014/main" id="{C491B24C-CD8C-431F-AFD7-1568D688B84C}"/>
                </a:ext>
              </a:extLst>
            </p:cNvPr>
            <p:cNvSpPr/>
            <p:nvPr/>
          </p:nvSpPr>
          <p:spPr>
            <a:xfrm>
              <a:off x="6770292" y="4608273"/>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2" name="Oval 171">
              <a:extLst>
                <a:ext uri="{FF2B5EF4-FFF2-40B4-BE49-F238E27FC236}">
                  <a16:creationId xmlns:a16="http://schemas.microsoft.com/office/drawing/2014/main" id="{1D4C90C1-969B-452C-ACC9-C3F4D112BD6E}"/>
                </a:ext>
              </a:extLst>
            </p:cNvPr>
            <p:cNvSpPr/>
            <p:nvPr/>
          </p:nvSpPr>
          <p:spPr>
            <a:xfrm>
              <a:off x="6760484" y="471146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3" name="Oval 172">
              <a:extLst>
                <a:ext uri="{FF2B5EF4-FFF2-40B4-BE49-F238E27FC236}">
                  <a16:creationId xmlns:a16="http://schemas.microsoft.com/office/drawing/2014/main" id="{9E544F30-9985-47D2-B326-FBCE453BC36C}"/>
                </a:ext>
              </a:extLst>
            </p:cNvPr>
            <p:cNvSpPr/>
            <p:nvPr/>
          </p:nvSpPr>
          <p:spPr>
            <a:xfrm>
              <a:off x="6763215" y="4833550"/>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4" name="Oval 173">
              <a:extLst>
                <a:ext uri="{FF2B5EF4-FFF2-40B4-BE49-F238E27FC236}">
                  <a16:creationId xmlns:a16="http://schemas.microsoft.com/office/drawing/2014/main" id="{047C051C-C056-415B-B997-514B66265327}"/>
                </a:ext>
              </a:extLst>
            </p:cNvPr>
            <p:cNvSpPr/>
            <p:nvPr/>
          </p:nvSpPr>
          <p:spPr>
            <a:xfrm>
              <a:off x="5666236" y="4461313"/>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5" name="Oval 174">
              <a:extLst>
                <a:ext uri="{FF2B5EF4-FFF2-40B4-BE49-F238E27FC236}">
                  <a16:creationId xmlns:a16="http://schemas.microsoft.com/office/drawing/2014/main" id="{F1D49365-037B-4A07-9462-48384C784865}"/>
                </a:ext>
              </a:extLst>
            </p:cNvPr>
            <p:cNvSpPr/>
            <p:nvPr/>
          </p:nvSpPr>
          <p:spPr>
            <a:xfrm>
              <a:off x="5618193" y="4659285"/>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6" name="Oval 175">
              <a:extLst>
                <a:ext uri="{FF2B5EF4-FFF2-40B4-BE49-F238E27FC236}">
                  <a16:creationId xmlns:a16="http://schemas.microsoft.com/office/drawing/2014/main" id="{3BA3A0D0-ED09-4B66-8EC3-EE55FB08A524}"/>
                </a:ext>
              </a:extLst>
            </p:cNvPr>
            <p:cNvSpPr/>
            <p:nvPr/>
          </p:nvSpPr>
          <p:spPr>
            <a:xfrm>
              <a:off x="5618193" y="477998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7" name="Oval 176">
              <a:extLst>
                <a:ext uri="{FF2B5EF4-FFF2-40B4-BE49-F238E27FC236}">
                  <a16:creationId xmlns:a16="http://schemas.microsoft.com/office/drawing/2014/main" id="{0467E963-6A1F-48F4-B69A-1A086474DE2B}"/>
                </a:ext>
              </a:extLst>
            </p:cNvPr>
            <p:cNvSpPr/>
            <p:nvPr/>
          </p:nvSpPr>
          <p:spPr>
            <a:xfrm>
              <a:off x="5613766" y="454802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8" name="Oval 177">
              <a:extLst>
                <a:ext uri="{FF2B5EF4-FFF2-40B4-BE49-F238E27FC236}">
                  <a16:creationId xmlns:a16="http://schemas.microsoft.com/office/drawing/2014/main" id="{CD1B5064-747E-4A98-A3D4-C9166F8B960F}"/>
                </a:ext>
              </a:extLst>
            </p:cNvPr>
            <p:cNvSpPr/>
            <p:nvPr/>
          </p:nvSpPr>
          <p:spPr>
            <a:xfrm>
              <a:off x="5611394" y="490910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9" name="Oval 178">
              <a:extLst>
                <a:ext uri="{FF2B5EF4-FFF2-40B4-BE49-F238E27FC236}">
                  <a16:creationId xmlns:a16="http://schemas.microsoft.com/office/drawing/2014/main" id="{C564A759-4875-48DC-802B-E559DE0391A1}"/>
                </a:ext>
              </a:extLst>
            </p:cNvPr>
            <p:cNvSpPr/>
            <p:nvPr/>
          </p:nvSpPr>
          <p:spPr>
            <a:xfrm>
              <a:off x="6689067" y="5430857"/>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0" name="Oval 179">
              <a:extLst>
                <a:ext uri="{FF2B5EF4-FFF2-40B4-BE49-F238E27FC236}">
                  <a16:creationId xmlns:a16="http://schemas.microsoft.com/office/drawing/2014/main" id="{978C915E-4E37-41E8-B335-BC50599261D4}"/>
                </a:ext>
              </a:extLst>
            </p:cNvPr>
            <p:cNvSpPr/>
            <p:nvPr/>
          </p:nvSpPr>
          <p:spPr>
            <a:xfrm>
              <a:off x="6759681" y="4954767"/>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1" name="Oval 180">
              <a:extLst>
                <a:ext uri="{FF2B5EF4-FFF2-40B4-BE49-F238E27FC236}">
                  <a16:creationId xmlns:a16="http://schemas.microsoft.com/office/drawing/2014/main" id="{8499E8EA-7F51-413F-AE6E-09CAD59C761F}"/>
                </a:ext>
              </a:extLst>
            </p:cNvPr>
            <p:cNvSpPr/>
            <p:nvPr/>
          </p:nvSpPr>
          <p:spPr>
            <a:xfrm>
              <a:off x="5618790" y="503120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2" name="Oval 181">
              <a:extLst>
                <a:ext uri="{FF2B5EF4-FFF2-40B4-BE49-F238E27FC236}">
                  <a16:creationId xmlns:a16="http://schemas.microsoft.com/office/drawing/2014/main" id="{0A709C0A-86C6-4694-A652-304E972F3FCF}"/>
                </a:ext>
              </a:extLst>
            </p:cNvPr>
            <p:cNvSpPr/>
            <p:nvPr/>
          </p:nvSpPr>
          <p:spPr>
            <a:xfrm>
              <a:off x="6770292" y="508289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3" name="Oval 182">
              <a:extLst>
                <a:ext uri="{FF2B5EF4-FFF2-40B4-BE49-F238E27FC236}">
                  <a16:creationId xmlns:a16="http://schemas.microsoft.com/office/drawing/2014/main" id="{6EE7E305-1612-49DE-848E-492FBABD4495}"/>
                </a:ext>
              </a:extLst>
            </p:cNvPr>
            <p:cNvSpPr/>
            <p:nvPr/>
          </p:nvSpPr>
          <p:spPr>
            <a:xfrm>
              <a:off x="5611394" y="5147749"/>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4" name="Oval 183">
              <a:extLst>
                <a:ext uri="{FF2B5EF4-FFF2-40B4-BE49-F238E27FC236}">
                  <a16:creationId xmlns:a16="http://schemas.microsoft.com/office/drawing/2014/main" id="{46855270-FB25-4D06-8AE4-5E1B48366838}"/>
                </a:ext>
              </a:extLst>
            </p:cNvPr>
            <p:cNvSpPr/>
            <p:nvPr/>
          </p:nvSpPr>
          <p:spPr>
            <a:xfrm>
              <a:off x="5618193" y="5268337"/>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5" name="Oval 184">
              <a:extLst>
                <a:ext uri="{FF2B5EF4-FFF2-40B4-BE49-F238E27FC236}">
                  <a16:creationId xmlns:a16="http://schemas.microsoft.com/office/drawing/2014/main" id="{120276BB-BB21-4D7E-9F69-94719335DA1F}"/>
                </a:ext>
              </a:extLst>
            </p:cNvPr>
            <p:cNvSpPr/>
            <p:nvPr/>
          </p:nvSpPr>
          <p:spPr>
            <a:xfrm>
              <a:off x="6770291" y="5198728"/>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6" name="Oval 185">
              <a:extLst>
                <a:ext uri="{FF2B5EF4-FFF2-40B4-BE49-F238E27FC236}">
                  <a16:creationId xmlns:a16="http://schemas.microsoft.com/office/drawing/2014/main" id="{50879105-8277-423B-85B8-339685E5EAD8}"/>
                </a:ext>
              </a:extLst>
            </p:cNvPr>
            <p:cNvSpPr/>
            <p:nvPr/>
          </p:nvSpPr>
          <p:spPr>
            <a:xfrm>
              <a:off x="5669738" y="539906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7" name="Oval 186">
              <a:extLst>
                <a:ext uri="{FF2B5EF4-FFF2-40B4-BE49-F238E27FC236}">
                  <a16:creationId xmlns:a16="http://schemas.microsoft.com/office/drawing/2014/main" id="{9104BA96-311C-4F62-B7FF-0E6CED36BF0D}"/>
                </a:ext>
              </a:extLst>
            </p:cNvPr>
            <p:cNvSpPr/>
            <p:nvPr/>
          </p:nvSpPr>
          <p:spPr>
            <a:xfrm>
              <a:off x="6747958" y="531576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8" name="Oval 187">
              <a:extLst>
                <a:ext uri="{FF2B5EF4-FFF2-40B4-BE49-F238E27FC236}">
                  <a16:creationId xmlns:a16="http://schemas.microsoft.com/office/drawing/2014/main" id="{5749154F-4981-4AF9-8EC5-24358BC1A15F}"/>
                </a:ext>
              </a:extLst>
            </p:cNvPr>
            <p:cNvSpPr/>
            <p:nvPr/>
          </p:nvSpPr>
          <p:spPr>
            <a:xfrm>
              <a:off x="5931463" y="548723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9" name="Oval 188">
              <a:extLst>
                <a:ext uri="{FF2B5EF4-FFF2-40B4-BE49-F238E27FC236}">
                  <a16:creationId xmlns:a16="http://schemas.microsoft.com/office/drawing/2014/main" id="{6A0047C5-A084-4EFC-ABBA-95980C64FADD}"/>
                </a:ext>
              </a:extLst>
            </p:cNvPr>
            <p:cNvSpPr/>
            <p:nvPr/>
          </p:nvSpPr>
          <p:spPr>
            <a:xfrm>
              <a:off x="5784633" y="547326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0" name="Oval 189">
              <a:extLst>
                <a:ext uri="{FF2B5EF4-FFF2-40B4-BE49-F238E27FC236}">
                  <a16:creationId xmlns:a16="http://schemas.microsoft.com/office/drawing/2014/main" id="{8BA46727-CC86-4E78-A8B4-957BB6BA6B86}"/>
                </a:ext>
              </a:extLst>
            </p:cNvPr>
            <p:cNvSpPr/>
            <p:nvPr/>
          </p:nvSpPr>
          <p:spPr>
            <a:xfrm>
              <a:off x="6086750" y="548279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1" name="Oval 190">
              <a:extLst>
                <a:ext uri="{FF2B5EF4-FFF2-40B4-BE49-F238E27FC236}">
                  <a16:creationId xmlns:a16="http://schemas.microsoft.com/office/drawing/2014/main" id="{BC9DD39C-12A4-46AD-88D1-6AA186DEDC63}"/>
                </a:ext>
              </a:extLst>
            </p:cNvPr>
            <p:cNvSpPr/>
            <p:nvPr/>
          </p:nvSpPr>
          <p:spPr>
            <a:xfrm>
              <a:off x="6262606" y="54827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 name="Oval 191">
              <a:extLst>
                <a:ext uri="{FF2B5EF4-FFF2-40B4-BE49-F238E27FC236}">
                  <a16:creationId xmlns:a16="http://schemas.microsoft.com/office/drawing/2014/main" id="{B024DD96-DDB5-475C-8D5D-68171A2D3A92}"/>
                </a:ext>
              </a:extLst>
            </p:cNvPr>
            <p:cNvSpPr/>
            <p:nvPr/>
          </p:nvSpPr>
          <p:spPr>
            <a:xfrm>
              <a:off x="6395034" y="5469139"/>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3" name="Oval 192">
              <a:extLst>
                <a:ext uri="{FF2B5EF4-FFF2-40B4-BE49-F238E27FC236}">
                  <a16:creationId xmlns:a16="http://schemas.microsoft.com/office/drawing/2014/main" id="{03FC0824-1074-423D-AB38-BAB0067755DD}"/>
                </a:ext>
              </a:extLst>
            </p:cNvPr>
            <p:cNvSpPr/>
            <p:nvPr/>
          </p:nvSpPr>
          <p:spPr>
            <a:xfrm>
              <a:off x="6560734" y="5475792"/>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4" name="Group 193">
            <a:extLst>
              <a:ext uri="{FF2B5EF4-FFF2-40B4-BE49-F238E27FC236}">
                <a16:creationId xmlns:a16="http://schemas.microsoft.com/office/drawing/2014/main" id="{55EE5414-651B-4457-8C4D-166CCF51AB6E}"/>
              </a:ext>
            </a:extLst>
          </p:cNvPr>
          <p:cNvGrpSpPr/>
          <p:nvPr/>
        </p:nvGrpSpPr>
        <p:grpSpPr>
          <a:xfrm>
            <a:off x="860949" y="484197"/>
            <a:ext cx="3944324" cy="895536"/>
            <a:chOff x="1161002" y="546887"/>
            <a:chExt cx="2664126" cy="895536"/>
          </a:xfrm>
        </p:grpSpPr>
        <p:sp>
          <p:nvSpPr>
            <p:cNvPr id="195" name="TextBox 194">
              <a:extLst>
                <a:ext uri="{FF2B5EF4-FFF2-40B4-BE49-F238E27FC236}">
                  <a16:creationId xmlns:a16="http://schemas.microsoft.com/office/drawing/2014/main" id="{B0D45A3E-365C-4ADB-8E90-58CA288051FB}"/>
                </a:ext>
              </a:extLst>
            </p:cNvPr>
            <p:cNvSpPr txBox="1"/>
            <p:nvPr/>
          </p:nvSpPr>
          <p:spPr>
            <a:xfrm>
              <a:off x="1807707" y="546887"/>
              <a:ext cx="2017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rgbClr val="0055A6"/>
                </a:solidFill>
                <a:effectLst/>
                <a:uLnTx/>
                <a:uFillTx/>
                <a:latin typeface="Lobster" panose="020F0502020204030204" pitchFamily="2" charset="-93"/>
                <a:ea typeface="+mn-ea"/>
                <a:cs typeface="+mn-cs"/>
              </a:endParaRPr>
            </a:p>
          </p:txBody>
        </p:sp>
        <p:sp>
          <p:nvSpPr>
            <p:cNvPr id="196" name="TextBox 195">
              <a:extLst>
                <a:ext uri="{FF2B5EF4-FFF2-40B4-BE49-F238E27FC236}">
                  <a16:creationId xmlns:a16="http://schemas.microsoft.com/office/drawing/2014/main" id="{355E9787-2D05-40A2-9ED4-A108995580DE}"/>
                </a:ext>
              </a:extLst>
            </p:cNvPr>
            <p:cNvSpPr txBox="1"/>
            <p:nvPr/>
          </p:nvSpPr>
          <p:spPr>
            <a:xfrm>
              <a:off x="1161002" y="796092"/>
              <a:ext cx="2017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ÁNH SÁNG</a:t>
              </a:r>
              <a:endParaRPr kumimoji="0" lang="vi-VN" sz="36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endParaRPr>
            </a:p>
          </p:txBody>
        </p:sp>
      </p:grpSp>
      <p:grpSp>
        <p:nvGrpSpPr>
          <p:cNvPr id="198" name="Group 197">
            <a:extLst>
              <a:ext uri="{FF2B5EF4-FFF2-40B4-BE49-F238E27FC236}">
                <a16:creationId xmlns:a16="http://schemas.microsoft.com/office/drawing/2014/main" id="{FF6C3AF1-C440-4BEB-AB8F-919AB4382611}"/>
              </a:ext>
            </a:extLst>
          </p:cNvPr>
          <p:cNvGrpSpPr/>
          <p:nvPr/>
        </p:nvGrpSpPr>
        <p:grpSpPr>
          <a:xfrm>
            <a:off x="519798" y="1934648"/>
            <a:ext cx="1301832" cy="1307362"/>
            <a:chOff x="1418899" y="1821327"/>
            <a:chExt cx="1301832" cy="1307362"/>
          </a:xfrm>
        </p:grpSpPr>
        <p:grpSp>
          <p:nvGrpSpPr>
            <p:cNvPr id="205" name="Group 204">
              <a:extLst>
                <a:ext uri="{FF2B5EF4-FFF2-40B4-BE49-F238E27FC236}">
                  <a16:creationId xmlns:a16="http://schemas.microsoft.com/office/drawing/2014/main" id="{B2C40776-E62B-4B71-838F-C638718761EF}"/>
                </a:ext>
              </a:extLst>
            </p:cNvPr>
            <p:cNvGrpSpPr/>
            <p:nvPr/>
          </p:nvGrpSpPr>
          <p:grpSpPr>
            <a:xfrm>
              <a:off x="1418899" y="1821327"/>
              <a:ext cx="1301832" cy="1307362"/>
              <a:chOff x="1682592" y="1817834"/>
              <a:chExt cx="1301832" cy="1307362"/>
            </a:xfrm>
          </p:grpSpPr>
          <p:sp>
            <p:nvSpPr>
              <p:cNvPr id="207" name="Rectangle: Rounded Corners 206">
                <a:extLst>
                  <a:ext uri="{FF2B5EF4-FFF2-40B4-BE49-F238E27FC236}">
                    <a16:creationId xmlns:a16="http://schemas.microsoft.com/office/drawing/2014/main" id="{D678BC0B-BCC1-49FB-B346-E3E9E95CD4DF}"/>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8" name="Rectangle: Rounded Corners 207">
                <a:extLst>
                  <a:ext uri="{FF2B5EF4-FFF2-40B4-BE49-F238E27FC236}">
                    <a16:creationId xmlns:a16="http://schemas.microsoft.com/office/drawing/2014/main" id="{8D129F5B-4D91-4427-8BB3-27D5190DC98D}"/>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6" name="Rectangle: Rounded Corners 205">
              <a:extLst>
                <a:ext uri="{FF2B5EF4-FFF2-40B4-BE49-F238E27FC236}">
                  <a16:creationId xmlns:a16="http://schemas.microsoft.com/office/drawing/2014/main" id="{F6AF7421-CA5C-43A7-A6D6-D14B04EC71A2}"/>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4" name="TextBox 203">
            <a:extLst>
              <a:ext uri="{FF2B5EF4-FFF2-40B4-BE49-F238E27FC236}">
                <a16:creationId xmlns:a16="http://schemas.microsoft.com/office/drawing/2014/main" id="{50AB5A02-BD19-4CC5-8E53-6A3416CF8E38}"/>
              </a:ext>
            </a:extLst>
          </p:cNvPr>
          <p:cNvSpPr txBox="1"/>
          <p:nvPr/>
        </p:nvSpPr>
        <p:spPr>
          <a:xfrm>
            <a:off x="1986187" y="2011609"/>
            <a:ext cx="9699846"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rPr>
              <a:t>GV tắt</a:t>
            </a:r>
            <a:r>
              <a:rPr kumimoji="0" lang="vi-VN" altLang="en-US" sz="4000" b="1" i="0" u="none" strike="noStrike" kern="1200" cap="none" spc="0" normalizeH="0" noProof="0" dirty="0" smtClean="0">
                <a:ln>
                  <a:noFill/>
                </a:ln>
                <a:solidFill>
                  <a:schemeClr val="bg1"/>
                </a:solidFill>
                <a:effectLst/>
                <a:uLnTx/>
                <a:uFillTx/>
                <a:latin typeface="Calibri" panose="020F0502020204030204" pitchFamily="34" charset="0"/>
                <a:cs typeface="Calibri" panose="020F0502020204030204" pitchFamily="34" charset="0"/>
              </a:rPr>
              <a:t> hết đèn trong phòng, đóng rèm cửa và yêu cầu HS quan sát vật.</a:t>
            </a:r>
            <a:endParaRPr kumimoji="0" lang="en-US" altLang="en-US" sz="40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nvGrpSpPr>
          <p:cNvPr id="222" name="Group 221">
            <a:extLst>
              <a:ext uri="{FF2B5EF4-FFF2-40B4-BE49-F238E27FC236}">
                <a16:creationId xmlns:a16="http://schemas.microsoft.com/office/drawing/2014/main" id="{F2C19AD7-8C7E-47D5-9BFC-286D183F9A97}"/>
              </a:ext>
            </a:extLst>
          </p:cNvPr>
          <p:cNvGrpSpPr/>
          <p:nvPr/>
        </p:nvGrpSpPr>
        <p:grpSpPr>
          <a:xfrm>
            <a:off x="558286" y="3922607"/>
            <a:ext cx="1301832" cy="1307362"/>
            <a:chOff x="1418899" y="1821327"/>
            <a:chExt cx="1301832" cy="1307362"/>
          </a:xfrm>
        </p:grpSpPr>
        <p:grpSp>
          <p:nvGrpSpPr>
            <p:cNvPr id="229" name="Group 228">
              <a:extLst>
                <a:ext uri="{FF2B5EF4-FFF2-40B4-BE49-F238E27FC236}">
                  <a16:creationId xmlns:a16="http://schemas.microsoft.com/office/drawing/2014/main" id="{1FF93F1A-CE4A-4E45-8364-61988011A983}"/>
                </a:ext>
              </a:extLst>
            </p:cNvPr>
            <p:cNvGrpSpPr/>
            <p:nvPr/>
          </p:nvGrpSpPr>
          <p:grpSpPr>
            <a:xfrm>
              <a:off x="1418899" y="1821327"/>
              <a:ext cx="1301832" cy="1307362"/>
              <a:chOff x="1682592" y="1817834"/>
              <a:chExt cx="1301832" cy="1307362"/>
            </a:xfrm>
          </p:grpSpPr>
          <p:sp>
            <p:nvSpPr>
              <p:cNvPr id="234" name="Rectangle: Rounded Corners 233">
                <a:extLst>
                  <a:ext uri="{FF2B5EF4-FFF2-40B4-BE49-F238E27FC236}">
                    <a16:creationId xmlns:a16="http://schemas.microsoft.com/office/drawing/2014/main" id="{CC38839B-801A-4C4E-923B-3FE26691F026}"/>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5" name="Rectangle: Rounded Corners 234">
                <a:extLst>
                  <a:ext uri="{FF2B5EF4-FFF2-40B4-BE49-F238E27FC236}">
                    <a16:creationId xmlns:a16="http://schemas.microsoft.com/office/drawing/2014/main" id="{F6C94401-9628-4857-8D93-C985B100C41D}"/>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33" name="Rectangle: Rounded Corners 232">
              <a:extLst>
                <a:ext uri="{FF2B5EF4-FFF2-40B4-BE49-F238E27FC236}">
                  <a16:creationId xmlns:a16="http://schemas.microsoft.com/office/drawing/2014/main" id="{54B5EB3E-116A-4AFE-BC47-23302104AD75}"/>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28" name="TextBox 227">
            <a:extLst>
              <a:ext uri="{FF2B5EF4-FFF2-40B4-BE49-F238E27FC236}">
                <a16:creationId xmlns:a16="http://schemas.microsoft.com/office/drawing/2014/main" id="{E84627A6-21E9-4636-931C-96E903E927D1}"/>
              </a:ext>
            </a:extLst>
          </p:cNvPr>
          <p:cNvSpPr txBox="1"/>
          <p:nvPr/>
        </p:nvSpPr>
        <p:spPr>
          <a:xfrm>
            <a:off x="1931753" y="3895335"/>
            <a:ext cx="9876416"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rPr>
              <a:t>Sau đó</a:t>
            </a:r>
            <a:r>
              <a:rPr kumimoji="0" lang="vi-VN" altLang="en-US" sz="4000" b="1" i="0" u="none" strike="noStrike" kern="1200" cap="none" spc="0" normalizeH="0" noProof="0" dirty="0" smtClean="0">
                <a:ln>
                  <a:noFill/>
                </a:ln>
                <a:solidFill>
                  <a:schemeClr val="bg1"/>
                </a:solidFill>
                <a:effectLst/>
                <a:uLnTx/>
                <a:uFillTx/>
                <a:latin typeface="Calibri" panose="020F0502020204030204" pitchFamily="34" charset="0"/>
                <a:cs typeface="Calibri" panose="020F0502020204030204" pitchFamily="34" charset="0"/>
              </a:rPr>
              <a:t> bật đèn lên, mở rèm và yêu cầu học sinh quan sát vật.</a:t>
            </a:r>
            <a:endParaRPr kumimoji="0" lang="en-US" altLang="en-US" sz="40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275" name="Picture 274">
            <a:extLst>
              <a:ext uri="{FF2B5EF4-FFF2-40B4-BE49-F238E27FC236}">
                <a16:creationId xmlns:a16="http://schemas.microsoft.com/office/drawing/2014/main" id="{ADC44D30-8B32-4789-AEEF-D6A413BEDF87}"/>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4323" y1="85648" x2="64323" y2="85648"/>
                        <a14:backgroundMark x1="66094" y1="86852" x2="66250" y2="87222"/>
                        <a14:backgroundMark x1="69323" y1="89167" x2="70521" y2="89074"/>
                        <a14:backgroundMark x1="66094" y1="87593" x2="66563" y2="88333"/>
                        <a14:backgroundMark x1="66042" y1="86204" x2="66823" y2="87593"/>
                        <a14:backgroundMark x1="67604" y1="88056" x2="67865" y2="88148"/>
                      </a14:backgroundRemoval>
                    </a14:imgEffect>
                  </a14:imgLayer>
                </a14:imgProps>
              </a:ext>
            </a:extLst>
          </a:blip>
          <a:srcRect l="61334" t="71824" r="26567" b="7462"/>
          <a:stretch/>
        </p:blipFill>
        <p:spPr>
          <a:xfrm>
            <a:off x="11119532" y="114441"/>
            <a:ext cx="1154166" cy="1111427"/>
          </a:xfrm>
          <a:prstGeom prst="rect">
            <a:avLst/>
          </a:prstGeom>
        </p:spPr>
      </p:pic>
      <p:sp>
        <p:nvSpPr>
          <p:cNvPr id="277" name="Rectangle: Rounded Corners 276">
            <a:extLst>
              <a:ext uri="{FF2B5EF4-FFF2-40B4-BE49-F238E27FC236}">
                <a16:creationId xmlns:a16="http://schemas.microsoft.com/office/drawing/2014/main" id="{0896035F-42B3-4BD2-932A-0456F62C15B6}"/>
              </a:ext>
            </a:extLst>
          </p:cNvPr>
          <p:cNvSpPr/>
          <p:nvPr/>
        </p:nvSpPr>
        <p:spPr>
          <a:xfrm>
            <a:off x="3274044" y="5385272"/>
            <a:ext cx="6405982" cy="933407"/>
          </a:xfrm>
          <a:prstGeom prst="roundRect">
            <a:avLst>
              <a:gd name="adj" fmla="val 50000"/>
            </a:avLst>
          </a:prstGeom>
          <a:gradFill>
            <a:gsLst>
              <a:gs pos="0">
                <a:srgbClr val="FC74C0"/>
              </a:gs>
              <a:gs pos="42000">
                <a:srgbClr val="DF166C"/>
              </a:gs>
            </a:gsLst>
            <a:lin ang="5400000" scaled="1"/>
          </a:gradFill>
          <a:ln w="38100">
            <a:solidFill>
              <a:srgbClr val="F2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9" name="TextBox 278">
            <a:extLst>
              <a:ext uri="{FF2B5EF4-FFF2-40B4-BE49-F238E27FC236}">
                <a16:creationId xmlns:a16="http://schemas.microsoft.com/office/drawing/2014/main" id="{0E70B527-6A86-44C5-9A63-70BBD834BFD0}"/>
              </a:ext>
            </a:extLst>
          </p:cNvPr>
          <p:cNvSpPr txBox="1"/>
          <p:nvPr/>
        </p:nvSpPr>
        <p:spPr>
          <a:xfrm>
            <a:off x="3341100" y="5487083"/>
            <a:ext cx="6249945"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noProof="0" dirty="0" smtClean="0">
                <a:solidFill>
                  <a:prstClr val="white"/>
                </a:solidFill>
                <a:latin typeface="Lobster" panose="020F0502020204030204" pitchFamily="2" charset="-93"/>
              </a:rPr>
              <a:t>So sánh kết quả sau 2 lần</a:t>
            </a:r>
            <a:endParaRPr kumimoji="0" lang="vi-VN" sz="4500" b="0" i="0" u="none" strike="noStrike" kern="1200" cap="none" spc="0" normalizeH="0" baseline="0" noProof="0" dirty="0">
              <a:ln>
                <a:noFill/>
              </a:ln>
              <a:solidFill>
                <a:prstClr val="white"/>
              </a:solidFill>
              <a:effectLst/>
              <a:uLnTx/>
              <a:uFillTx/>
              <a:latin typeface="Lobster" panose="020F0502020204030204" pitchFamily="2" charset="-93"/>
              <a:ea typeface="+mn-ea"/>
              <a:cs typeface="+mn-cs"/>
            </a:endParaRPr>
          </a:p>
        </p:txBody>
      </p:sp>
      <p:pic>
        <p:nvPicPr>
          <p:cNvPr id="143" name="Picture 142">
            <a:extLst>
              <a:ext uri="{FF2B5EF4-FFF2-40B4-BE49-F238E27FC236}">
                <a16:creationId xmlns:a16="http://schemas.microsoft.com/office/drawing/2014/main" id="{7558D3BB-0C38-4BE4-B12F-CA71FEA995F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20539716">
            <a:off x="842329" y="2217910"/>
            <a:ext cx="678425" cy="793313"/>
          </a:xfrm>
          <a:prstGeom prst="rect">
            <a:avLst/>
          </a:prstGeom>
        </p:spPr>
      </p:pic>
      <p:pic>
        <p:nvPicPr>
          <p:cNvPr id="144" name="Picture 143">
            <a:extLst>
              <a:ext uri="{FF2B5EF4-FFF2-40B4-BE49-F238E27FC236}">
                <a16:creationId xmlns:a16="http://schemas.microsoft.com/office/drawing/2014/main" id="{9F2D404F-23CB-4FC6-BC24-FFF60A020045}"/>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36759" b="44352" l="43594" r="48177">
                        <a14:foregroundMark x1="45052" y1="36759" x2="45052" y2="36759"/>
                      </a14:backgroundRemoval>
                    </a14:imgEffect>
                  </a14:imgLayer>
                </a14:imgProps>
              </a:ext>
            </a:extLst>
          </a:blip>
          <a:srcRect l="43059" t="36230" r="51234" b="54734"/>
          <a:stretch/>
        </p:blipFill>
        <p:spPr>
          <a:xfrm>
            <a:off x="786194" y="4219771"/>
            <a:ext cx="929853" cy="827991"/>
          </a:xfrm>
          <a:prstGeom prst="rect">
            <a:avLst/>
          </a:prstGeom>
        </p:spPr>
      </p:pic>
    </p:spTree>
    <p:extLst>
      <p:ext uri="{BB962C8B-B14F-4D97-AF65-F5344CB8AC3E}">
        <p14:creationId xmlns:p14="http://schemas.microsoft.com/office/powerpoint/2010/main" val="37825040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30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1000" fill="hold"/>
                                        <p:tgtEl>
                                          <p:spTgt spid="143"/>
                                        </p:tgtEl>
                                        <p:attrNameLst>
                                          <p:attrName>ppt_x</p:attrName>
                                        </p:attrNameLst>
                                      </p:cBhvr>
                                      <p:tavLst>
                                        <p:tav tm="0">
                                          <p:val>
                                            <p:strVal val="#ppt_x"/>
                                          </p:val>
                                        </p:tav>
                                        <p:tav tm="100000">
                                          <p:val>
                                            <p:strVal val="#ppt_x"/>
                                          </p:val>
                                        </p:tav>
                                      </p:tavLst>
                                    </p:anim>
                                    <p:anim calcmode="lin" valueType="num">
                                      <p:cBhvr additive="base">
                                        <p:cTn id="8" dur="1000" fill="hold"/>
                                        <p:tgtEl>
                                          <p:spTgt spid="14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40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1000" fill="hold"/>
                                        <p:tgtEl>
                                          <p:spTgt spid="144"/>
                                        </p:tgtEl>
                                        <p:attrNameLst>
                                          <p:attrName>ppt_x</p:attrName>
                                        </p:attrNameLst>
                                      </p:cBhvr>
                                      <p:tavLst>
                                        <p:tav tm="0">
                                          <p:val>
                                            <p:strVal val="#ppt_x"/>
                                          </p:val>
                                        </p:tav>
                                        <p:tav tm="100000">
                                          <p:val>
                                            <p:strVal val="#ppt_x"/>
                                          </p:val>
                                        </p:tav>
                                      </p:tavLst>
                                    </p:anim>
                                    <p:anim calcmode="lin" valueType="num">
                                      <p:cBhvr additive="base">
                                        <p:cTn id="12" dur="10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04"/>
                                        </p:tgtEl>
                                        <p:attrNameLst>
                                          <p:attrName>style.visibility</p:attrName>
                                        </p:attrNameLst>
                                      </p:cBhvr>
                                      <p:to>
                                        <p:strVal val="visible"/>
                                      </p:to>
                                    </p:set>
                                    <p:anim calcmode="lin" valueType="num">
                                      <p:cBhvr additive="base">
                                        <p:cTn id="17" dur="500" fill="hold"/>
                                        <p:tgtEl>
                                          <p:spTgt spid="204"/>
                                        </p:tgtEl>
                                        <p:attrNameLst>
                                          <p:attrName>ppt_x</p:attrName>
                                        </p:attrNameLst>
                                      </p:cBhvr>
                                      <p:tavLst>
                                        <p:tav tm="0">
                                          <p:val>
                                            <p:strVal val="0-#ppt_w/2"/>
                                          </p:val>
                                        </p:tav>
                                        <p:tav tm="100000">
                                          <p:val>
                                            <p:strVal val="#ppt_x"/>
                                          </p:val>
                                        </p:tav>
                                      </p:tavLst>
                                    </p:anim>
                                    <p:anim calcmode="lin" valueType="num">
                                      <p:cBhvr additive="base">
                                        <p:cTn id="18" dur="500" fill="hold"/>
                                        <p:tgtEl>
                                          <p:spTgt spid="20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8"/>
                                        </p:tgtEl>
                                        <p:attrNameLst>
                                          <p:attrName>style.visibility</p:attrName>
                                        </p:attrNameLst>
                                      </p:cBhvr>
                                      <p:to>
                                        <p:strVal val="visible"/>
                                      </p:to>
                                    </p:set>
                                    <p:anim calcmode="lin" valueType="num">
                                      <p:cBhvr additive="base">
                                        <p:cTn id="21" dur="500" fill="hold"/>
                                        <p:tgtEl>
                                          <p:spTgt spid="228"/>
                                        </p:tgtEl>
                                        <p:attrNameLst>
                                          <p:attrName>ppt_x</p:attrName>
                                        </p:attrNameLst>
                                      </p:cBhvr>
                                      <p:tavLst>
                                        <p:tav tm="0">
                                          <p:val>
                                            <p:strVal val="0-#ppt_w/2"/>
                                          </p:val>
                                        </p:tav>
                                        <p:tav tm="100000">
                                          <p:val>
                                            <p:strVal val="#ppt_x"/>
                                          </p:val>
                                        </p:tav>
                                      </p:tavLst>
                                    </p:anim>
                                    <p:anim calcmode="lin" valueType="num">
                                      <p:cBhvr additive="base">
                                        <p:cTn id="22" dur="500" fill="hold"/>
                                        <p:tgtEl>
                                          <p:spTgt spid="2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9"/>
                                        </p:tgtEl>
                                        <p:attrNameLst>
                                          <p:attrName>style.visibility</p:attrName>
                                        </p:attrNameLst>
                                      </p:cBhvr>
                                      <p:to>
                                        <p:strVal val="visible"/>
                                      </p:to>
                                    </p:set>
                                    <p:anim calcmode="lin" valueType="num">
                                      <p:cBhvr additive="base">
                                        <p:cTn id="27" dur="500" fill="hold"/>
                                        <p:tgtEl>
                                          <p:spTgt spid="279"/>
                                        </p:tgtEl>
                                        <p:attrNameLst>
                                          <p:attrName>ppt_x</p:attrName>
                                        </p:attrNameLst>
                                      </p:cBhvr>
                                      <p:tavLst>
                                        <p:tav tm="0">
                                          <p:val>
                                            <p:strVal val="#ppt_x"/>
                                          </p:val>
                                        </p:tav>
                                        <p:tav tm="100000">
                                          <p:val>
                                            <p:strVal val="#ppt_x"/>
                                          </p:val>
                                        </p:tav>
                                      </p:tavLst>
                                    </p:anim>
                                    <p:anim calcmode="lin" valueType="num">
                                      <p:cBhvr additive="base">
                                        <p:cTn id="28" dur="500" fill="hold"/>
                                        <p:tgtEl>
                                          <p:spTgt spid="27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7"/>
                                        </p:tgtEl>
                                        <p:attrNameLst>
                                          <p:attrName>style.visibility</p:attrName>
                                        </p:attrNameLst>
                                      </p:cBhvr>
                                      <p:to>
                                        <p:strVal val="visible"/>
                                      </p:to>
                                    </p:set>
                                    <p:anim calcmode="lin" valueType="num">
                                      <p:cBhvr additive="base">
                                        <p:cTn id="31" dur="500" fill="hold"/>
                                        <p:tgtEl>
                                          <p:spTgt spid="277"/>
                                        </p:tgtEl>
                                        <p:attrNameLst>
                                          <p:attrName>ppt_x</p:attrName>
                                        </p:attrNameLst>
                                      </p:cBhvr>
                                      <p:tavLst>
                                        <p:tav tm="0">
                                          <p:val>
                                            <p:strVal val="#ppt_x"/>
                                          </p:val>
                                        </p:tav>
                                        <p:tav tm="100000">
                                          <p:val>
                                            <p:strVal val="#ppt_x"/>
                                          </p:val>
                                        </p:tav>
                                      </p:tavLst>
                                    </p:anim>
                                    <p:anim calcmode="lin" valueType="num">
                                      <p:cBhvr additive="base">
                                        <p:cTn id="32" dur="500" fill="hold"/>
                                        <p:tgtEl>
                                          <p:spTgt spid="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28" grpId="0"/>
      <p:bldP spid="277" grpId="0" animBg="1"/>
      <p:bldP spid="2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Hình chữ nhật 29">
            <a:extLst>
              <a:ext uri="{FF2B5EF4-FFF2-40B4-BE49-F238E27FC236}">
                <a16:creationId xmlns:a16="http://schemas.microsoft.com/office/drawing/2014/main" id="{048218EB-AA36-4EA1-B784-6B15FDEEE061}"/>
              </a:ext>
            </a:extLst>
          </p:cNvPr>
          <p:cNvSpPr/>
          <p:nvPr/>
        </p:nvSpPr>
        <p:spPr>
          <a:xfrm rot="5400000">
            <a:off x="8402190" y="2991566"/>
            <a:ext cx="6823630" cy="875275"/>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5" name="Hình ảnh 4">
            <a:extLst>
              <a:ext uri="{FF2B5EF4-FFF2-40B4-BE49-F238E27FC236}">
                <a16:creationId xmlns:a16="http://schemas.microsoft.com/office/drawing/2014/main" id="{C4897EC4-D874-49DB-954C-B767A02C6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05" y="17389"/>
            <a:ext cx="10456711" cy="6858000"/>
          </a:xfrm>
          <a:prstGeom prst="rect">
            <a:avLst/>
          </a:prstGeom>
        </p:spPr>
      </p:pic>
      <p:pic>
        <p:nvPicPr>
          <p:cNvPr id="69" name="Picture 68" descr="A picture containing clipart&#10;&#10;Description automatically generated">
            <a:extLst>
              <a:ext uri="{FF2B5EF4-FFF2-40B4-BE49-F238E27FC236}">
                <a16:creationId xmlns:a16="http://schemas.microsoft.com/office/drawing/2014/main" id="{E8DB20EA-5D6D-4495-B5E2-2D5CAB2A2B1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786" b="89908" l="52561" r="84512">
                        <a14:foregroundMark x1="79634" y1="28135" x2="79634" y2="28135"/>
                        <a14:foregroundMark x1="78415" y1="27829" x2="79756" y2="33028"/>
                        <a14:foregroundMark x1="78293" y1="26911" x2="78293" y2="26911"/>
                        <a14:foregroundMark x1="79390" y1="56269" x2="79634" y2="59021"/>
                        <a14:foregroundMark x1="81098" y1="45566" x2="81098" y2="45566"/>
                        <a14:foregroundMark x1="52561" y1="55352" x2="52561" y2="55352"/>
                        <a14:foregroundMark x1="71829" y1="39144" x2="75488" y2="51682"/>
                        <a14:foregroundMark x1="79634" y1="31804" x2="79634" y2="31804"/>
                        <a14:foregroundMark x1="80122" y1="29358" x2="80122" y2="29358"/>
                        <a14:foregroundMark x1="79268" y1="27829" x2="79268" y2="27829"/>
                        <a14:foregroundMark x1="78659" y1="25994" x2="78659" y2="25994"/>
                        <a14:foregroundMark x1="57195" y1="44648" x2="58780" y2="47706"/>
                        <a14:foregroundMark x1="62439" y1="64832" x2="64756" y2="73700"/>
                        <a14:foregroundMark x1="72683" y1="37309" x2="76220" y2="40367"/>
                        <a14:foregroundMark x1="80000" y1="54128" x2="80000" y2="62385"/>
                        <a14:foregroundMark x1="80976" y1="45260" x2="80976" y2="45260"/>
                        <a14:foregroundMark x1="67805" y1="69113" x2="70976" y2="74006"/>
                        <a14:foregroundMark x1="68171" y1="73089" x2="68659" y2="75229"/>
                        <a14:foregroundMark x1="56463" y1="52599" x2="58415" y2="65749"/>
                      </a14:backgroundRemoval>
                    </a14:imgEffect>
                  </a14:imgLayer>
                </a14:imgProps>
              </a:ext>
              <a:ext uri="{28A0092B-C50C-407E-A947-70E740481C1C}">
                <a14:useLocalDpi xmlns:a14="http://schemas.microsoft.com/office/drawing/2010/main" val="0"/>
              </a:ext>
            </a:extLst>
          </a:blip>
          <a:srcRect l="48941" r="11449"/>
          <a:stretch/>
        </p:blipFill>
        <p:spPr>
          <a:xfrm>
            <a:off x="11444253" y="409187"/>
            <a:ext cx="751886" cy="756975"/>
          </a:xfrm>
          <a:prstGeom prst="rect">
            <a:avLst/>
          </a:prstGeom>
        </p:spPr>
      </p:pic>
      <p:pic>
        <p:nvPicPr>
          <p:cNvPr id="71" name="Picture 70" descr="A picture containing clipart&#10;&#10;Description automatically generated">
            <a:extLst>
              <a:ext uri="{FF2B5EF4-FFF2-40B4-BE49-F238E27FC236}">
                <a16:creationId xmlns:a16="http://schemas.microsoft.com/office/drawing/2014/main" id="{65BA59D0-E23D-45FC-8AE9-FB1DA4C66EEB}"/>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0000" l="16951" r="48684">
                        <a14:foregroundMark x1="35976" y1="50153" x2="36341" y2="49847"/>
                      </a14:backgroundRemoval>
                    </a14:imgEffect>
                  </a14:imgLayer>
                </a14:imgProps>
              </a:ext>
              <a:ext uri="{28A0092B-C50C-407E-A947-70E740481C1C}">
                <a14:useLocalDpi xmlns:a14="http://schemas.microsoft.com/office/drawing/2010/main" val="0"/>
              </a:ext>
            </a:extLst>
          </a:blip>
          <a:srcRect l="12985" r="47350"/>
          <a:stretch/>
        </p:blipFill>
        <p:spPr>
          <a:xfrm rot="2840886">
            <a:off x="11329778" y="1221356"/>
            <a:ext cx="980836" cy="986101"/>
          </a:xfrm>
          <a:prstGeom prst="rect">
            <a:avLst/>
          </a:prstGeom>
        </p:spPr>
      </p:pic>
      <p:pic>
        <p:nvPicPr>
          <p:cNvPr id="75" name="Picture 74">
            <a:extLst>
              <a:ext uri="{FF2B5EF4-FFF2-40B4-BE49-F238E27FC236}">
                <a16:creationId xmlns:a16="http://schemas.microsoft.com/office/drawing/2014/main" id="{BF38288F-C534-45CC-A650-DB6C53F0ACE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1008642">
            <a:off x="11140386" y="2351507"/>
            <a:ext cx="1250348" cy="759933"/>
          </a:xfrm>
          <a:prstGeom prst="rect">
            <a:avLst/>
          </a:prstGeom>
        </p:spPr>
      </p:pic>
      <p:pic>
        <p:nvPicPr>
          <p:cNvPr id="77" name="Picture 76">
            <a:extLst>
              <a:ext uri="{FF2B5EF4-FFF2-40B4-BE49-F238E27FC236}">
                <a16:creationId xmlns:a16="http://schemas.microsoft.com/office/drawing/2014/main" id="{7495A38E-8627-4A42-85CE-1CFD96689C2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53" b="30176" l="2562" r="23055">
                        <a14:foregroundMark x1="3474" y1="12969" x2="3226" y2="13652"/>
                        <a14:foregroundMark x1="22084" y1="13652" x2="22084" y2="18089"/>
                        <a14:foregroundMark x1="16625" y1="12628" x2="19107" y2="15358"/>
                        <a14:foregroundMark x1="9181" y1="10580" x2="10422" y2="10580"/>
                      </a14:backgroundRemoval>
                    </a14:imgEffect>
                  </a14:imgLayer>
                </a14:imgProps>
              </a:ext>
              <a:ext uri="{28A0092B-C50C-407E-A947-70E740481C1C}">
                <a14:useLocalDpi xmlns:a14="http://schemas.microsoft.com/office/drawing/2010/main" val="0"/>
              </a:ext>
            </a:extLst>
          </a:blip>
          <a:srcRect r="74383" b="66471"/>
          <a:stretch/>
        </p:blipFill>
        <p:spPr>
          <a:xfrm rot="788778">
            <a:off x="11415125" y="3583561"/>
            <a:ext cx="709400" cy="675081"/>
          </a:xfrm>
          <a:prstGeom prst="rect">
            <a:avLst/>
          </a:prstGeom>
        </p:spPr>
      </p:pic>
      <p:pic>
        <p:nvPicPr>
          <p:cNvPr id="79" name="Picture 78">
            <a:extLst>
              <a:ext uri="{FF2B5EF4-FFF2-40B4-BE49-F238E27FC236}">
                <a16:creationId xmlns:a16="http://schemas.microsoft.com/office/drawing/2014/main" id="{90BCF914-079F-4F33-86B0-251010B258A4}"/>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72014" b="97952" l="1737" r="22581">
                        <a14:foregroundMark x1="3970" y1="79181" x2="4715" y2="91126"/>
                        <a14:foregroundMark x1="2481" y1="79181" x2="3226" y2="86007"/>
                        <a14:foregroundMark x1="2978" y1="92150" x2="4467" y2="95563"/>
                        <a14:foregroundMark x1="1985" y1="95563" x2="1985" y2="95563"/>
                        <a14:foregroundMark x1="20347" y1="91809" x2="20347" y2="93174"/>
                        <a14:foregroundMark x1="20347" y1="84300" x2="20347" y2="90785"/>
                        <a14:foregroundMark x1="13151" y1="96928" x2="13151" y2="96928"/>
                        <a14:foregroundMark x1="10422" y1="97270" x2="10422" y2="97270"/>
                        <a14:foregroundMark x1="14392" y1="74744" x2="14392" y2="74744"/>
                        <a14:foregroundMark x1="13896" y1="97270" x2="14144" y2="97270"/>
                        <a14:foregroundMark x1="15881" y1="97270" x2="15881" y2="97270"/>
                        <a14:foregroundMark x1="19355" y1="96928" x2="19851" y2="96928"/>
                        <a14:foregroundMark x1="22084" y1="96928" x2="22084" y2="96928"/>
                        <a14:foregroundMark x1="22581" y1="97952" x2="22581" y2="97952"/>
                        <a14:foregroundMark x1="22333" y1="78157" x2="22333" y2="78157"/>
                      </a14:backgroundRemoval>
                    </a14:imgEffect>
                  </a14:imgLayer>
                </a14:imgProps>
              </a:ext>
              <a:ext uri="{28A0092B-C50C-407E-A947-70E740481C1C}">
                <a14:useLocalDpi xmlns:a14="http://schemas.microsoft.com/office/drawing/2010/main" val="0"/>
              </a:ext>
            </a:extLst>
          </a:blip>
          <a:srcRect t="69049" r="74969"/>
          <a:stretch/>
        </p:blipFill>
        <p:spPr>
          <a:xfrm rot="20174941">
            <a:off x="11435365" y="4773882"/>
            <a:ext cx="716854" cy="644451"/>
          </a:xfrm>
          <a:prstGeom prst="rect">
            <a:avLst/>
          </a:prstGeom>
        </p:spPr>
      </p:pic>
      <p:pic>
        <p:nvPicPr>
          <p:cNvPr id="81" name="Picture 80">
            <a:extLst>
              <a:ext uri="{FF2B5EF4-FFF2-40B4-BE49-F238E27FC236}">
                <a16:creationId xmlns:a16="http://schemas.microsoft.com/office/drawing/2014/main" id="{9AAF9EF3-498C-448F-8A30-7267FE933379}"/>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rot="19637950">
            <a:off x="11421287" y="5868200"/>
            <a:ext cx="688547" cy="626069"/>
          </a:xfrm>
          <a:prstGeom prst="rect">
            <a:avLst/>
          </a:prstGeom>
        </p:spPr>
      </p:pic>
      <p:sp>
        <p:nvSpPr>
          <p:cNvPr id="8" name="Freeform: Shape 7">
            <a:extLst>
              <a:ext uri="{FF2B5EF4-FFF2-40B4-BE49-F238E27FC236}">
                <a16:creationId xmlns:a16="http://schemas.microsoft.com/office/drawing/2014/main" id="{14E48DAD-606B-4086-A845-86EA94DB3DBD}"/>
              </a:ext>
            </a:extLst>
          </p:cNvPr>
          <p:cNvSpPr/>
          <p:nvPr/>
        </p:nvSpPr>
        <p:spPr>
          <a:xfrm>
            <a:off x="0" y="8695"/>
            <a:ext cx="1089498" cy="6858000"/>
          </a:xfrm>
          <a:custGeom>
            <a:avLst/>
            <a:gdLst>
              <a:gd name="connsiteX0" fmla="*/ 0 w 1082040"/>
              <a:gd name="connsiteY0" fmla="*/ 0 h 6858000"/>
              <a:gd name="connsiteX1" fmla="*/ 828035 w 1082040"/>
              <a:gd name="connsiteY1" fmla="*/ 0 h 6858000"/>
              <a:gd name="connsiteX2" fmla="*/ 1082040 w 1082040"/>
              <a:gd name="connsiteY2" fmla="*/ 254005 h 6858000"/>
              <a:gd name="connsiteX3" fmla="*/ 1082040 w 1082040"/>
              <a:gd name="connsiteY3" fmla="*/ 6603995 h 6858000"/>
              <a:gd name="connsiteX4" fmla="*/ 828035 w 1082040"/>
              <a:gd name="connsiteY4" fmla="*/ 6858000 h 6858000"/>
              <a:gd name="connsiteX5" fmla="*/ 0 w 1082040"/>
              <a:gd name="connsiteY5" fmla="*/ 6858000 h 6858000"/>
              <a:gd name="connsiteX6" fmla="*/ 0 w 108204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040" h="6858000">
                <a:moveTo>
                  <a:pt x="0" y="0"/>
                </a:moveTo>
                <a:lnTo>
                  <a:pt x="828035" y="0"/>
                </a:lnTo>
                <a:cubicBezTo>
                  <a:pt x="968318" y="0"/>
                  <a:pt x="1082040" y="113722"/>
                  <a:pt x="1082040" y="254005"/>
                </a:cubicBezTo>
                <a:lnTo>
                  <a:pt x="1082040" y="6603995"/>
                </a:lnTo>
                <a:cubicBezTo>
                  <a:pt x="1082040" y="6744278"/>
                  <a:pt x="968318" y="6858000"/>
                  <a:pt x="828035" y="6858000"/>
                </a:cubicBezTo>
                <a:lnTo>
                  <a:pt x="0" y="6858000"/>
                </a:lnTo>
                <a:lnTo>
                  <a:pt x="0" y="0"/>
                </a:lnTo>
                <a:close/>
              </a:path>
            </a:pathLst>
          </a:custGeom>
          <a:gradFill>
            <a:gsLst>
              <a:gs pos="0">
                <a:srgbClr val="FFCDEA"/>
              </a:gs>
              <a:gs pos="74000">
                <a:srgbClr val="FFAFDD"/>
              </a:gs>
              <a:gs pos="83000">
                <a:srgbClr val="FFCDEA"/>
              </a:gs>
              <a:gs pos="100000">
                <a:srgbClr val="FFAFD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2" name="Group 11">
            <a:extLst>
              <a:ext uri="{FF2B5EF4-FFF2-40B4-BE49-F238E27FC236}">
                <a16:creationId xmlns:a16="http://schemas.microsoft.com/office/drawing/2014/main" id="{B3ED6AB7-81E0-4BD2-8C5E-7B9F47122F48}"/>
              </a:ext>
            </a:extLst>
          </p:cNvPr>
          <p:cNvGrpSpPr/>
          <p:nvPr/>
        </p:nvGrpSpPr>
        <p:grpSpPr>
          <a:xfrm>
            <a:off x="77262" y="317101"/>
            <a:ext cx="923736" cy="907089"/>
            <a:chOff x="5611394" y="4359431"/>
            <a:chExt cx="1204617" cy="1173524"/>
          </a:xfrm>
        </p:grpSpPr>
        <p:sp>
          <p:nvSpPr>
            <p:cNvPr id="13" name="Rectangle: Rounded Corners 12">
              <a:extLst>
                <a:ext uri="{FF2B5EF4-FFF2-40B4-BE49-F238E27FC236}">
                  <a16:creationId xmlns:a16="http://schemas.microsoft.com/office/drawing/2014/main" id="{00ED50D8-93A1-4DBD-B651-3CBB0B09B3E1}"/>
                </a:ext>
              </a:extLst>
            </p:cNvPr>
            <p:cNvSpPr/>
            <p:nvPr/>
          </p:nvSpPr>
          <p:spPr>
            <a:xfrm>
              <a:off x="5639073" y="4383773"/>
              <a:ext cx="1146250" cy="1117433"/>
            </a:xfrm>
            <a:prstGeom prst="roundRect">
              <a:avLst>
                <a:gd name="adj" fmla="val 19882"/>
              </a:avLst>
            </a:prstGeom>
            <a:gradFill>
              <a:gsLst>
                <a:gs pos="0">
                  <a:srgbClr val="01AEF0"/>
                </a:gs>
                <a:gs pos="100000">
                  <a:srgbClr val="E0EEF1"/>
                </a:gs>
              </a:gsLst>
              <a:lin ang="54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881210E3-8DD4-4B52-958A-69B4C2F9884A}"/>
                </a:ext>
              </a:extLst>
            </p:cNvPr>
            <p:cNvSpPr/>
            <p:nvPr/>
          </p:nvSpPr>
          <p:spPr>
            <a:xfrm>
              <a:off x="5751281" y="4385458"/>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14FD9B83-DE4A-458B-8468-164D493B2FA5}"/>
                </a:ext>
              </a:extLst>
            </p:cNvPr>
            <p:cNvSpPr/>
            <p:nvPr/>
          </p:nvSpPr>
          <p:spPr>
            <a:xfrm>
              <a:off x="5892940" y="435943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0B41A4A-CFEE-4DD0-BBDE-3EB7AB75D0D0}"/>
                </a:ext>
              </a:extLst>
            </p:cNvPr>
            <p:cNvSpPr/>
            <p:nvPr/>
          </p:nvSpPr>
          <p:spPr>
            <a:xfrm>
              <a:off x="6034765" y="437429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6011B900-5E0B-40A7-8E32-05448BD8B305}"/>
                </a:ext>
              </a:extLst>
            </p:cNvPr>
            <p:cNvSpPr/>
            <p:nvPr/>
          </p:nvSpPr>
          <p:spPr>
            <a:xfrm>
              <a:off x="6169666" y="435943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FC75E2FE-45F1-4503-AB79-3D56A9015F5C}"/>
                </a:ext>
              </a:extLst>
            </p:cNvPr>
            <p:cNvSpPr/>
            <p:nvPr/>
          </p:nvSpPr>
          <p:spPr>
            <a:xfrm>
              <a:off x="6283148" y="437429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5E632FD4-E987-4474-ABA7-7ACD02B53539}"/>
                </a:ext>
              </a:extLst>
            </p:cNvPr>
            <p:cNvSpPr/>
            <p:nvPr/>
          </p:nvSpPr>
          <p:spPr>
            <a:xfrm>
              <a:off x="6397559" y="4360635"/>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DA9FE828-3EAE-4859-BB49-F2E9F15F73CB}"/>
                </a:ext>
              </a:extLst>
            </p:cNvPr>
            <p:cNvSpPr/>
            <p:nvPr/>
          </p:nvSpPr>
          <p:spPr>
            <a:xfrm>
              <a:off x="6547019" y="437059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6F197BEC-5912-4908-8C86-740282954F36}"/>
                </a:ext>
              </a:extLst>
            </p:cNvPr>
            <p:cNvSpPr/>
            <p:nvPr/>
          </p:nvSpPr>
          <p:spPr>
            <a:xfrm>
              <a:off x="6668911" y="440249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8805DF12-FFAF-4DC2-88D2-C2454E0AB079}"/>
                </a:ext>
              </a:extLst>
            </p:cNvPr>
            <p:cNvSpPr/>
            <p:nvPr/>
          </p:nvSpPr>
          <p:spPr>
            <a:xfrm>
              <a:off x="6737625" y="4486190"/>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F326FEFB-9CBA-473B-A0B3-485324E58A16}"/>
                </a:ext>
              </a:extLst>
            </p:cNvPr>
            <p:cNvSpPr/>
            <p:nvPr/>
          </p:nvSpPr>
          <p:spPr>
            <a:xfrm>
              <a:off x="6770292" y="4608273"/>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078B656D-19FB-416F-9F8C-888C623DAC4F}"/>
                </a:ext>
              </a:extLst>
            </p:cNvPr>
            <p:cNvSpPr/>
            <p:nvPr/>
          </p:nvSpPr>
          <p:spPr>
            <a:xfrm>
              <a:off x="6760484" y="471146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0F3841F4-DF55-4BDA-9B49-394B66FB71A6}"/>
                </a:ext>
              </a:extLst>
            </p:cNvPr>
            <p:cNvSpPr/>
            <p:nvPr/>
          </p:nvSpPr>
          <p:spPr>
            <a:xfrm>
              <a:off x="6763215" y="4833550"/>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84BDA52A-AE23-4218-923E-30FAAE16EB91}"/>
                </a:ext>
              </a:extLst>
            </p:cNvPr>
            <p:cNvSpPr/>
            <p:nvPr/>
          </p:nvSpPr>
          <p:spPr>
            <a:xfrm>
              <a:off x="5666236" y="4461313"/>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Oval 26">
              <a:extLst>
                <a:ext uri="{FF2B5EF4-FFF2-40B4-BE49-F238E27FC236}">
                  <a16:creationId xmlns:a16="http://schemas.microsoft.com/office/drawing/2014/main" id="{1E88D238-2148-4453-807A-7467E93103C1}"/>
                </a:ext>
              </a:extLst>
            </p:cNvPr>
            <p:cNvSpPr/>
            <p:nvPr/>
          </p:nvSpPr>
          <p:spPr>
            <a:xfrm>
              <a:off x="5618193" y="4659285"/>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A2807FD4-FC09-441D-B1E4-23533D2CD68A}"/>
                </a:ext>
              </a:extLst>
            </p:cNvPr>
            <p:cNvSpPr/>
            <p:nvPr/>
          </p:nvSpPr>
          <p:spPr>
            <a:xfrm>
              <a:off x="5618193" y="477998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Oval 28">
              <a:extLst>
                <a:ext uri="{FF2B5EF4-FFF2-40B4-BE49-F238E27FC236}">
                  <a16:creationId xmlns:a16="http://schemas.microsoft.com/office/drawing/2014/main" id="{F6C7099C-8BD6-4125-A325-7A45B9AE79B5}"/>
                </a:ext>
              </a:extLst>
            </p:cNvPr>
            <p:cNvSpPr/>
            <p:nvPr/>
          </p:nvSpPr>
          <p:spPr>
            <a:xfrm>
              <a:off x="5613766" y="454802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6D58399C-A4AB-46BD-B477-DE6E950A6CFD}"/>
                </a:ext>
              </a:extLst>
            </p:cNvPr>
            <p:cNvSpPr/>
            <p:nvPr/>
          </p:nvSpPr>
          <p:spPr>
            <a:xfrm>
              <a:off x="5611394" y="490910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Oval 30">
              <a:extLst>
                <a:ext uri="{FF2B5EF4-FFF2-40B4-BE49-F238E27FC236}">
                  <a16:creationId xmlns:a16="http://schemas.microsoft.com/office/drawing/2014/main" id="{9979D990-E976-46C4-898C-83C2DE0220BE}"/>
                </a:ext>
              </a:extLst>
            </p:cNvPr>
            <p:cNvSpPr/>
            <p:nvPr/>
          </p:nvSpPr>
          <p:spPr>
            <a:xfrm>
              <a:off x="6689067" y="5430857"/>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BF49B7DD-0C1E-42CB-BD8D-636DF76B9770}"/>
                </a:ext>
              </a:extLst>
            </p:cNvPr>
            <p:cNvSpPr/>
            <p:nvPr/>
          </p:nvSpPr>
          <p:spPr>
            <a:xfrm>
              <a:off x="6759681" y="4954767"/>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F576CE3F-3344-45B1-962B-50E27F044B86}"/>
                </a:ext>
              </a:extLst>
            </p:cNvPr>
            <p:cNvSpPr/>
            <p:nvPr/>
          </p:nvSpPr>
          <p:spPr>
            <a:xfrm>
              <a:off x="5618790" y="503120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C5CF38A8-21B8-43F6-92F4-CF2334DA2B1D}"/>
                </a:ext>
              </a:extLst>
            </p:cNvPr>
            <p:cNvSpPr/>
            <p:nvPr/>
          </p:nvSpPr>
          <p:spPr>
            <a:xfrm>
              <a:off x="6770292" y="508289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81B24663-57BD-49A6-B7F3-175445FE0B87}"/>
                </a:ext>
              </a:extLst>
            </p:cNvPr>
            <p:cNvSpPr/>
            <p:nvPr/>
          </p:nvSpPr>
          <p:spPr>
            <a:xfrm>
              <a:off x="5611394" y="5147749"/>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Oval 35">
              <a:extLst>
                <a:ext uri="{FF2B5EF4-FFF2-40B4-BE49-F238E27FC236}">
                  <a16:creationId xmlns:a16="http://schemas.microsoft.com/office/drawing/2014/main" id="{2FF3598E-6098-4A21-B94C-F6D2BFCD8EFE}"/>
                </a:ext>
              </a:extLst>
            </p:cNvPr>
            <p:cNvSpPr/>
            <p:nvPr/>
          </p:nvSpPr>
          <p:spPr>
            <a:xfrm>
              <a:off x="5618193" y="5268337"/>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31AE6102-DD04-4E9E-94C1-1E2F0F690D4C}"/>
                </a:ext>
              </a:extLst>
            </p:cNvPr>
            <p:cNvSpPr/>
            <p:nvPr/>
          </p:nvSpPr>
          <p:spPr>
            <a:xfrm>
              <a:off x="6770291" y="5198728"/>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Oval 37">
              <a:extLst>
                <a:ext uri="{FF2B5EF4-FFF2-40B4-BE49-F238E27FC236}">
                  <a16:creationId xmlns:a16="http://schemas.microsoft.com/office/drawing/2014/main" id="{5ADDA682-F199-4C8B-AB9A-23B71F3865A3}"/>
                </a:ext>
              </a:extLst>
            </p:cNvPr>
            <p:cNvSpPr/>
            <p:nvPr/>
          </p:nvSpPr>
          <p:spPr>
            <a:xfrm>
              <a:off x="5669738" y="539906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Oval 38">
              <a:extLst>
                <a:ext uri="{FF2B5EF4-FFF2-40B4-BE49-F238E27FC236}">
                  <a16:creationId xmlns:a16="http://schemas.microsoft.com/office/drawing/2014/main" id="{8CF5F675-8AAF-4C7B-BF20-957D7B5E2F58}"/>
                </a:ext>
              </a:extLst>
            </p:cNvPr>
            <p:cNvSpPr/>
            <p:nvPr/>
          </p:nvSpPr>
          <p:spPr>
            <a:xfrm>
              <a:off x="6747958" y="531576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Oval 39">
              <a:extLst>
                <a:ext uri="{FF2B5EF4-FFF2-40B4-BE49-F238E27FC236}">
                  <a16:creationId xmlns:a16="http://schemas.microsoft.com/office/drawing/2014/main" id="{76D2D658-EB40-449E-919B-82332B70610E}"/>
                </a:ext>
              </a:extLst>
            </p:cNvPr>
            <p:cNvSpPr/>
            <p:nvPr/>
          </p:nvSpPr>
          <p:spPr>
            <a:xfrm>
              <a:off x="5931463" y="548723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Oval 40">
              <a:extLst>
                <a:ext uri="{FF2B5EF4-FFF2-40B4-BE49-F238E27FC236}">
                  <a16:creationId xmlns:a16="http://schemas.microsoft.com/office/drawing/2014/main" id="{9FA063D0-F7D9-499E-90D7-0BD4128F8E0B}"/>
                </a:ext>
              </a:extLst>
            </p:cNvPr>
            <p:cNvSpPr/>
            <p:nvPr/>
          </p:nvSpPr>
          <p:spPr>
            <a:xfrm>
              <a:off x="5784633" y="547326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Oval 41">
              <a:extLst>
                <a:ext uri="{FF2B5EF4-FFF2-40B4-BE49-F238E27FC236}">
                  <a16:creationId xmlns:a16="http://schemas.microsoft.com/office/drawing/2014/main" id="{CCC1F45F-1FF2-4EE7-AFE3-73445B96DD49}"/>
                </a:ext>
              </a:extLst>
            </p:cNvPr>
            <p:cNvSpPr/>
            <p:nvPr/>
          </p:nvSpPr>
          <p:spPr>
            <a:xfrm>
              <a:off x="6086750" y="548279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Oval 42">
              <a:extLst>
                <a:ext uri="{FF2B5EF4-FFF2-40B4-BE49-F238E27FC236}">
                  <a16:creationId xmlns:a16="http://schemas.microsoft.com/office/drawing/2014/main" id="{CBF842FC-582D-4161-9D9C-906FFD803A2F}"/>
                </a:ext>
              </a:extLst>
            </p:cNvPr>
            <p:cNvSpPr/>
            <p:nvPr/>
          </p:nvSpPr>
          <p:spPr>
            <a:xfrm>
              <a:off x="6262606" y="54827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Oval 43">
              <a:extLst>
                <a:ext uri="{FF2B5EF4-FFF2-40B4-BE49-F238E27FC236}">
                  <a16:creationId xmlns:a16="http://schemas.microsoft.com/office/drawing/2014/main" id="{948EC27A-710B-4AB2-8F6C-E613DF845320}"/>
                </a:ext>
              </a:extLst>
            </p:cNvPr>
            <p:cNvSpPr/>
            <p:nvPr/>
          </p:nvSpPr>
          <p:spPr>
            <a:xfrm>
              <a:off x="6395034" y="5469139"/>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Oval 44">
              <a:extLst>
                <a:ext uri="{FF2B5EF4-FFF2-40B4-BE49-F238E27FC236}">
                  <a16:creationId xmlns:a16="http://schemas.microsoft.com/office/drawing/2014/main" id="{34686082-19B9-4EE5-99BC-833952D4C94B}"/>
                </a:ext>
              </a:extLst>
            </p:cNvPr>
            <p:cNvSpPr/>
            <p:nvPr/>
          </p:nvSpPr>
          <p:spPr>
            <a:xfrm>
              <a:off x="6560734" y="5475792"/>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48" name="TextBox 47">
            <a:extLst>
              <a:ext uri="{FF2B5EF4-FFF2-40B4-BE49-F238E27FC236}">
                <a16:creationId xmlns:a16="http://schemas.microsoft.com/office/drawing/2014/main" id="{E080A6B0-C7CF-4A0D-B38A-60E001ED0C74}"/>
              </a:ext>
            </a:extLst>
          </p:cNvPr>
          <p:cNvSpPr txBox="1"/>
          <p:nvPr/>
        </p:nvSpPr>
        <p:spPr>
          <a:xfrm>
            <a:off x="-93372" y="391004"/>
            <a:ext cx="130984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002060"/>
                </a:solidFill>
                <a:effectLst/>
                <a:uLnTx/>
                <a:uFillTx/>
                <a:latin typeface="Lobster" panose="020F0502020204030204" pitchFamily="2" charset="-93"/>
                <a:ea typeface="+mn-ea"/>
                <a:cs typeface="+mn-cs"/>
              </a:rPr>
              <a:t>Ánh sáng</a:t>
            </a:r>
            <a:endParaRPr kumimoji="0" lang="vi-VN" sz="2300" b="1" i="0" u="none" strike="noStrike" kern="1200" cap="none" spc="0" normalizeH="0" baseline="0" noProof="0">
              <a:ln>
                <a:noFill/>
              </a:ln>
              <a:solidFill>
                <a:srgbClr val="002060"/>
              </a:solidFill>
              <a:effectLst/>
              <a:uLnTx/>
              <a:uFillTx/>
              <a:latin typeface="Lobster" panose="020F0502020204030204" pitchFamily="2" charset="-93"/>
              <a:ea typeface="+mn-ea"/>
              <a:cs typeface="+mn-cs"/>
            </a:endParaRPr>
          </a:p>
        </p:txBody>
      </p:sp>
      <p:pic>
        <p:nvPicPr>
          <p:cNvPr id="9" name="Picture 8">
            <a:extLst>
              <a:ext uri="{FF2B5EF4-FFF2-40B4-BE49-F238E27FC236}">
                <a16:creationId xmlns:a16="http://schemas.microsoft.com/office/drawing/2014/main" id="{49747A09-5123-47E7-975F-F77DEB3046A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20539716">
            <a:off x="189534" y="1918315"/>
            <a:ext cx="539548" cy="630918"/>
          </a:xfrm>
          <a:prstGeom prst="rect">
            <a:avLst/>
          </a:prstGeom>
        </p:spPr>
      </p:pic>
      <p:pic>
        <p:nvPicPr>
          <p:cNvPr id="63" name="Picture 62">
            <a:extLst>
              <a:ext uri="{FF2B5EF4-FFF2-40B4-BE49-F238E27FC236}">
                <a16:creationId xmlns:a16="http://schemas.microsoft.com/office/drawing/2014/main" id="{3F2B2E4D-06E7-4A85-930F-E88BE079EEBB}"/>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36759" b="44352" l="43594" r="48177">
                        <a14:foregroundMark x1="45052" y1="36759" x2="45052" y2="36759"/>
                      </a14:backgroundRemoval>
                    </a14:imgEffect>
                  </a14:imgLayer>
                </a14:imgProps>
              </a:ext>
            </a:extLst>
          </a:blip>
          <a:srcRect l="43059" t="36230" r="51234" b="54734"/>
          <a:stretch/>
        </p:blipFill>
        <p:spPr>
          <a:xfrm>
            <a:off x="216480" y="3136696"/>
            <a:ext cx="695887" cy="619655"/>
          </a:xfrm>
          <a:prstGeom prst="rect">
            <a:avLst/>
          </a:prstGeom>
        </p:spPr>
      </p:pic>
      <p:pic>
        <p:nvPicPr>
          <p:cNvPr id="65" name="Picture 64">
            <a:extLst>
              <a:ext uri="{FF2B5EF4-FFF2-40B4-BE49-F238E27FC236}">
                <a16:creationId xmlns:a16="http://schemas.microsoft.com/office/drawing/2014/main" id="{276CD791-D8A8-4731-BCA3-B08E0FD75A56}"/>
              </a:ext>
            </a:extLst>
          </p:cNvPr>
          <p:cNvPicPr>
            <a:picLocks noChangeAspect="1"/>
          </p:cNvPicPr>
          <p:nvPr/>
        </p:nvPicPr>
        <p:blipFill rotWithShape="1">
          <a:blip r:embed="rId15">
            <a:extLst>
              <a:ext uri="{BEBA8EAE-BF5A-486C-A8C5-ECC9F3942E4B}">
                <a14:imgProps xmlns:a14="http://schemas.microsoft.com/office/drawing/2010/main">
                  <a14:imgLayer r:embed="rId13">
                    <a14:imgEffect>
                      <a14:backgroundRemoval t="55185" b="61944" l="54844" r="59167">
                        <a14:foregroundMark x1="57396" y1="55185" x2="57396" y2="55185"/>
                      </a14:backgroundRemoval>
                    </a14:imgEffect>
                  </a14:imgLayer>
                </a14:imgProps>
              </a:ext>
            </a:extLst>
          </a:blip>
          <a:srcRect l="54311" t="54482" r="40250" b="37169"/>
          <a:stretch/>
        </p:blipFill>
        <p:spPr>
          <a:xfrm rot="1593645">
            <a:off x="207139" y="4137152"/>
            <a:ext cx="663202" cy="572499"/>
          </a:xfrm>
          <a:prstGeom prst="rect">
            <a:avLst/>
          </a:prstGeom>
        </p:spPr>
      </p:pic>
      <p:pic>
        <p:nvPicPr>
          <p:cNvPr id="67" name="Picture 66">
            <a:extLst>
              <a:ext uri="{FF2B5EF4-FFF2-40B4-BE49-F238E27FC236}">
                <a16:creationId xmlns:a16="http://schemas.microsoft.com/office/drawing/2014/main" id="{EEBD1EB3-C4B3-4D15-8B9E-DF68EBCCD5A4}"/>
              </a:ext>
            </a:extLst>
          </p:cNvPr>
          <p:cNvPicPr>
            <a:picLocks noChangeAspect="1"/>
          </p:cNvPicPr>
          <p:nvPr/>
        </p:nvPicPr>
        <p:blipFill rotWithShape="1">
          <a:blip r:embed="rId16">
            <a:extLst>
              <a:ext uri="{BEBA8EAE-BF5A-486C-A8C5-ECC9F3942E4B}">
                <a14:imgProps xmlns:a14="http://schemas.microsoft.com/office/drawing/2010/main">
                  <a14:imgLayer r:embed="rId1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rot="877328">
            <a:off x="156267" y="5071706"/>
            <a:ext cx="716816" cy="579013"/>
          </a:xfrm>
          <a:prstGeom prst="rect">
            <a:avLst/>
          </a:prstGeom>
        </p:spPr>
      </p:pic>
      <p:pic>
        <p:nvPicPr>
          <p:cNvPr id="83" name="Picture 82">
            <a:extLst>
              <a:ext uri="{FF2B5EF4-FFF2-40B4-BE49-F238E27FC236}">
                <a16:creationId xmlns:a16="http://schemas.microsoft.com/office/drawing/2014/main" id="{EE1D4CB6-1638-48E8-8D1D-550E5BF83B63}"/>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rot="1530961">
            <a:off x="163370" y="5930816"/>
            <a:ext cx="627631" cy="640495"/>
          </a:xfrm>
          <a:prstGeom prst="rect">
            <a:avLst/>
          </a:prstGeom>
        </p:spPr>
      </p:pic>
      <p:sp>
        <p:nvSpPr>
          <p:cNvPr id="106" name="Google Shape;234;p2">
            <a:extLst>
              <a:ext uri="{FF2B5EF4-FFF2-40B4-BE49-F238E27FC236}">
                <a16:creationId xmlns:a16="http://schemas.microsoft.com/office/drawing/2014/main" id="{9535B3C5-DE9D-4E56-BF89-CAD4F402311E}"/>
              </a:ext>
            </a:extLst>
          </p:cNvPr>
          <p:cNvSpPr/>
          <p:nvPr/>
        </p:nvSpPr>
        <p:spPr>
          <a:xfrm>
            <a:off x="1648554" y="1486156"/>
            <a:ext cx="8750831" cy="4925799"/>
          </a:xfrm>
          <a:custGeom>
            <a:avLst/>
            <a:gdLst/>
            <a:ahLst/>
            <a:cxnLst/>
            <a:rect l="l" t="t" r="r" b="b"/>
            <a:pathLst>
              <a:path w="8599952" h="5407378" extrusionOk="0">
                <a:moveTo>
                  <a:pt x="8552783" y="576237"/>
                </a:moveTo>
                <a:cubicBezTo>
                  <a:pt x="8516806" y="315141"/>
                  <a:pt x="8277850" y="132965"/>
                  <a:pt x="8018853" y="169228"/>
                </a:cubicBezTo>
                <a:cubicBezTo>
                  <a:pt x="7759952" y="205396"/>
                  <a:pt x="7579207" y="446357"/>
                  <a:pt x="7615184" y="707358"/>
                </a:cubicBezTo>
                <a:cubicBezTo>
                  <a:pt x="7661945" y="1047184"/>
                  <a:pt x="7665762" y="1391877"/>
                  <a:pt x="7626445" y="1731703"/>
                </a:cubicBezTo>
                <a:cubicBezTo>
                  <a:pt x="7622055" y="1769589"/>
                  <a:pt x="7617475" y="1809383"/>
                  <a:pt x="7612226" y="1850991"/>
                </a:cubicBezTo>
                <a:cubicBezTo>
                  <a:pt x="7578825" y="2117431"/>
                  <a:pt x="7520327" y="2456303"/>
                  <a:pt x="7332903" y="2832488"/>
                </a:cubicBezTo>
                <a:cubicBezTo>
                  <a:pt x="7165137" y="3169069"/>
                  <a:pt x="6956813" y="3414324"/>
                  <a:pt x="6797350" y="3571020"/>
                </a:cubicBezTo>
                <a:cubicBezTo>
                  <a:pt x="6744577" y="3622839"/>
                  <a:pt x="6697148" y="3664923"/>
                  <a:pt x="6658308" y="3697465"/>
                </a:cubicBezTo>
                <a:cubicBezTo>
                  <a:pt x="6338522" y="3965241"/>
                  <a:pt x="6030284" y="4093976"/>
                  <a:pt x="5875019" y="4146940"/>
                </a:cubicBezTo>
                <a:cubicBezTo>
                  <a:pt x="5858032" y="4152761"/>
                  <a:pt x="5838565" y="4159346"/>
                  <a:pt x="5816902" y="4166503"/>
                </a:cubicBezTo>
                <a:cubicBezTo>
                  <a:pt x="5630909" y="4227578"/>
                  <a:pt x="5279441" y="4325012"/>
                  <a:pt x="4853059" y="4255253"/>
                </a:cubicBezTo>
                <a:cubicBezTo>
                  <a:pt x="4830920" y="4251627"/>
                  <a:pt x="4808589" y="4248000"/>
                  <a:pt x="4786163" y="4244183"/>
                </a:cubicBezTo>
                <a:cubicBezTo>
                  <a:pt x="4505504" y="4197041"/>
                  <a:pt x="4202418" y="4131290"/>
                  <a:pt x="4023105" y="3884412"/>
                </a:cubicBezTo>
                <a:cubicBezTo>
                  <a:pt x="3955732" y="3791559"/>
                  <a:pt x="3811727" y="3556896"/>
                  <a:pt x="3882537" y="3326147"/>
                </a:cubicBezTo>
                <a:cubicBezTo>
                  <a:pt x="3885495" y="3316413"/>
                  <a:pt x="3888835" y="3306679"/>
                  <a:pt x="3892652" y="3297041"/>
                </a:cubicBezTo>
                <a:cubicBezTo>
                  <a:pt x="3929297" y="3202756"/>
                  <a:pt x="4061945" y="3127462"/>
                  <a:pt x="4222744" y="3109807"/>
                </a:cubicBezTo>
                <a:cubicBezTo>
                  <a:pt x="4254523" y="3106181"/>
                  <a:pt x="4389938" y="3178707"/>
                  <a:pt x="4455021" y="3213540"/>
                </a:cubicBezTo>
                <a:cubicBezTo>
                  <a:pt x="4586142" y="3283585"/>
                  <a:pt x="4746560" y="3369377"/>
                  <a:pt x="4943336" y="3425203"/>
                </a:cubicBezTo>
                <a:cubicBezTo>
                  <a:pt x="5067395" y="3460417"/>
                  <a:pt x="5205769" y="3483797"/>
                  <a:pt x="5360365" y="3483797"/>
                </a:cubicBezTo>
                <a:cubicBezTo>
                  <a:pt x="5365041" y="3483797"/>
                  <a:pt x="5369622" y="3483702"/>
                  <a:pt x="5374298" y="3483702"/>
                </a:cubicBezTo>
                <a:cubicBezTo>
                  <a:pt x="5788559" y="3479980"/>
                  <a:pt x="6147853" y="3358784"/>
                  <a:pt x="6429372" y="3133856"/>
                </a:cubicBezTo>
                <a:cubicBezTo>
                  <a:pt x="6605154" y="2993478"/>
                  <a:pt x="6750493" y="2812638"/>
                  <a:pt x="6860142" y="2594676"/>
                </a:cubicBezTo>
                <a:cubicBezTo>
                  <a:pt x="7060068" y="2197306"/>
                  <a:pt x="7079345" y="1801939"/>
                  <a:pt x="7080586" y="1690191"/>
                </a:cubicBezTo>
                <a:cubicBezTo>
                  <a:pt x="7084498" y="1316964"/>
                  <a:pt x="7000997" y="986968"/>
                  <a:pt x="6832563" y="709553"/>
                </a:cubicBezTo>
                <a:cubicBezTo>
                  <a:pt x="6656018" y="418778"/>
                  <a:pt x="6390436" y="201006"/>
                  <a:pt x="6064447" y="79715"/>
                </a:cubicBezTo>
                <a:cubicBezTo>
                  <a:pt x="6038968" y="70172"/>
                  <a:pt x="6013201" y="61583"/>
                  <a:pt x="5987245" y="53758"/>
                </a:cubicBezTo>
                <a:cubicBezTo>
                  <a:pt x="5960619" y="45742"/>
                  <a:pt x="5933709" y="38680"/>
                  <a:pt x="5906511" y="32477"/>
                </a:cubicBezTo>
                <a:cubicBezTo>
                  <a:pt x="5693225" y="-16479"/>
                  <a:pt x="5464002" y="-9989"/>
                  <a:pt x="5210636" y="51277"/>
                </a:cubicBezTo>
                <a:cubicBezTo>
                  <a:pt x="4971679" y="109107"/>
                  <a:pt x="4736253" y="209404"/>
                  <a:pt x="4508653" y="306266"/>
                </a:cubicBezTo>
                <a:cubicBezTo>
                  <a:pt x="4390988" y="356366"/>
                  <a:pt x="4274945" y="405799"/>
                  <a:pt x="4160047" y="449124"/>
                </a:cubicBezTo>
                <a:cubicBezTo>
                  <a:pt x="4158139" y="449792"/>
                  <a:pt x="4156325" y="450556"/>
                  <a:pt x="4154417" y="451224"/>
                </a:cubicBezTo>
                <a:cubicBezTo>
                  <a:pt x="3804666" y="582345"/>
                  <a:pt x="3465412" y="655730"/>
                  <a:pt x="3123678" y="517166"/>
                </a:cubicBezTo>
                <a:lnTo>
                  <a:pt x="3013933" y="472600"/>
                </a:lnTo>
                <a:cubicBezTo>
                  <a:pt x="2592419" y="301399"/>
                  <a:pt x="2313954" y="188314"/>
                  <a:pt x="2064596" y="133728"/>
                </a:cubicBezTo>
                <a:cubicBezTo>
                  <a:pt x="1752731" y="65496"/>
                  <a:pt x="1491730" y="92980"/>
                  <a:pt x="1218227" y="222860"/>
                </a:cubicBezTo>
                <a:cubicBezTo>
                  <a:pt x="1197138" y="232880"/>
                  <a:pt x="1176429" y="243473"/>
                  <a:pt x="1156293" y="254638"/>
                </a:cubicBezTo>
                <a:cubicBezTo>
                  <a:pt x="617210" y="550948"/>
                  <a:pt x="406977" y="1219530"/>
                  <a:pt x="391518" y="1760427"/>
                </a:cubicBezTo>
                <a:cubicBezTo>
                  <a:pt x="382452" y="2075442"/>
                  <a:pt x="472729" y="2369939"/>
                  <a:pt x="667406" y="2660809"/>
                </a:cubicBezTo>
                <a:cubicBezTo>
                  <a:pt x="792228" y="2847279"/>
                  <a:pt x="946443" y="3010655"/>
                  <a:pt x="1092069" y="3157045"/>
                </a:cubicBezTo>
                <a:cubicBezTo>
                  <a:pt x="1119171" y="3184433"/>
                  <a:pt x="1146082" y="3211154"/>
                  <a:pt x="1172421" y="3237397"/>
                </a:cubicBezTo>
                <a:cubicBezTo>
                  <a:pt x="1376164" y="3440090"/>
                  <a:pt x="1586778" y="3649750"/>
                  <a:pt x="1597180" y="3804824"/>
                </a:cubicBezTo>
                <a:cubicBezTo>
                  <a:pt x="1605578" y="3930218"/>
                  <a:pt x="1575136" y="4019923"/>
                  <a:pt x="1495261" y="4104855"/>
                </a:cubicBezTo>
                <a:cubicBezTo>
                  <a:pt x="1398017" y="4208301"/>
                  <a:pt x="1247906" y="4284073"/>
                  <a:pt x="1092069" y="4338086"/>
                </a:cubicBezTo>
                <a:cubicBezTo>
                  <a:pt x="848818" y="4422256"/>
                  <a:pt x="591730" y="4453270"/>
                  <a:pt x="500690" y="4453270"/>
                </a:cubicBezTo>
                <a:lnTo>
                  <a:pt x="497731" y="4453270"/>
                </a:lnTo>
                <a:cubicBezTo>
                  <a:pt x="239689" y="4439719"/>
                  <a:pt x="18005" y="4637927"/>
                  <a:pt x="1018" y="4898642"/>
                </a:cubicBezTo>
                <a:cubicBezTo>
                  <a:pt x="-15968" y="5161551"/>
                  <a:pt x="181572" y="5388674"/>
                  <a:pt x="442477" y="5405947"/>
                </a:cubicBezTo>
                <a:cubicBezTo>
                  <a:pt x="456887" y="5406902"/>
                  <a:pt x="474160" y="5407379"/>
                  <a:pt x="494010" y="5407379"/>
                </a:cubicBezTo>
                <a:cubicBezTo>
                  <a:pt x="626180" y="5407379"/>
                  <a:pt x="873057" y="5384667"/>
                  <a:pt x="1149041" y="5315384"/>
                </a:cubicBezTo>
                <a:cubicBezTo>
                  <a:pt x="1339137" y="5267669"/>
                  <a:pt x="1511675" y="5206308"/>
                  <a:pt x="1665699" y="5131491"/>
                </a:cubicBezTo>
                <a:cubicBezTo>
                  <a:pt x="1858754" y="5037779"/>
                  <a:pt x="2022797" y="4923167"/>
                  <a:pt x="2156113" y="4788420"/>
                </a:cubicBezTo>
                <a:cubicBezTo>
                  <a:pt x="2435437" y="4506329"/>
                  <a:pt x="2568753" y="4143886"/>
                  <a:pt x="2541650" y="3740504"/>
                </a:cubicBezTo>
                <a:cubicBezTo>
                  <a:pt x="2507009" y="3224609"/>
                  <a:pt x="2151342" y="2870564"/>
                  <a:pt x="1837377" y="2558222"/>
                </a:cubicBezTo>
                <a:cubicBezTo>
                  <a:pt x="1521790" y="2244066"/>
                  <a:pt x="1411855" y="2024196"/>
                  <a:pt x="1337706" y="1788007"/>
                </a:cubicBezTo>
                <a:cubicBezTo>
                  <a:pt x="1221568" y="1417929"/>
                  <a:pt x="1374255" y="1163513"/>
                  <a:pt x="1621610" y="1086215"/>
                </a:cubicBezTo>
                <a:cubicBezTo>
                  <a:pt x="1636688" y="1081539"/>
                  <a:pt x="1651098" y="1077340"/>
                  <a:pt x="1665699" y="1073809"/>
                </a:cubicBezTo>
                <a:cubicBezTo>
                  <a:pt x="1807412" y="1039454"/>
                  <a:pt x="1953802" y="1070946"/>
                  <a:pt x="2660174" y="1357809"/>
                </a:cubicBezTo>
                <a:lnTo>
                  <a:pt x="2666759" y="1360481"/>
                </a:lnTo>
                <a:lnTo>
                  <a:pt x="2770491" y="1402565"/>
                </a:lnTo>
                <a:cubicBezTo>
                  <a:pt x="3142668" y="1553535"/>
                  <a:pt x="3529064" y="1586077"/>
                  <a:pt x="3951628" y="1502385"/>
                </a:cubicBezTo>
                <a:cubicBezTo>
                  <a:pt x="4103934" y="1472134"/>
                  <a:pt x="4250705" y="1428713"/>
                  <a:pt x="4391274" y="1379471"/>
                </a:cubicBezTo>
                <a:cubicBezTo>
                  <a:pt x="4563239" y="1319064"/>
                  <a:pt x="4725565" y="1249877"/>
                  <a:pt x="4876917" y="1185366"/>
                </a:cubicBezTo>
                <a:cubicBezTo>
                  <a:pt x="5218747" y="1039836"/>
                  <a:pt x="5541682" y="902321"/>
                  <a:pt x="5736550" y="974848"/>
                </a:cubicBezTo>
                <a:cubicBezTo>
                  <a:pt x="6004136" y="1074477"/>
                  <a:pt x="6137928" y="1311811"/>
                  <a:pt x="6134016" y="1680171"/>
                </a:cubicBezTo>
                <a:cubicBezTo>
                  <a:pt x="6133825" y="1700688"/>
                  <a:pt x="6132203" y="1728077"/>
                  <a:pt x="6128767" y="1760427"/>
                </a:cubicBezTo>
                <a:cubicBezTo>
                  <a:pt x="6117411" y="1866068"/>
                  <a:pt x="6085824" y="2024005"/>
                  <a:pt x="6015874" y="2163046"/>
                </a:cubicBezTo>
                <a:cubicBezTo>
                  <a:pt x="5963578" y="2267065"/>
                  <a:pt x="5898495" y="2347322"/>
                  <a:pt x="5816997" y="2405916"/>
                </a:cubicBezTo>
                <a:cubicBezTo>
                  <a:pt x="5702195" y="2488367"/>
                  <a:pt x="5555042" y="2527684"/>
                  <a:pt x="5365805" y="2529402"/>
                </a:cubicBezTo>
                <a:cubicBezTo>
                  <a:pt x="5364087" y="2529497"/>
                  <a:pt x="5362370" y="2529497"/>
                  <a:pt x="5360556" y="2529497"/>
                </a:cubicBezTo>
                <a:cubicBezTo>
                  <a:pt x="5322575" y="2529497"/>
                  <a:pt x="5286407" y="2525776"/>
                  <a:pt x="5251193" y="2518905"/>
                </a:cubicBezTo>
                <a:cubicBezTo>
                  <a:pt x="5133528" y="2496097"/>
                  <a:pt x="5026265" y="2438744"/>
                  <a:pt x="4898484" y="2370416"/>
                </a:cubicBezTo>
                <a:cubicBezTo>
                  <a:pt x="4694646" y="2261435"/>
                  <a:pt x="4440897" y="2125733"/>
                  <a:pt x="4119967" y="2161138"/>
                </a:cubicBezTo>
                <a:cubicBezTo>
                  <a:pt x="4074255" y="2166196"/>
                  <a:pt x="4029308" y="2173067"/>
                  <a:pt x="3985219" y="2181846"/>
                </a:cubicBezTo>
                <a:cubicBezTo>
                  <a:pt x="3529732" y="2272314"/>
                  <a:pt x="3163281" y="2557745"/>
                  <a:pt x="3011261" y="2948912"/>
                </a:cubicBezTo>
                <a:cubicBezTo>
                  <a:pt x="2887107" y="3268412"/>
                  <a:pt x="2885389" y="3620548"/>
                  <a:pt x="3006299" y="3967245"/>
                </a:cubicBezTo>
                <a:cubicBezTo>
                  <a:pt x="3065275" y="4136347"/>
                  <a:pt x="3150398" y="4298197"/>
                  <a:pt x="3259474" y="4448308"/>
                </a:cubicBezTo>
                <a:cubicBezTo>
                  <a:pt x="3276270" y="4471402"/>
                  <a:pt x="3293447" y="4493828"/>
                  <a:pt x="3311007" y="4515490"/>
                </a:cubicBezTo>
                <a:cubicBezTo>
                  <a:pt x="3732616" y="5038542"/>
                  <a:pt x="4335352" y="5137217"/>
                  <a:pt x="4701326" y="5197147"/>
                </a:cubicBezTo>
                <a:cubicBezTo>
                  <a:pt x="4729859" y="5201823"/>
                  <a:pt x="4758107" y="5206022"/>
                  <a:pt x="4786163" y="5209743"/>
                </a:cubicBezTo>
                <a:cubicBezTo>
                  <a:pt x="4914039" y="5226635"/>
                  <a:pt x="5036476" y="5233792"/>
                  <a:pt x="5152519" y="5233792"/>
                </a:cubicBezTo>
                <a:cubicBezTo>
                  <a:pt x="5642170" y="5233696"/>
                  <a:pt x="6015206" y="5106584"/>
                  <a:pt x="6178391" y="5050948"/>
                </a:cubicBezTo>
                <a:cubicBezTo>
                  <a:pt x="6199385" y="5043791"/>
                  <a:pt x="6222384" y="5035679"/>
                  <a:pt x="6247100" y="5026423"/>
                </a:cubicBezTo>
                <a:cubicBezTo>
                  <a:pt x="6458478" y="4948074"/>
                  <a:pt x="6800690" y="4793096"/>
                  <a:pt x="7158933" y="4515490"/>
                </a:cubicBezTo>
                <a:cubicBezTo>
                  <a:pt x="7193479" y="4488675"/>
                  <a:pt x="7228216" y="4460714"/>
                  <a:pt x="7263048" y="4431608"/>
                </a:cubicBezTo>
                <a:cubicBezTo>
                  <a:pt x="7523285" y="4213741"/>
                  <a:pt x="7893267" y="3833834"/>
                  <a:pt x="8178794" y="3260777"/>
                </a:cubicBezTo>
                <a:cubicBezTo>
                  <a:pt x="8470332" y="2675410"/>
                  <a:pt x="8528354" y="2174021"/>
                  <a:pt x="8566717" y="1842211"/>
                </a:cubicBezTo>
                <a:cubicBezTo>
                  <a:pt x="8571202" y="1803276"/>
                  <a:pt x="8575209" y="1764340"/>
                  <a:pt x="8578740" y="1725309"/>
                </a:cubicBezTo>
                <a:lnTo>
                  <a:pt x="8578835" y="1725309"/>
                </a:lnTo>
                <a:cubicBezTo>
                  <a:pt x="8613954" y="1343208"/>
                  <a:pt x="8605270" y="957193"/>
                  <a:pt x="8552783" y="576237"/>
                </a:cubicBezTo>
                <a:close/>
              </a:path>
            </a:pathLst>
          </a:custGeom>
          <a:solidFill>
            <a:srgbClr val="FEDEEB"/>
          </a:solidFill>
          <a:ln w="95375" cap="flat" cmpd="sng">
            <a:solidFill>
              <a:srgbClr val="C00000"/>
            </a:solidFill>
            <a:prstDash val="sysDash"/>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panose="020F0502020204030204"/>
              <a:ea typeface="Calibri"/>
              <a:cs typeface="Calibri"/>
              <a:sym typeface="Calibri"/>
            </a:endParaRPr>
          </a:p>
        </p:txBody>
      </p:sp>
      <p:grpSp>
        <p:nvGrpSpPr>
          <p:cNvPr id="80" name="Group 79">
            <a:extLst>
              <a:ext uri="{FF2B5EF4-FFF2-40B4-BE49-F238E27FC236}">
                <a16:creationId xmlns:a16="http://schemas.microsoft.com/office/drawing/2014/main" id="{1BCFF429-94C8-4315-8D72-897E86C43923}"/>
              </a:ext>
            </a:extLst>
          </p:cNvPr>
          <p:cNvGrpSpPr/>
          <p:nvPr/>
        </p:nvGrpSpPr>
        <p:grpSpPr>
          <a:xfrm>
            <a:off x="7326579" y="4964275"/>
            <a:ext cx="1299388" cy="1286788"/>
            <a:chOff x="2612657" y="4823729"/>
            <a:chExt cx="1407447" cy="1423348"/>
          </a:xfrm>
        </p:grpSpPr>
        <p:sp>
          <p:nvSpPr>
            <p:cNvPr id="76" name="Oval 75">
              <a:extLst>
                <a:ext uri="{FF2B5EF4-FFF2-40B4-BE49-F238E27FC236}">
                  <a16:creationId xmlns:a16="http://schemas.microsoft.com/office/drawing/2014/main" id="{8C4AE7AF-EB24-4A04-BB3C-77E20383DD0A}"/>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FEB729AF-568A-4BA9-B29F-93B7CAEAFC2D}"/>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4</a:t>
              </a:r>
            </a:p>
          </p:txBody>
        </p:sp>
      </p:grpSp>
      <p:grpSp>
        <p:nvGrpSpPr>
          <p:cNvPr id="116" name="Group 115">
            <a:extLst>
              <a:ext uri="{FF2B5EF4-FFF2-40B4-BE49-F238E27FC236}">
                <a16:creationId xmlns:a16="http://schemas.microsoft.com/office/drawing/2014/main" id="{A3ADAB9A-DF3B-4086-9DBA-EBEB7154B908}"/>
              </a:ext>
            </a:extLst>
          </p:cNvPr>
          <p:cNvGrpSpPr/>
          <p:nvPr/>
        </p:nvGrpSpPr>
        <p:grpSpPr>
          <a:xfrm>
            <a:off x="4220725" y="871693"/>
            <a:ext cx="1299388" cy="1286788"/>
            <a:chOff x="2612657" y="4823729"/>
            <a:chExt cx="1407447" cy="1423348"/>
          </a:xfrm>
        </p:grpSpPr>
        <p:sp>
          <p:nvSpPr>
            <p:cNvPr id="117" name="Oval 116">
              <a:extLst>
                <a:ext uri="{FF2B5EF4-FFF2-40B4-BE49-F238E27FC236}">
                  <a16:creationId xmlns:a16="http://schemas.microsoft.com/office/drawing/2014/main" id="{AC2DDCBC-8171-47C1-AE87-88FA262BE854}"/>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009FB118-0ACB-4FCB-856E-61160A3AA521}"/>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2</a:t>
              </a:r>
            </a:p>
          </p:txBody>
        </p:sp>
      </p:grpSp>
      <p:grpSp>
        <p:nvGrpSpPr>
          <p:cNvPr id="128" name="Group 127">
            <a:extLst>
              <a:ext uri="{FF2B5EF4-FFF2-40B4-BE49-F238E27FC236}">
                <a16:creationId xmlns:a16="http://schemas.microsoft.com/office/drawing/2014/main" id="{EF901897-FADA-44A9-95B0-98E51D0AAFED}"/>
              </a:ext>
            </a:extLst>
          </p:cNvPr>
          <p:cNvGrpSpPr/>
          <p:nvPr/>
        </p:nvGrpSpPr>
        <p:grpSpPr>
          <a:xfrm>
            <a:off x="7640780" y="2731473"/>
            <a:ext cx="1299388" cy="1286788"/>
            <a:chOff x="2612657" y="4823729"/>
            <a:chExt cx="1407447" cy="1423348"/>
          </a:xfrm>
        </p:grpSpPr>
        <p:sp>
          <p:nvSpPr>
            <p:cNvPr id="129" name="Oval 128">
              <a:extLst>
                <a:ext uri="{FF2B5EF4-FFF2-40B4-BE49-F238E27FC236}">
                  <a16:creationId xmlns:a16="http://schemas.microsoft.com/office/drawing/2014/main" id="{93525390-6B26-4665-872E-F9AEE0387959}"/>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74E4CB9D-FECB-4CEE-A013-151AEA55061D}"/>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3</a:t>
              </a:r>
            </a:p>
          </p:txBody>
        </p:sp>
      </p:grpSp>
      <p:grpSp>
        <p:nvGrpSpPr>
          <p:cNvPr id="131" name="Group 130">
            <a:extLst>
              <a:ext uri="{FF2B5EF4-FFF2-40B4-BE49-F238E27FC236}">
                <a16:creationId xmlns:a16="http://schemas.microsoft.com/office/drawing/2014/main" id="{17072AA0-7B95-41F9-AED5-F893B3861F18}"/>
              </a:ext>
            </a:extLst>
          </p:cNvPr>
          <p:cNvGrpSpPr/>
          <p:nvPr/>
        </p:nvGrpSpPr>
        <p:grpSpPr>
          <a:xfrm>
            <a:off x="2612657" y="4656813"/>
            <a:ext cx="1299388" cy="1286788"/>
            <a:chOff x="2612657" y="4823729"/>
            <a:chExt cx="1407447" cy="1423348"/>
          </a:xfrm>
        </p:grpSpPr>
        <p:sp>
          <p:nvSpPr>
            <p:cNvPr id="132" name="Oval 131">
              <a:extLst>
                <a:ext uri="{FF2B5EF4-FFF2-40B4-BE49-F238E27FC236}">
                  <a16:creationId xmlns:a16="http://schemas.microsoft.com/office/drawing/2014/main" id="{162C21F1-7A0C-4975-9237-E7D2E6EAD442}"/>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F85788AF-2343-4FEB-B9C4-BCD2100184BB}"/>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1</a:t>
              </a:r>
            </a:p>
          </p:txBody>
        </p:sp>
      </p:grpSp>
      <p:grpSp>
        <p:nvGrpSpPr>
          <p:cNvPr id="134" name="Group 133">
            <a:extLst>
              <a:ext uri="{FF2B5EF4-FFF2-40B4-BE49-F238E27FC236}">
                <a16:creationId xmlns:a16="http://schemas.microsoft.com/office/drawing/2014/main" id="{C96CC96C-1604-4C7D-880D-D3801CFC59E0}"/>
              </a:ext>
            </a:extLst>
          </p:cNvPr>
          <p:cNvGrpSpPr/>
          <p:nvPr/>
        </p:nvGrpSpPr>
        <p:grpSpPr>
          <a:xfrm>
            <a:off x="9658009" y="642175"/>
            <a:ext cx="1299388" cy="1286788"/>
            <a:chOff x="2612657" y="4823729"/>
            <a:chExt cx="1407447" cy="1423348"/>
          </a:xfrm>
        </p:grpSpPr>
        <p:sp>
          <p:nvSpPr>
            <p:cNvPr id="135" name="Oval 134">
              <a:extLst>
                <a:ext uri="{FF2B5EF4-FFF2-40B4-BE49-F238E27FC236}">
                  <a16:creationId xmlns:a16="http://schemas.microsoft.com/office/drawing/2014/main" id="{1E6A05EA-3B4C-4832-8A6C-C0F473AF9951}"/>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6395B91C-E299-45C5-A3D0-43559F8D77BE}"/>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9Slide07 Stormtrooper" panose="020B0500000000000000" pitchFamily="34" charset="0"/>
                  <a:ea typeface="+mn-ea"/>
                  <a:cs typeface="+mn-cs"/>
                </a:rPr>
                <a:t>5</a:t>
              </a:r>
            </a:p>
          </p:txBody>
        </p:sp>
      </p:grpSp>
      <p:grpSp>
        <p:nvGrpSpPr>
          <p:cNvPr id="137" name="Group 136">
            <a:extLst>
              <a:ext uri="{FF2B5EF4-FFF2-40B4-BE49-F238E27FC236}">
                <a16:creationId xmlns:a16="http://schemas.microsoft.com/office/drawing/2014/main" id="{C40D2954-DAA6-4C3C-8C8A-967636F32291}"/>
              </a:ext>
            </a:extLst>
          </p:cNvPr>
          <p:cNvGrpSpPr/>
          <p:nvPr/>
        </p:nvGrpSpPr>
        <p:grpSpPr>
          <a:xfrm>
            <a:off x="411152" y="-94607"/>
            <a:ext cx="2865120" cy="4037658"/>
            <a:chOff x="1815291" y="-39347"/>
            <a:chExt cx="2865120" cy="2654054"/>
          </a:xfrm>
        </p:grpSpPr>
        <p:pic>
          <p:nvPicPr>
            <p:cNvPr id="138" name="Picture 137" descr="Diagram&#10;&#10;Description automatically generated with medium confidence">
              <a:extLst>
                <a:ext uri="{FF2B5EF4-FFF2-40B4-BE49-F238E27FC236}">
                  <a16:creationId xmlns:a16="http://schemas.microsoft.com/office/drawing/2014/main" id="{24542EEE-537F-4594-864E-26F299899897}"/>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39" name="Straight Connector 138">
              <a:extLst>
                <a:ext uri="{FF2B5EF4-FFF2-40B4-BE49-F238E27FC236}">
                  <a16:creationId xmlns:a16="http://schemas.microsoft.com/office/drawing/2014/main" id="{FA45520D-6FE5-4BEC-9CF4-91DEFAB1402E}"/>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B37FBA4D-0DE2-4E49-A9E6-379067442B23}"/>
              </a:ext>
            </a:extLst>
          </p:cNvPr>
          <p:cNvGrpSpPr/>
          <p:nvPr/>
        </p:nvGrpSpPr>
        <p:grpSpPr>
          <a:xfrm>
            <a:off x="5906784" y="-319772"/>
            <a:ext cx="2865120" cy="3086952"/>
            <a:chOff x="1815291" y="342048"/>
            <a:chExt cx="2865120" cy="3086952"/>
          </a:xfrm>
        </p:grpSpPr>
        <p:pic>
          <p:nvPicPr>
            <p:cNvPr id="141" name="Picture 140" descr="Diagram&#10;&#10;Description automatically generated with medium confidence">
              <a:extLst>
                <a:ext uri="{FF2B5EF4-FFF2-40B4-BE49-F238E27FC236}">
                  <a16:creationId xmlns:a16="http://schemas.microsoft.com/office/drawing/2014/main" id="{C8D9F723-8A52-48C0-BBD0-C3B159C9BEB7}"/>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42" name="Straight Connector 141">
              <a:extLst>
                <a:ext uri="{FF2B5EF4-FFF2-40B4-BE49-F238E27FC236}">
                  <a16:creationId xmlns:a16="http://schemas.microsoft.com/office/drawing/2014/main" id="{F126001E-9887-4DFC-99C7-8B383304BF0C}"/>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pic>
        <p:nvPicPr>
          <p:cNvPr id="144" name="Picture 143">
            <a:extLst>
              <a:ext uri="{FF2B5EF4-FFF2-40B4-BE49-F238E27FC236}">
                <a16:creationId xmlns:a16="http://schemas.microsoft.com/office/drawing/2014/main" id="{65AF6B13-45AD-48DE-840D-C03745647449}"/>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920466" y="2894979"/>
            <a:ext cx="2338872" cy="2634137"/>
          </a:xfrm>
          <a:prstGeom prst="rect">
            <a:avLst/>
          </a:prstGeom>
        </p:spPr>
      </p:pic>
      <p:pic>
        <p:nvPicPr>
          <p:cNvPr id="145" name="Picture 144">
            <a:extLst>
              <a:ext uri="{FF2B5EF4-FFF2-40B4-BE49-F238E27FC236}">
                <a16:creationId xmlns:a16="http://schemas.microsoft.com/office/drawing/2014/main" id="{F71C6925-BE38-4444-83A3-E74FD859408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flipH="1">
            <a:off x="1081275" y="4988493"/>
            <a:ext cx="1556752" cy="1954740"/>
          </a:xfrm>
          <a:prstGeom prst="rect">
            <a:avLst/>
          </a:prstGeom>
        </p:spPr>
      </p:pic>
      <p:pic>
        <p:nvPicPr>
          <p:cNvPr id="147" name="Picture 146">
            <a:extLst>
              <a:ext uri="{FF2B5EF4-FFF2-40B4-BE49-F238E27FC236}">
                <a16:creationId xmlns:a16="http://schemas.microsoft.com/office/drawing/2014/main" id="{60D9FE6D-2347-4FEC-A5F8-AEBCCB805FA0}"/>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a:off x="9148722" y="4772047"/>
            <a:ext cx="2186386" cy="2134975"/>
          </a:xfrm>
          <a:prstGeom prst="rect">
            <a:avLst/>
          </a:prstGeom>
        </p:spPr>
      </p:pic>
      <p:pic>
        <p:nvPicPr>
          <p:cNvPr id="148" name="Picture 147" descr="Diagram&#10;&#10;Description automatically generated with medium confidence">
            <a:extLst>
              <a:ext uri="{FF2B5EF4-FFF2-40B4-BE49-F238E27FC236}">
                <a16:creationId xmlns:a16="http://schemas.microsoft.com/office/drawing/2014/main" id="{4682BC62-D274-4C02-A21B-1ADDED9725F7}"/>
              </a:ext>
            </a:extLst>
          </p:cNvPr>
          <p:cNvPicPr>
            <a:picLocks noChangeAspect="1"/>
          </p:cNvPicPr>
          <p:nvPr/>
        </p:nvPicPr>
        <p:blipFill rotWithShape="1">
          <a:blip r:embed="rId27">
            <a:extLst>
              <a:ext uri="{BEBA8EAE-BF5A-486C-A8C5-ECC9F3942E4B}">
                <a14:imgProps xmlns:a14="http://schemas.microsoft.com/office/drawing/2010/main">
                  <a14:imgLayer r:embed="rId20">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4280102" y="3017704"/>
            <a:ext cx="2230042" cy="2415879"/>
          </a:xfrm>
          <a:prstGeom prst="rect">
            <a:avLst/>
          </a:prstGeom>
        </p:spPr>
      </p:pic>
      <p:sp>
        <p:nvSpPr>
          <p:cNvPr id="149" name="Cloud 148">
            <a:extLst>
              <a:ext uri="{FF2B5EF4-FFF2-40B4-BE49-F238E27FC236}">
                <a16:creationId xmlns:a16="http://schemas.microsoft.com/office/drawing/2014/main" id="{4663D6DD-DBE3-4C01-9C62-BA42977A1DE7}"/>
              </a:ext>
            </a:extLst>
          </p:cNvPr>
          <p:cNvSpPr/>
          <p:nvPr/>
        </p:nvSpPr>
        <p:spPr>
          <a:xfrm>
            <a:off x="2199091" y="1686669"/>
            <a:ext cx="1857665" cy="577378"/>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0" name="Cloud 149">
            <a:extLst>
              <a:ext uri="{FF2B5EF4-FFF2-40B4-BE49-F238E27FC236}">
                <a16:creationId xmlns:a16="http://schemas.microsoft.com/office/drawing/2014/main" id="{F136A2B0-A0AE-40B1-A3AB-D92A1A790143}"/>
              </a:ext>
            </a:extLst>
          </p:cNvPr>
          <p:cNvSpPr/>
          <p:nvPr/>
        </p:nvSpPr>
        <p:spPr>
          <a:xfrm rot="10800000">
            <a:off x="8111607" y="17390"/>
            <a:ext cx="2378004" cy="771913"/>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1" name="Picture 150" descr="Diagram&#10;&#10;Description automatically generated with medium confidence">
            <a:extLst>
              <a:ext uri="{FF2B5EF4-FFF2-40B4-BE49-F238E27FC236}">
                <a16:creationId xmlns:a16="http://schemas.microsoft.com/office/drawing/2014/main" id="{2F3C656F-4B6B-4BB3-8305-7395769FC664}"/>
              </a:ext>
            </a:extLst>
          </p:cNvPr>
          <p:cNvPicPr>
            <a:picLocks noChangeAspect="1"/>
          </p:cNvPicPr>
          <p:nvPr/>
        </p:nvPicPr>
        <p:blipFill rotWithShape="1">
          <a:blip r:embed="rId27">
            <a:extLst>
              <a:ext uri="{BEBA8EAE-BF5A-486C-A8C5-ECC9F3942E4B}">
                <a14:imgProps xmlns:a14="http://schemas.microsoft.com/office/drawing/2010/main">
                  <a14:imgLayer r:embed="rId20">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2112612" y="58631"/>
            <a:ext cx="1602110" cy="1735620"/>
          </a:xfrm>
          <a:prstGeom prst="rect">
            <a:avLst/>
          </a:prstGeom>
        </p:spPr>
      </p:pic>
      <p:pic>
        <p:nvPicPr>
          <p:cNvPr id="152" name="Hình ảnh 22" descr="Ảnh có chứa mẫu họa&#10;&#10;Mô tả được tạo tự động">
            <a:extLst>
              <a:ext uri="{FF2B5EF4-FFF2-40B4-BE49-F238E27FC236}">
                <a16:creationId xmlns:a16="http://schemas.microsoft.com/office/drawing/2014/main" id="{4661FD0B-2A4B-4DBD-BF43-C15BA436F400}"/>
              </a:ext>
            </a:extLst>
          </p:cNvPr>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5433798" y="420365"/>
            <a:ext cx="1490997" cy="2084674"/>
          </a:xfrm>
          <a:prstGeom prst="rect">
            <a:avLst/>
          </a:prstGeom>
        </p:spPr>
      </p:pic>
      <p:pic>
        <p:nvPicPr>
          <p:cNvPr id="153" name="Hình ảnh 24">
            <a:extLst>
              <a:ext uri="{FF2B5EF4-FFF2-40B4-BE49-F238E27FC236}">
                <a16:creationId xmlns:a16="http://schemas.microsoft.com/office/drawing/2014/main" id="{C684569C-07D1-42AC-852A-40AF188F14CC}"/>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5400830" y="4502502"/>
            <a:ext cx="2059477" cy="1737360"/>
          </a:xfrm>
          <a:prstGeom prst="rect">
            <a:avLst/>
          </a:prstGeom>
        </p:spPr>
      </p:pic>
      <p:pic>
        <p:nvPicPr>
          <p:cNvPr id="154" name="Hình ảnh 12">
            <a:extLst>
              <a:ext uri="{FF2B5EF4-FFF2-40B4-BE49-F238E27FC236}">
                <a16:creationId xmlns:a16="http://schemas.microsoft.com/office/drawing/2014/main" id="{6E2DEBE4-7EFE-45E8-9937-3FFFBAEBF4DC}"/>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6000" b="96750" l="62969" r="95625">
                        <a14:foregroundMark x1="75313" y1="10750" x2="77188" y2="13750"/>
                        <a14:foregroundMark x1="79688" y1="6500" x2="79844" y2="7750"/>
                        <a14:foregroundMark x1="76406" y1="88000" x2="76563" y2="93500"/>
                        <a14:foregroundMark x1="75469" y1="93750" x2="75469" y2="96750"/>
                        <a14:foregroundMark x1="74844" y1="84250" x2="75313" y2="86250"/>
                        <a14:foregroundMark x1="79688" y1="6000" x2="79688" y2="6000"/>
                        <a14:foregroundMark x1="74844" y1="84250" x2="74844" y2="84250"/>
                        <a14:foregroundMark x1="75313" y1="82750" x2="75313" y2="84250"/>
                        <a14:backgroundMark x1="83906" y1="26000" x2="86719" y2="29500"/>
                        <a14:backgroundMark x1="63750" y1="31000" x2="68281" y2="34000"/>
                        <a14:backgroundMark x1="90000" y1="33000" x2="92188" y2="46500"/>
                      </a14:backgroundRemoval>
                    </a14:imgEffect>
                  </a14:imgLayer>
                </a14:imgProps>
              </a:ext>
              <a:ext uri="{28A0092B-C50C-407E-A947-70E740481C1C}">
                <a14:useLocalDpi xmlns:a14="http://schemas.microsoft.com/office/drawing/2010/main" val="0"/>
              </a:ext>
            </a:extLst>
          </a:blip>
          <a:srcRect l="58874"/>
          <a:stretch/>
        </p:blipFill>
        <p:spPr>
          <a:xfrm>
            <a:off x="8837214" y="700101"/>
            <a:ext cx="1416696" cy="2152990"/>
          </a:xfrm>
          <a:prstGeom prst="rect">
            <a:avLst/>
          </a:prstGeom>
        </p:spPr>
      </p:pic>
      <p:pic>
        <p:nvPicPr>
          <p:cNvPr id="89" name="Picture 88">
            <a:extLst>
              <a:ext uri="{FF2B5EF4-FFF2-40B4-BE49-F238E27FC236}">
                <a16:creationId xmlns:a16="http://schemas.microsoft.com/office/drawing/2014/main" id="{93C801F3-1A97-44C1-87F1-EFAB71268E9A}"/>
              </a:ext>
            </a:extLst>
          </p:cNvPr>
          <p:cNvPicPr>
            <a:picLocks noChangeAspect="1"/>
          </p:cNvPicPr>
          <p:nvPr/>
        </p:nvPicPr>
        <p:blipFill rotWithShape="1">
          <a:blip r:embed="rId34">
            <a:extLst>
              <a:ext uri="{BEBA8EAE-BF5A-486C-A8C5-ECC9F3942E4B}">
                <a14:imgProps xmlns:a14="http://schemas.microsoft.com/office/drawing/2010/main">
                  <a14:imgLayer r:embed="rId35">
                    <a14:imgEffect>
                      <a14:backgroundRemoval t="51759" b="66759" l="36510" r="45729">
                        <a14:foregroundMark x1="37708" y1="55000" x2="38177" y2="55833"/>
                        <a14:foregroundMark x1="37240" y1="58796" x2="37240" y2="58796"/>
                        <a14:foregroundMark x1="37188" y1="58519" x2="37188" y2="58519"/>
                        <a14:foregroundMark x1="37448" y1="61296" x2="37344" y2="61204"/>
                        <a14:foregroundMark x1="37240" y1="60926" x2="37240" y2="60926"/>
                        <a14:foregroundMark x1="36563" y1="61667" x2="36563" y2="61667"/>
                        <a14:foregroundMark x1="36615" y1="63241" x2="36615" y2="63241"/>
                        <a14:foregroundMark x1="36927" y1="61481" x2="36927" y2="61481"/>
                        <a14:foregroundMark x1="39271" y1="65185" x2="39271" y2="65185"/>
                        <a14:foregroundMark x1="40625" y1="66759" x2="40625" y2="66759"/>
                        <a14:foregroundMark x1="44531" y1="55741" x2="44531" y2="55741"/>
                        <a14:foregroundMark x1="45000" y1="54259" x2="45000" y2="54259"/>
                        <a14:foregroundMark x1="44479" y1="53519" x2="44479" y2="53519"/>
                        <a14:foregroundMark x1="43594" y1="53704" x2="43594" y2="53704"/>
                        <a14:foregroundMark x1="42865" y1="54352" x2="42865" y2="54352"/>
                        <a14:foregroundMark x1="42083" y1="53611" x2="42083" y2="53611"/>
                        <a14:foregroundMark x1="42240" y1="53889" x2="42240" y2="53889"/>
                        <a14:foregroundMark x1="42292" y1="53056" x2="42292" y2="53056"/>
                        <a14:foregroundMark x1="42240" y1="52593" x2="42240" y2="52593"/>
                        <a14:foregroundMark x1="41979" y1="52222" x2="41979" y2="52222"/>
                        <a14:foregroundMark x1="42188" y1="52315" x2="42188" y2="52315"/>
                        <a14:foregroundMark x1="40990" y1="52130" x2="40990" y2="52130"/>
                        <a14:foregroundMark x1="40365" y1="52778" x2="40365" y2="52778"/>
                        <a14:foregroundMark x1="40156" y1="53519" x2="40104" y2="53611"/>
                        <a14:foregroundMark x1="38906" y1="53981" x2="38906" y2="53981"/>
                        <a14:foregroundMark x1="39271" y1="53889" x2="39271" y2="53889"/>
                        <a14:foregroundMark x1="39948" y1="53611" x2="39948" y2="53611"/>
                        <a14:foregroundMark x1="39375" y1="53796" x2="39531" y2="53796"/>
                        <a14:foregroundMark x1="39688" y1="53796" x2="39792" y2="53796"/>
                        <a14:foregroundMark x1="38646" y1="54074" x2="38646" y2="54074"/>
                        <a14:foregroundMark x1="40833" y1="52407" x2="40833" y2="52407"/>
                        <a14:foregroundMark x1="42969" y1="54259" x2="42969" y2="54259"/>
                        <a14:foregroundMark x1="43125" y1="54074" x2="43125" y2="54074"/>
                        <a14:foregroundMark x1="43906" y1="53889" x2="43906" y2="53889"/>
                        <a14:foregroundMark x1="43854" y1="53611" x2="43854" y2="53611"/>
                        <a14:foregroundMark x1="44063" y1="53611" x2="44063" y2="53611"/>
                        <a14:foregroundMark x1="44844" y1="53796" x2="44844" y2="53796"/>
                        <a14:foregroundMark x1="43281" y1="53796" x2="43281" y2="53796"/>
                        <a14:foregroundMark x1="41458" y1="58796" x2="42396" y2="58796"/>
                        <a14:foregroundMark x1="36823" y1="54907" x2="36823" y2="54907"/>
                        <a14:foregroundMark x1="37031" y1="56111" x2="37031" y2="56111"/>
                        <a14:foregroundMark x1="36927" y1="55926" x2="37344" y2="56944"/>
                        <a14:foregroundMark x1="36927" y1="55556" x2="36875" y2="55278"/>
                        <a14:foregroundMark x1="36875" y1="54907" x2="36927" y2="54259"/>
                        <a14:foregroundMark x1="37031" y1="54074" x2="37135" y2="53981"/>
                        <a14:foregroundMark x1="37135" y1="53796" x2="37135" y2="53796"/>
                        <a14:foregroundMark x1="37344" y1="53611" x2="37344" y2="53611"/>
                        <a14:foregroundMark x1="37500" y1="53426" x2="37500" y2="53426"/>
                        <a14:foregroundMark x1="37708" y1="53426" x2="37708" y2="53426"/>
                        <a14:foregroundMark x1="37813" y1="53241" x2="37813" y2="53241"/>
                        <a14:foregroundMark x1="38125" y1="53519" x2="38125" y2="53519"/>
                        <a14:foregroundMark x1="41563" y1="52037" x2="41563" y2="52037"/>
                      </a14:backgroundRemoval>
                    </a14:imgEffect>
                  </a14:imgLayer>
                </a14:imgProps>
              </a:ext>
            </a:extLst>
          </a:blip>
          <a:srcRect l="35385" t="50000" r="53095" b="32097"/>
          <a:stretch/>
        </p:blipFill>
        <p:spPr>
          <a:xfrm>
            <a:off x="2318988" y="4318060"/>
            <a:ext cx="2042884" cy="1854723"/>
          </a:xfrm>
          <a:prstGeom prst="rect">
            <a:avLst/>
          </a:prstGeom>
        </p:spPr>
      </p:pic>
    </p:spTree>
    <p:extLst>
      <p:ext uri="{BB962C8B-B14F-4D97-AF65-F5344CB8AC3E}">
        <p14:creationId xmlns:p14="http://schemas.microsoft.com/office/powerpoint/2010/main" val="38107857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right)">
                                      <p:cBhvr>
                                        <p:cTn id="11" dur="1000"/>
                                        <p:tgtEl>
                                          <p:spTgt spid="87"/>
                                        </p:tgtEl>
                                      </p:cBhvr>
                                    </p:animEffect>
                                  </p:childTnLst>
                                </p:cTn>
                              </p:par>
                              <p:par>
                                <p:cTn id="12" presetID="2" presetClass="entr" presetSubtype="8" decel="100000" fill="hold" nodeType="withEffect">
                                  <p:stCondLst>
                                    <p:cond delay="1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0-#ppt_w/2"/>
                                          </p:val>
                                        </p:tav>
                                        <p:tav tm="100000">
                                          <p:val>
                                            <p:strVal val="#ppt_x"/>
                                          </p:val>
                                        </p:tav>
                                      </p:tavLst>
                                    </p:anim>
                                    <p:anim calcmode="lin" valueType="num">
                                      <p:cBhvr additive="base">
                                        <p:cTn id="15" dur="100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4" decel="100000" fill="hold" nodeType="withEffect">
                                  <p:stCondLst>
                                    <p:cond delay="3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ppt_x"/>
                                          </p:val>
                                        </p:tav>
                                        <p:tav tm="100000">
                                          <p:val>
                                            <p:strVal val="#ppt_x"/>
                                          </p:val>
                                        </p:tav>
                                      </p:tavLst>
                                    </p:anim>
                                    <p:anim calcmode="lin" valueType="num">
                                      <p:cBhvr additive="base">
                                        <p:cTn id="19" dur="10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40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1000" fill="hold"/>
                                        <p:tgtEl>
                                          <p:spTgt spid="63"/>
                                        </p:tgtEl>
                                        <p:attrNameLst>
                                          <p:attrName>ppt_x</p:attrName>
                                        </p:attrNameLst>
                                      </p:cBhvr>
                                      <p:tavLst>
                                        <p:tav tm="0">
                                          <p:val>
                                            <p:strVal val="#ppt_x"/>
                                          </p:val>
                                        </p:tav>
                                        <p:tav tm="100000">
                                          <p:val>
                                            <p:strVal val="#ppt_x"/>
                                          </p:val>
                                        </p:tav>
                                      </p:tavLst>
                                    </p:anim>
                                    <p:anim calcmode="lin" valueType="num">
                                      <p:cBhvr additive="base">
                                        <p:cTn id="23" dur="1000" fill="hold"/>
                                        <p:tgtEl>
                                          <p:spTgt spid="63"/>
                                        </p:tgtEl>
                                        <p:attrNameLst>
                                          <p:attrName>ppt_y</p:attrName>
                                        </p:attrNameLst>
                                      </p:cBhvr>
                                      <p:tavLst>
                                        <p:tav tm="0">
                                          <p:val>
                                            <p:strVal val="1+#ppt_h/2"/>
                                          </p:val>
                                        </p:tav>
                                        <p:tav tm="100000">
                                          <p:val>
                                            <p:strVal val="#ppt_y"/>
                                          </p:val>
                                        </p:tav>
                                      </p:tavLst>
                                    </p:anim>
                                  </p:childTnLst>
                                </p:cTn>
                              </p:par>
                              <p:par>
                                <p:cTn id="24" presetID="2" presetClass="entr" presetSubtype="4" decel="100000" fill="hold" nodeType="withEffect">
                                  <p:stCondLst>
                                    <p:cond delay="500"/>
                                  </p:stCondLst>
                                  <p:childTnLst>
                                    <p:set>
                                      <p:cBhvr>
                                        <p:cTn id="25" dur="1" fill="hold">
                                          <p:stCondLst>
                                            <p:cond delay="0"/>
                                          </p:stCondLst>
                                        </p:cTn>
                                        <p:tgtEl>
                                          <p:spTgt spid="65"/>
                                        </p:tgtEl>
                                        <p:attrNameLst>
                                          <p:attrName>style.visibility</p:attrName>
                                        </p:attrNameLst>
                                      </p:cBhvr>
                                      <p:to>
                                        <p:strVal val="visible"/>
                                      </p:to>
                                    </p:set>
                                    <p:anim calcmode="lin" valueType="num">
                                      <p:cBhvr additive="base">
                                        <p:cTn id="26" dur="1000" fill="hold"/>
                                        <p:tgtEl>
                                          <p:spTgt spid="65"/>
                                        </p:tgtEl>
                                        <p:attrNameLst>
                                          <p:attrName>ppt_x</p:attrName>
                                        </p:attrNameLst>
                                      </p:cBhvr>
                                      <p:tavLst>
                                        <p:tav tm="0">
                                          <p:val>
                                            <p:strVal val="#ppt_x"/>
                                          </p:val>
                                        </p:tav>
                                        <p:tav tm="100000">
                                          <p:val>
                                            <p:strVal val="#ppt_x"/>
                                          </p:val>
                                        </p:tav>
                                      </p:tavLst>
                                    </p:anim>
                                    <p:anim calcmode="lin" valueType="num">
                                      <p:cBhvr additive="base">
                                        <p:cTn id="27" dur="1000" fill="hold"/>
                                        <p:tgtEl>
                                          <p:spTgt spid="65"/>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60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1000" fill="hold"/>
                                        <p:tgtEl>
                                          <p:spTgt spid="67"/>
                                        </p:tgtEl>
                                        <p:attrNameLst>
                                          <p:attrName>ppt_x</p:attrName>
                                        </p:attrNameLst>
                                      </p:cBhvr>
                                      <p:tavLst>
                                        <p:tav tm="0">
                                          <p:val>
                                            <p:strVal val="#ppt_x"/>
                                          </p:val>
                                        </p:tav>
                                        <p:tav tm="100000">
                                          <p:val>
                                            <p:strVal val="#ppt_x"/>
                                          </p:val>
                                        </p:tav>
                                      </p:tavLst>
                                    </p:anim>
                                    <p:anim calcmode="lin" valueType="num">
                                      <p:cBhvr additive="base">
                                        <p:cTn id="31" dur="1000" fill="hold"/>
                                        <p:tgtEl>
                                          <p:spTgt spid="67"/>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700"/>
                                  </p:stCondLst>
                                  <p:childTnLst>
                                    <p:set>
                                      <p:cBhvr>
                                        <p:cTn id="33" dur="1" fill="hold">
                                          <p:stCondLst>
                                            <p:cond delay="0"/>
                                          </p:stCondLst>
                                        </p:cTn>
                                        <p:tgtEl>
                                          <p:spTgt spid="83"/>
                                        </p:tgtEl>
                                        <p:attrNameLst>
                                          <p:attrName>style.visibility</p:attrName>
                                        </p:attrNameLst>
                                      </p:cBhvr>
                                      <p:to>
                                        <p:strVal val="visible"/>
                                      </p:to>
                                    </p:set>
                                    <p:anim calcmode="lin" valueType="num">
                                      <p:cBhvr additive="base">
                                        <p:cTn id="34" dur="1000" fill="hold"/>
                                        <p:tgtEl>
                                          <p:spTgt spid="83"/>
                                        </p:tgtEl>
                                        <p:attrNameLst>
                                          <p:attrName>ppt_x</p:attrName>
                                        </p:attrNameLst>
                                      </p:cBhvr>
                                      <p:tavLst>
                                        <p:tav tm="0">
                                          <p:val>
                                            <p:strVal val="#ppt_x"/>
                                          </p:val>
                                        </p:tav>
                                        <p:tav tm="100000">
                                          <p:val>
                                            <p:strVal val="#ppt_x"/>
                                          </p:val>
                                        </p:tav>
                                      </p:tavLst>
                                    </p:anim>
                                    <p:anim calcmode="lin" valueType="num">
                                      <p:cBhvr additive="base">
                                        <p:cTn id="35" dur="1000" fill="hold"/>
                                        <p:tgtEl>
                                          <p:spTgt spid="83"/>
                                        </p:tgtEl>
                                        <p:attrNameLst>
                                          <p:attrName>ppt_y</p:attrName>
                                        </p:attrNameLst>
                                      </p:cBhvr>
                                      <p:tavLst>
                                        <p:tav tm="0">
                                          <p:val>
                                            <p:strVal val="1+#ppt_h/2"/>
                                          </p:val>
                                        </p:tav>
                                        <p:tav tm="100000">
                                          <p:val>
                                            <p:strVal val="#ppt_y"/>
                                          </p:val>
                                        </p:tav>
                                      </p:tavLst>
                                    </p:anim>
                                  </p:childTnLst>
                                </p:cTn>
                              </p:par>
                              <p:par>
                                <p:cTn id="36" presetID="2" presetClass="entr" presetSubtype="2" decel="100000" fill="hold" nodeType="withEffect">
                                  <p:stCondLst>
                                    <p:cond delay="100"/>
                                  </p:stCondLst>
                                  <p:childTnLst>
                                    <p:set>
                                      <p:cBhvr>
                                        <p:cTn id="37" dur="1" fill="hold">
                                          <p:stCondLst>
                                            <p:cond delay="0"/>
                                          </p:stCondLst>
                                        </p:cTn>
                                        <p:tgtEl>
                                          <p:spTgt spid="69"/>
                                        </p:tgtEl>
                                        <p:attrNameLst>
                                          <p:attrName>style.visibility</p:attrName>
                                        </p:attrNameLst>
                                      </p:cBhvr>
                                      <p:to>
                                        <p:strVal val="visible"/>
                                      </p:to>
                                    </p:set>
                                    <p:anim calcmode="lin" valueType="num">
                                      <p:cBhvr additive="base">
                                        <p:cTn id="38" dur="1000" fill="hold"/>
                                        <p:tgtEl>
                                          <p:spTgt spid="69"/>
                                        </p:tgtEl>
                                        <p:attrNameLst>
                                          <p:attrName>ppt_x</p:attrName>
                                        </p:attrNameLst>
                                      </p:cBhvr>
                                      <p:tavLst>
                                        <p:tav tm="0">
                                          <p:val>
                                            <p:strVal val="1+#ppt_w/2"/>
                                          </p:val>
                                        </p:tav>
                                        <p:tav tm="100000">
                                          <p:val>
                                            <p:strVal val="#ppt_x"/>
                                          </p:val>
                                        </p:tav>
                                      </p:tavLst>
                                    </p:anim>
                                    <p:anim calcmode="lin" valueType="num">
                                      <p:cBhvr additive="base">
                                        <p:cTn id="39" dur="1000" fill="hold"/>
                                        <p:tgtEl>
                                          <p:spTgt spid="69"/>
                                        </p:tgtEl>
                                        <p:attrNameLst>
                                          <p:attrName>ppt_y</p:attrName>
                                        </p:attrNameLst>
                                      </p:cBhvr>
                                      <p:tavLst>
                                        <p:tav tm="0">
                                          <p:val>
                                            <p:strVal val="#ppt_y"/>
                                          </p:val>
                                        </p:tav>
                                        <p:tav tm="100000">
                                          <p:val>
                                            <p:strVal val="#ppt_y"/>
                                          </p:val>
                                        </p:tav>
                                      </p:tavLst>
                                    </p:anim>
                                  </p:childTnLst>
                                </p:cTn>
                              </p:par>
                              <p:par>
                                <p:cTn id="40" presetID="2" presetClass="entr" presetSubtype="2" decel="100000" fill="hold" nodeType="withEffect">
                                  <p:stCondLst>
                                    <p:cond delay="200"/>
                                  </p:stCondLst>
                                  <p:childTnLst>
                                    <p:set>
                                      <p:cBhvr>
                                        <p:cTn id="41" dur="1" fill="hold">
                                          <p:stCondLst>
                                            <p:cond delay="0"/>
                                          </p:stCondLst>
                                        </p:cTn>
                                        <p:tgtEl>
                                          <p:spTgt spid="71"/>
                                        </p:tgtEl>
                                        <p:attrNameLst>
                                          <p:attrName>style.visibility</p:attrName>
                                        </p:attrNameLst>
                                      </p:cBhvr>
                                      <p:to>
                                        <p:strVal val="visible"/>
                                      </p:to>
                                    </p:set>
                                    <p:anim calcmode="lin" valueType="num">
                                      <p:cBhvr additive="base">
                                        <p:cTn id="42" dur="1000" fill="hold"/>
                                        <p:tgtEl>
                                          <p:spTgt spid="71"/>
                                        </p:tgtEl>
                                        <p:attrNameLst>
                                          <p:attrName>ppt_x</p:attrName>
                                        </p:attrNameLst>
                                      </p:cBhvr>
                                      <p:tavLst>
                                        <p:tav tm="0">
                                          <p:val>
                                            <p:strVal val="1+#ppt_w/2"/>
                                          </p:val>
                                        </p:tav>
                                        <p:tav tm="100000">
                                          <p:val>
                                            <p:strVal val="#ppt_x"/>
                                          </p:val>
                                        </p:tav>
                                      </p:tavLst>
                                    </p:anim>
                                    <p:anim calcmode="lin" valueType="num">
                                      <p:cBhvr additive="base">
                                        <p:cTn id="43" dur="1000" fill="hold"/>
                                        <p:tgtEl>
                                          <p:spTgt spid="71"/>
                                        </p:tgtEl>
                                        <p:attrNameLst>
                                          <p:attrName>ppt_y</p:attrName>
                                        </p:attrNameLst>
                                      </p:cBhvr>
                                      <p:tavLst>
                                        <p:tav tm="0">
                                          <p:val>
                                            <p:strVal val="#ppt_y"/>
                                          </p:val>
                                        </p:tav>
                                        <p:tav tm="100000">
                                          <p:val>
                                            <p:strVal val="#ppt_y"/>
                                          </p:val>
                                        </p:tav>
                                      </p:tavLst>
                                    </p:anim>
                                  </p:childTnLst>
                                </p:cTn>
                              </p:par>
                              <p:par>
                                <p:cTn id="44" presetID="2" presetClass="entr" presetSubtype="2" decel="100000" fill="hold" nodeType="withEffect">
                                  <p:stCondLst>
                                    <p:cond delay="300"/>
                                  </p:stCondLst>
                                  <p:childTnLst>
                                    <p:set>
                                      <p:cBhvr>
                                        <p:cTn id="45" dur="1" fill="hold">
                                          <p:stCondLst>
                                            <p:cond delay="0"/>
                                          </p:stCondLst>
                                        </p:cTn>
                                        <p:tgtEl>
                                          <p:spTgt spid="75"/>
                                        </p:tgtEl>
                                        <p:attrNameLst>
                                          <p:attrName>style.visibility</p:attrName>
                                        </p:attrNameLst>
                                      </p:cBhvr>
                                      <p:to>
                                        <p:strVal val="visible"/>
                                      </p:to>
                                    </p:set>
                                    <p:anim calcmode="lin" valueType="num">
                                      <p:cBhvr additive="base">
                                        <p:cTn id="46" dur="1000" fill="hold"/>
                                        <p:tgtEl>
                                          <p:spTgt spid="75"/>
                                        </p:tgtEl>
                                        <p:attrNameLst>
                                          <p:attrName>ppt_x</p:attrName>
                                        </p:attrNameLst>
                                      </p:cBhvr>
                                      <p:tavLst>
                                        <p:tav tm="0">
                                          <p:val>
                                            <p:strVal val="1+#ppt_w/2"/>
                                          </p:val>
                                        </p:tav>
                                        <p:tav tm="100000">
                                          <p:val>
                                            <p:strVal val="#ppt_x"/>
                                          </p:val>
                                        </p:tav>
                                      </p:tavLst>
                                    </p:anim>
                                    <p:anim calcmode="lin" valueType="num">
                                      <p:cBhvr additive="base">
                                        <p:cTn id="47" dur="1000" fill="hold"/>
                                        <p:tgtEl>
                                          <p:spTgt spid="75"/>
                                        </p:tgtEl>
                                        <p:attrNameLst>
                                          <p:attrName>ppt_y</p:attrName>
                                        </p:attrNameLst>
                                      </p:cBhvr>
                                      <p:tavLst>
                                        <p:tav tm="0">
                                          <p:val>
                                            <p:strVal val="#ppt_y"/>
                                          </p:val>
                                        </p:tav>
                                        <p:tav tm="100000">
                                          <p:val>
                                            <p:strVal val="#ppt_y"/>
                                          </p:val>
                                        </p:tav>
                                      </p:tavLst>
                                    </p:anim>
                                  </p:childTnLst>
                                </p:cTn>
                              </p:par>
                              <p:par>
                                <p:cTn id="48" presetID="2" presetClass="entr" presetSubtype="2" decel="100000" fill="hold" nodeType="withEffect">
                                  <p:stCondLst>
                                    <p:cond delay="400"/>
                                  </p:stCondLst>
                                  <p:childTnLst>
                                    <p:set>
                                      <p:cBhvr>
                                        <p:cTn id="49" dur="1" fill="hold">
                                          <p:stCondLst>
                                            <p:cond delay="0"/>
                                          </p:stCondLst>
                                        </p:cTn>
                                        <p:tgtEl>
                                          <p:spTgt spid="77"/>
                                        </p:tgtEl>
                                        <p:attrNameLst>
                                          <p:attrName>style.visibility</p:attrName>
                                        </p:attrNameLst>
                                      </p:cBhvr>
                                      <p:to>
                                        <p:strVal val="visible"/>
                                      </p:to>
                                    </p:set>
                                    <p:anim calcmode="lin" valueType="num">
                                      <p:cBhvr additive="base">
                                        <p:cTn id="50" dur="1000" fill="hold"/>
                                        <p:tgtEl>
                                          <p:spTgt spid="77"/>
                                        </p:tgtEl>
                                        <p:attrNameLst>
                                          <p:attrName>ppt_x</p:attrName>
                                        </p:attrNameLst>
                                      </p:cBhvr>
                                      <p:tavLst>
                                        <p:tav tm="0">
                                          <p:val>
                                            <p:strVal val="1+#ppt_w/2"/>
                                          </p:val>
                                        </p:tav>
                                        <p:tav tm="100000">
                                          <p:val>
                                            <p:strVal val="#ppt_x"/>
                                          </p:val>
                                        </p:tav>
                                      </p:tavLst>
                                    </p:anim>
                                    <p:anim calcmode="lin" valueType="num">
                                      <p:cBhvr additive="base">
                                        <p:cTn id="51" dur="1000" fill="hold"/>
                                        <p:tgtEl>
                                          <p:spTgt spid="77"/>
                                        </p:tgtEl>
                                        <p:attrNameLst>
                                          <p:attrName>ppt_y</p:attrName>
                                        </p:attrNameLst>
                                      </p:cBhvr>
                                      <p:tavLst>
                                        <p:tav tm="0">
                                          <p:val>
                                            <p:strVal val="#ppt_y"/>
                                          </p:val>
                                        </p:tav>
                                        <p:tav tm="100000">
                                          <p:val>
                                            <p:strVal val="#ppt_y"/>
                                          </p:val>
                                        </p:tav>
                                      </p:tavLst>
                                    </p:anim>
                                  </p:childTnLst>
                                </p:cTn>
                              </p:par>
                              <p:par>
                                <p:cTn id="52" presetID="2" presetClass="entr" presetSubtype="2" decel="100000" fill="hold" nodeType="withEffect">
                                  <p:stCondLst>
                                    <p:cond delay="500"/>
                                  </p:stCondLst>
                                  <p:childTnLst>
                                    <p:set>
                                      <p:cBhvr>
                                        <p:cTn id="53" dur="1" fill="hold">
                                          <p:stCondLst>
                                            <p:cond delay="0"/>
                                          </p:stCondLst>
                                        </p:cTn>
                                        <p:tgtEl>
                                          <p:spTgt spid="79"/>
                                        </p:tgtEl>
                                        <p:attrNameLst>
                                          <p:attrName>style.visibility</p:attrName>
                                        </p:attrNameLst>
                                      </p:cBhvr>
                                      <p:to>
                                        <p:strVal val="visible"/>
                                      </p:to>
                                    </p:set>
                                    <p:anim calcmode="lin" valueType="num">
                                      <p:cBhvr additive="base">
                                        <p:cTn id="54" dur="1000" fill="hold"/>
                                        <p:tgtEl>
                                          <p:spTgt spid="79"/>
                                        </p:tgtEl>
                                        <p:attrNameLst>
                                          <p:attrName>ppt_x</p:attrName>
                                        </p:attrNameLst>
                                      </p:cBhvr>
                                      <p:tavLst>
                                        <p:tav tm="0">
                                          <p:val>
                                            <p:strVal val="1+#ppt_w/2"/>
                                          </p:val>
                                        </p:tav>
                                        <p:tav tm="100000">
                                          <p:val>
                                            <p:strVal val="#ppt_x"/>
                                          </p:val>
                                        </p:tav>
                                      </p:tavLst>
                                    </p:anim>
                                    <p:anim calcmode="lin" valueType="num">
                                      <p:cBhvr additive="base">
                                        <p:cTn id="55" dur="1000" fill="hold"/>
                                        <p:tgtEl>
                                          <p:spTgt spid="79"/>
                                        </p:tgtEl>
                                        <p:attrNameLst>
                                          <p:attrName>ppt_y</p:attrName>
                                        </p:attrNameLst>
                                      </p:cBhvr>
                                      <p:tavLst>
                                        <p:tav tm="0">
                                          <p:val>
                                            <p:strVal val="#ppt_y"/>
                                          </p:val>
                                        </p:tav>
                                        <p:tav tm="100000">
                                          <p:val>
                                            <p:strVal val="#ppt_y"/>
                                          </p:val>
                                        </p:tav>
                                      </p:tavLst>
                                    </p:anim>
                                  </p:childTnLst>
                                </p:cTn>
                              </p:par>
                              <p:par>
                                <p:cTn id="56" presetID="2" presetClass="entr" presetSubtype="2" decel="100000" fill="hold" nodeType="withEffect">
                                  <p:stCondLst>
                                    <p:cond delay="600"/>
                                  </p:stCondLst>
                                  <p:childTnLst>
                                    <p:set>
                                      <p:cBhvr>
                                        <p:cTn id="57" dur="1" fill="hold">
                                          <p:stCondLst>
                                            <p:cond delay="0"/>
                                          </p:stCondLst>
                                        </p:cTn>
                                        <p:tgtEl>
                                          <p:spTgt spid="81"/>
                                        </p:tgtEl>
                                        <p:attrNameLst>
                                          <p:attrName>style.visibility</p:attrName>
                                        </p:attrNameLst>
                                      </p:cBhvr>
                                      <p:to>
                                        <p:strVal val="visible"/>
                                      </p:to>
                                    </p:set>
                                    <p:anim calcmode="lin" valueType="num">
                                      <p:cBhvr additive="base">
                                        <p:cTn id="58" dur="1000" fill="hold"/>
                                        <p:tgtEl>
                                          <p:spTgt spid="81"/>
                                        </p:tgtEl>
                                        <p:attrNameLst>
                                          <p:attrName>ppt_x</p:attrName>
                                        </p:attrNameLst>
                                      </p:cBhvr>
                                      <p:tavLst>
                                        <p:tav tm="0">
                                          <p:val>
                                            <p:strVal val="1+#ppt_w/2"/>
                                          </p:val>
                                        </p:tav>
                                        <p:tav tm="100000">
                                          <p:val>
                                            <p:strVal val="#ppt_x"/>
                                          </p:val>
                                        </p:tav>
                                      </p:tavLst>
                                    </p:anim>
                                    <p:anim calcmode="lin" valueType="num">
                                      <p:cBhvr additive="base">
                                        <p:cTn id="59" dur="1000" fill="hold"/>
                                        <p:tgtEl>
                                          <p:spTgt spid="81"/>
                                        </p:tgtEl>
                                        <p:attrNameLst>
                                          <p:attrName>ppt_y</p:attrName>
                                        </p:attrNameLst>
                                      </p:cBhvr>
                                      <p:tavLst>
                                        <p:tav tm="0">
                                          <p:val>
                                            <p:strVal val="#ppt_y"/>
                                          </p:val>
                                        </p:tav>
                                        <p:tav tm="100000">
                                          <p:val>
                                            <p:strVal val="#ppt_y"/>
                                          </p:val>
                                        </p:tav>
                                      </p:tavLst>
                                    </p:anim>
                                  </p:childTnLst>
                                </p:cTn>
                              </p:par>
                            </p:childTnLst>
                          </p:cTn>
                        </p:par>
                        <p:par>
                          <p:cTn id="60" fill="hold">
                            <p:stCondLst>
                              <p:cond delay="1700"/>
                            </p:stCondLst>
                            <p:childTnLst>
                              <p:par>
                                <p:cTn id="61" presetID="53" presetClass="exit" presetSubtype="32" fill="hold" nodeType="afterEffect">
                                  <p:stCondLst>
                                    <p:cond delay="0"/>
                                  </p:stCondLst>
                                  <p:childTnLst>
                                    <p:anim calcmode="lin" valueType="num">
                                      <p:cBhvr>
                                        <p:cTn id="62" dur="500"/>
                                        <p:tgtEl>
                                          <p:spTgt spid="131"/>
                                        </p:tgtEl>
                                        <p:attrNameLst>
                                          <p:attrName>ppt_w</p:attrName>
                                        </p:attrNameLst>
                                      </p:cBhvr>
                                      <p:tavLst>
                                        <p:tav tm="0">
                                          <p:val>
                                            <p:strVal val="ppt_w"/>
                                          </p:val>
                                        </p:tav>
                                        <p:tav tm="100000">
                                          <p:val>
                                            <p:fltVal val="0"/>
                                          </p:val>
                                        </p:tav>
                                      </p:tavLst>
                                    </p:anim>
                                    <p:anim calcmode="lin" valueType="num">
                                      <p:cBhvr>
                                        <p:cTn id="63" dur="500"/>
                                        <p:tgtEl>
                                          <p:spTgt spid="131"/>
                                        </p:tgtEl>
                                        <p:attrNameLst>
                                          <p:attrName>ppt_h</p:attrName>
                                        </p:attrNameLst>
                                      </p:cBhvr>
                                      <p:tavLst>
                                        <p:tav tm="0">
                                          <p:val>
                                            <p:strVal val="ppt_h"/>
                                          </p:val>
                                        </p:tav>
                                        <p:tav tm="100000">
                                          <p:val>
                                            <p:fltVal val="0"/>
                                          </p:val>
                                        </p:tav>
                                      </p:tavLst>
                                    </p:anim>
                                    <p:animEffect transition="out" filter="fade">
                                      <p:cBhvr>
                                        <p:cTn id="64" dur="500"/>
                                        <p:tgtEl>
                                          <p:spTgt spid="131"/>
                                        </p:tgtEl>
                                      </p:cBhvr>
                                    </p:animEffect>
                                    <p:set>
                                      <p:cBhvr>
                                        <p:cTn id="65" dur="1" fill="hold">
                                          <p:stCondLst>
                                            <p:cond delay="499"/>
                                          </p:stCondLst>
                                        </p:cTn>
                                        <p:tgtEl>
                                          <p:spTgt spid="131"/>
                                        </p:tgtEl>
                                        <p:attrNameLst>
                                          <p:attrName>style.visibility</p:attrName>
                                        </p:attrNameLst>
                                      </p:cBhvr>
                                      <p:to>
                                        <p:strVal val="hidden"/>
                                      </p:to>
                                    </p:set>
                                  </p:childTnLst>
                                </p:cTn>
                              </p:par>
                            </p:childTnLst>
                          </p:cTn>
                        </p:par>
                        <p:par>
                          <p:cTn id="66" fill="hold">
                            <p:stCondLst>
                              <p:cond delay="2200"/>
                            </p:stCondLst>
                            <p:childTnLst>
                              <p:par>
                                <p:cTn id="67" presetID="42" presetClass="entr" presetSubtype="0" fill="hold" nodeType="afterEffect">
                                  <p:stCondLst>
                                    <p:cond delay="0"/>
                                  </p:stCondLst>
                                  <p:childTnLst>
                                    <p:set>
                                      <p:cBhvr>
                                        <p:cTn id="68" dur="1" fill="hold">
                                          <p:stCondLst>
                                            <p:cond delay="0"/>
                                          </p:stCondLst>
                                        </p:cTn>
                                        <p:tgtEl>
                                          <p:spTgt spid="89"/>
                                        </p:tgtEl>
                                        <p:attrNameLst>
                                          <p:attrName>style.visibility</p:attrName>
                                        </p:attrNameLst>
                                      </p:cBhvr>
                                      <p:to>
                                        <p:strVal val="visible"/>
                                      </p:to>
                                    </p:set>
                                    <p:animEffect transition="in" filter="fade">
                                      <p:cBhvr>
                                        <p:cTn id="69" dur="1000"/>
                                        <p:tgtEl>
                                          <p:spTgt spid="89"/>
                                        </p:tgtEl>
                                      </p:cBhvr>
                                    </p:animEffect>
                                    <p:anim calcmode="lin" valueType="num">
                                      <p:cBhvr>
                                        <p:cTn id="70" dur="1000" fill="hold"/>
                                        <p:tgtEl>
                                          <p:spTgt spid="89"/>
                                        </p:tgtEl>
                                        <p:attrNameLst>
                                          <p:attrName>ppt_x</p:attrName>
                                        </p:attrNameLst>
                                      </p:cBhvr>
                                      <p:tavLst>
                                        <p:tav tm="0">
                                          <p:val>
                                            <p:strVal val="#ppt_x"/>
                                          </p:val>
                                        </p:tav>
                                        <p:tav tm="100000">
                                          <p:val>
                                            <p:strVal val="#ppt_x"/>
                                          </p:val>
                                        </p:tav>
                                      </p:tavLst>
                                    </p:anim>
                                    <p:anim calcmode="lin" valueType="num">
                                      <p:cBhvr>
                                        <p:cTn id="71"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FB23AB-7A20-48B0-9171-408A5DD45C6F}"/>
              </a:ext>
            </a:extLst>
          </p:cNvPr>
          <p:cNvSpPr txBox="1"/>
          <p:nvPr/>
        </p:nvSpPr>
        <p:spPr>
          <a:xfrm>
            <a:off x="2376271" y="3444200"/>
            <a:ext cx="9145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phát</a:t>
            </a:r>
            <a:r>
              <a:rPr kumimoji="0" lang="en-US" sz="3200" b="1" i="0" u="none" strike="noStrike" kern="1200" cap="none" spc="0" normalizeH="0" baseline="0" noProof="0" dirty="0" smtClean="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sáng</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chiếu</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sáng</a:t>
            </a:r>
            <a:endParaRPr kumimoji="0" lang="en-US" sz="3200" b="0"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mn-cs"/>
            </a:endParaRPr>
          </a:p>
        </p:txBody>
      </p:sp>
      <p:grpSp>
        <p:nvGrpSpPr>
          <p:cNvPr id="16" name="Group 15">
            <a:extLst>
              <a:ext uri="{FF2B5EF4-FFF2-40B4-BE49-F238E27FC236}">
                <a16:creationId xmlns:a16="http://schemas.microsoft.com/office/drawing/2014/main" id="{B09AFFBE-D0EA-40D2-8A19-B9828F570E9D}"/>
              </a:ext>
            </a:extLst>
          </p:cNvPr>
          <p:cNvGrpSpPr/>
          <p:nvPr/>
        </p:nvGrpSpPr>
        <p:grpSpPr>
          <a:xfrm>
            <a:off x="5649468" y="2085669"/>
            <a:ext cx="1299388" cy="1286788"/>
            <a:chOff x="2612657" y="4823729"/>
            <a:chExt cx="1407447" cy="1423348"/>
          </a:xfrm>
        </p:grpSpPr>
        <p:sp>
          <p:nvSpPr>
            <p:cNvPr id="17" name="Oval 16">
              <a:extLst>
                <a:ext uri="{FF2B5EF4-FFF2-40B4-BE49-F238E27FC236}">
                  <a16:creationId xmlns:a16="http://schemas.microsoft.com/office/drawing/2014/main" id="{0B476A73-EBBE-4AC1-80A3-7F4D0DF0797E}"/>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D1893D02-F8EC-463C-8CE4-3C49E09BEBCA}"/>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prstClr val="white"/>
                  </a:solidFill>
                  <a:latin typeface="#9Slide07 Stormtrooper" panose="020B0500000000000000" pitchFamily="34" charset="0"/>
                </a:rPr>
                <a:t>2</a:t>
              </a:r>
              <a:endParaRPr kumimoji="0" lang="en-US" sz="5400" b="0" i="0" u="none" strike="noStrike" kern="1200" cap="none" spc="0" normalizeH="0" baseline="0" noProof="0" dirty="0">
                <a:ln>
                  <a:noFill/>
                </a:ln>
                <a:solidFill>
                  <a:prstClr val="white"/>
                </a:solidFill>
                <a:effectLst/>
                <a:uLnTx/>
                <a:uFillTx/>
                <a:latin typeface="#9Slide07 Stormtrooper" panose="020B0500000000000000" pitchFamily="34" charset="0"/>
                <a:ea typeface="+mn-ea"/>
                <a:cs typeface="+mn-cs"/>
              </a:endParaRPr>
            </a:p>
          </p:txBody>
        </p:sp>
      </p:grpSp>
      <p:pic>
        <p:nvPicPr>
          <p:cNvPr id="19" name="Picture 18">
            <a:extLst>
              <a:ext uri="{FF2B5EF4-FFF2-40B4-BE49-F238E27FC236}">
                <a16:creationId xmlns:a16="http://schemas.microsoft.com/office/drawing/2014/main" id="{8EC0B2B1-0A45-4F2E-9D32-CAC9253487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906393" y="1427485"/>
            <a:ext cx="2338872" cy="2634137"/>
          </a:xfrm>
          <a:prstGeom prst="rect">
            <a:avLst/>
          </a:prstGeom>
        </p:spPr>
      </p:pic>
    </p:spTree>
    <p:extLst>
      <p:ext uri="{BB962C8B-B14F-4D97-AF65-F5344CB8AC3E}">
        <p14:creationId xmlns:p14="http://schemas.microsoft.com/office/powerpoint/2010/main" val="12282354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DEFF5"/>
            </a:gs>
            <a:gs pos="49000">
              <a:srgbClr val="FEC9DF"/>
            </a:gs>
            <a:gs pos="100000">
              <a:srgbClr val="FEC9DF"/>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F23337-1B1C-43F5-B162-DBA56B015319}"/>
              </a:ext>
            </a:extLst>
          </p:cNvPr>
          <p:cNvPicPr>
            <a:picLocks noChangeAspect="1"/>
          </p:cNvPicPr>
          <p:nvPr/>
        </p:nvPicPr>
        <p:blipFill rotWithShape="1">
          <a:blip r:embed="rId2"/>
          <a:srcRect t="4566" r="95661" b="5622"/>
          <a:stretch/>
        </p:blipFill>
        <p:spPr>
          <a:xfrm>
            <a:off x="-1" y="0"/>
            <a:ext cx="591671" cy="6858000"/>
          </a:xfrm>
          <a:prstGeom prst="rect">
            <a:avLst/>
          </a:prstGeom>
        </p:spPr>
      </p:pic>
      <p:pic>
        <p:nvPicPr>
          <p:cNvPr id="5" name="Picture 4">
            <a:extLst>
              <a:ext uri="{FF2B5EF4-FFF2-40B4-BE49-F238E27FC236}">
                <a16:creationId xmlns:a16="http://schemas.microsoft.com/office/drawing/2014/main" id="{87BB8620-8AED-40D9-B6DC-FD6A61A58654}"/>
              </a:ext>
            </a:extLst>
          </p:cNvPr>
          <p:cNvPicPr>
            <a:picLocks noChangeAspect="1"/>
          </p:cNvPicPr>
          <p:nvPr/>
        </p:nvPicPr>
        <p:blipFill rotWithShape="1">
          <a:blip r:embed="rId2"/>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id="{38546A82-2DDB-40D2-B030-DEB9C6F58B1D}"/>
              </a:ext>
            </a:extLst>
          </p:cNvPr>
          <p:cNvGrpSpPr/>
          <p:nvPr/>
        </p:nvGrpSpPr>
        <p:grpSpPr>
          <a:xfrm>
            <a:off x="153323" y="1399475"/>
            <a:ext cx="10948491" cy="5392673"/>
            <a:chOff x="153323" y="1399475"/>
            <a:chExt cx="10948491" cy="5392673"/>
          </a:xfrm>
        </p:grpSpPr>
        <p:sp>
          <p:nvSpPr>
            <p:cNvPr id="23" name="Rectangle: Rounded Corners 22">
              <a:extLst>
                <a:ext uri="{FF2B5EF4-FFF2-40B4-BE49-F238E27FC236}">
                  <a16:creationId xmlns:a16="http://schemas.microsoft.com/office/drawing/2014/main" id="{E17AF402-7835-4EEE-AF80-A47A0C534F24}"/>
                </a:ext>
              </a:extLst>
            </p:cNvPr>
            <p:cNvSpPr/>
            <p:nvPr/>
          </p:nvSpPr>
          <p:spPr>
            <a:xfrm>
              <a:off x="1033656" y="1399475"/>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5F16229-2EBF-4089-B74B-580E7986712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grpSp>
        <p:nvGrpSpPr>
          <p:cNvPr id="26" name="Group 25">
            <a:extLst>
              <a:ext uri="{FF2B5EF4-FFF2-40B4-BE49-F238E27FC236}">
                <a16:creationId xmlns:a16="http://schemas.microsoft.com/office/drawing/2014/main" id="{1D3A8AAE-244B-4F66-9254-458BC2635DC8}"/>
              </a:ext>
            </a:extLst>
          </p:cNvPr>
          <p:cNvGrpSpPr/>
          <p:nvPr/>
        </p:nvGrpSpPr>
        <p:grpSpPr>
          <a:xfrm>
            <a:off x="1163985" y="1191892"/>
            <a:ext cx="9717376" cy="5054904"/>
            <a:chOff x="4657385" y="78283"/>
            <a:chExt cx="2877229" cy="5910158"/>
          </a:xfrm>
        </p:grpSpPr>
        <p:grpSp>
          <p:nvGrpSpPr>
            <p:cNvPr id="21" name="Group 20">
              <a:extLst>
                <a:ext uri="{FF2B5EF4-FFF2-40B4-BE49-F238E27FC236}">
                  <a16:creationId xmlns:a16="http://schemas.microsoft.com/office/drawing/2014/main" id="{49FC9836-E54A-431E-A834-CE949421DF4E}"/>
                </a:ext>
              </a:extLst>
            </p:cNvPr>
            <p:cNvGrpSpPr/>
            <p:nvPr/>
          </p:nvGrpSpPr>
          <p:grpSpPr>
            <a:xfrm>
              <a:off x="4657385" y="78283"/>
              <a:ext cx="2877229" cy="5910158"/>
              <a:chOff x="4950628" y="1331820"/>
              <a:chExt cx="2290742" cy="4120363"/>
            </a:xfrm>
          </p:grpSpPr>
          <p:sp>
            <p:nvSpPr>
              <p:cNvPr id="19" name="Rectangle: Rounded Corners 18">
                <a:extLst>
                  <a:ext uri="{FF2B5EF4-FFF2-40B4-BE49-F238E27FC236}">
                    <a16:creationId xmlns:a16="http://schemas.microsoft.com/office/drawing/2014/main" id="{734C3243-A7A9-455D-91CA-3E414A6561CA}"/>
                  </a:ext>
                </a:extLst>
              </p:cNvPr>
              <p:cNvSpPr/>
              <p:nvPr/>
            </p:nvSpPr>
            <p:spPr>
              <a:xfrm>
                <a:off x="4950628" y="1331820"/>
                <a:ext cx="2290742" cy="4120363"/>
              </a:xfrm>
              <a:prstGeom prst="roundRect">
                <a:avLst>
                  <a:gd name="adj" fmla="val 50000"/>
                </a:avLst>
              </a:prstGeom>
              <a:solidFill>
                <a:srgbClr val="FEE07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Plaque 1">
                <a:extLst>
                  <a:ext uri="{FF2B5EF4-FFF2-40B4-BE49-F238E27FC236}">
                    <a16:creationId xmlns:a16="http://schemas.microsoft.com/office/drawing/2014/main" id="{45C9B3D2-DA31-49FB-B888-D119E918B68F}"/>
                  </a:ext>
                </a:extLst>
              </p:cNvPr>
              <p:cNvSpPr/>
              <p:nvPr/>
            </p:nvSpPr>
            <p:spPr>
              <a:xfrm>
                <a:off x="5195119" y="1448844"/>
                <a:ext cx="1772228" cy="610506"/>
              </a:xfrm>
              <a:prstGeom prst="plaque">
                <a:avLst>
                  <a:gd name="adj" fmla="val 28514"/>
                </a:avLst>
              </a:prstGeom>
              <a:gradFill>
                <a:gsLst>
                  <a:gs pos="0">
                    <a:srgbClr val="FB89B7"/>
                  </a:gs>
                  <a:gs pos="74000">
                    <a:srgbClr val="FDC3DB"/>
                  </a:gs>
                  <a:gs pos="83000">
                    <a:srgbClr val="FDC3DB"/>
                  </a:gs>
                  <a:gs pos="100000">
                    <a:srgbClr val="FDC3DB"/>
                  </a:gs>
                </a:gsLst>
                <a:lin ang="5400000" scaled="1"/>
              </a:gradFill>
              <a:ln>
                <a:solidFill>
                  <a:srgbClr val="FB89B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Oval 2">
                <a:extLst>
                  <a:ext uri="{FF2B5EF4-FFF2-40B4-BE49-F238E27FC236}">
                    <a16:creationId xmlns:a16="http://schemas.microsoft.com/office/drawing/2014/main" id="{8186B8EE-D4DF-4AC4-865E-B08C92EE3CEF}"/>
                  </a:ext>
                </a:extLst>
              </p:cNvPr>
              <p:cNvSpPr/>
              <p:nvPr/>
            </p:nvSpPr>
            <p:spPr>
              <a:xfrm>
                <a:off x="5082144" y="1673568"/>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00841E9B-6329-44E0-A0F0-7CDDE830A7DD}"/>
                  </a:ext>
                </a:extLst>
              </p:cNvPr>
              <p:cNvSpPr/>
              <p:nvPr/>
            </p:nvSpPr>
            <p:spPr>
              <a:xfrm>
                <a:off x="7015960" y="1701831"/>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2" name="TextBox 21">
              <a:extLst>
                <a:ext uri="{FF2B5EF4-FFF2-40B4-BE49-F238E27FC236}">
                  <a16:creationId xmlns:a16="http://schemas.microsoft.com/office/drawing/2014/main" id="{34BAD43D-3CA1-4D25-A2C1-1334F78238C3}"/>
                </a:ext>
              </a:extLst>
            </p:cNvPr>
            <p:cNvSpPr txBox="1"/>
            <p:nvPr/>
          </p:nvSpPr>
          <p:spPr>
            <a:xfrm>
              <a:off x="4854546" y="1289692"/>
              <a:ext cx="2556169" cy="41382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Mặt</a:t>
              </a:r>
              <a:r>
                <a:rPr kumimoji="0" lang="vi-VN" altLang="en-US" sz="32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trời là vật phát sáng tự nhiên. Con người có thể tạo ra được vật phát sáng, ví dụ: ngọn đuốc, đèn dầu, cây nến, đèn điện,...</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aseline="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vi-VN"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Có những vật không phát sáng nhưng được chiếu sáng và phản chiếu ánh sáng chiếu vào nó. Ví dụ: Mặt Trăng, cột điện, tàu hỏa,... Phản chiếu ánh sáng mặt trời chiếu tới chúng.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6" name="TextBox 35">
            <a:extLst>
              <a:ext uri="{FF2B5EF4-FFF2-40B4-BE49-F238E27FC236}">
                <a16:creationId xmlns:a16="http://schemas.microsoft.com/office/drawing/2014/main" id="{0DFB23AB-7A20-48B0-9171-408A5DD45C6F}"/>
              </a:ext>
            </a:extLst>
          </p:cNvPr>
          <p:cNvSpPr txBox="1"/>
          <p:nvPr/>
        </p:nvSpPr>
        <p:spPr>
          <a:xfrm>
            <a:off x="1450088" y="1417557"/>
            <a:ext cx="9145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Vật</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phát</a:t>
            </a:r>
            <a:r>
              <a:rPr kumimoji="0" lang="en-US" sz="3200" b="1" i="0" u="none" strike="noStrike" kern="1200" cap="none" spc="0" normalizeH="0" baseline="0" noProof="0" dirty="0" smtClean="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sáng</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và</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vật</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được</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chiếu</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sáng</a:t>
            </a:r>
            <a:endParaRPr kumimoji="0" lang="en-US" sz="3200" b="0"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endParaRPr>
          </a:p>
        </p:txBody>
      </p:sp>
    </p:spTree>
    <p:extLst>
      <p:ext uri="{BB962C8B-B14F-4D97-AF65-F5344CB8AC3E}">
        <p14:creationId xmlns:p14="http://schemas.microsoft.com/office/powerpoint/2010/main" val="1997800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0-#ppt_w/2"/>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32E2AAD-B7C5-45A1-A62D-0DC186799BBB}"/>
</file>

<file path=customXml/itemProps2.xml><?xml version="1.0" encoding="utf-8"?>
<ds:datastoreItem xmlns:ds="http://schemas.openxmlformats.org/officeDocument/2006/customXml" ds:itemID="{2488DE6E-D101-4C86-B471-535C416B7DC7}"/>
</file>

<file path=customXml/itemProps3.xml><?xml version="1.0" encoding="utf-8"?>
<ds:datastoreItem xmlns:ds="http://schemas.openxmlformats.org/officeDocument/2006/customXml" ds:itemID="{D95D2DF6-4B1E-44BF-8E82-2679A41311B9}"/>
</file>

<file path=docProps/app.xml><?xml version="1.0" encoding="utf-8"?>
<Properties xmlns="http://schemas.openxmlformats.org/officeDocument/2006/extended-properties" xmlns:vt="http://schemas.openxmlformats.org/officeDocument/2006/docPropsVTypes">
  <TotalTime>87</TotalTime>
  <Words>1209</Words>
  <Application>Microsoft Office PowerPoint</Application>
  <PresentationFormat>Widescreen</PresentationFormat>
  <Paragraphs>159</Paragraphs>
  <Slides>42</Slides>
  <Notes>5</Notes>
  <HiddenSlides>0</HiddenSlides>
  <MMClips>0</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42</vt:i4>
      </vt:variant>
    </vt:vector>
  </HeadingPairs>
  <TitlesOfParts>
    <vt:vector size="67" baseType="lpstr">
      <vt:lpstr>UTM Avo</vt:lpstr>
      <vt:lpstr>Cambria</vt:lpstr>
      <vt:lpstr>Calibri Light</vt:lpstr>
      <vt:lpstr>#9Slide05 SVNUT Triumph</vt:lpstr>
      <vt:lpstr>#9Slide07 IcielBC Cubano Normal</vt:lpstr>
      <vt:lpstr>#9Slide07 Stormtrooper</vt:lpstr>
      <vt:lpstr>Times New Roman</vt:lpstr>
      <vt:lpstr>#9Slide03 IcielPanton Black</vt:lpstr>
      <vt:lpstr>#9Slide04 SFU CenturySchoolbook</vt:lpstr>
      <vt:lpstr>#9Slide05 Bodega Script</vt:lpstr>
      <vt:lpstr>Arial</vt:lpstr>
      <vt:lpstr>Fredoka One</vt:lpstr>
      <vt:lpstr>#9Slide07 HoneyCream</vt:lpstr>
      <vt:lpstr>SVN-Dancing Script</vt:lpstr>
      <vt:lpstr>M PLUS Rounded 1c</vt:lpstr>
      <vt:lpstr>Calibri</vt:lpstr>
      <vt:lpstr>SVN-Newton</vt:lpstr>
      <vt:lpstr>Lobster</vt:lpstr>
      <vt:lpstr>#9Slide03 Montserrat Black</vt:lpstr>
      <vt:lpstr>SVN-Poky's</vt:lpstr>
      <vt:lpstr>#9Slide07 IcielStormtrooper</vt:lpstr>
      <vt:lpstr>Paytone One</vt:lpstr>
      <vt:lpstr>1_Office Theme</vt:lpstr>
      <vt:lpstr>4_Office Theme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Nguyễn Thị Hồng Linh</cp:lastModifiedBy>
  <cp:revision>11</cp:revision>
  <dcterms:created xsi:type="dcterms:W3CDTF">2023-09-09T03:11:53Z</dcterms:created>
  <dcterms:modified xsi:type="dcterms:W3CDTF">2023-09-10T03:25:18Z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