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Showcard" panose="02040603050506020204" pitchFamily="18" charset="0"/>
      <p:regular r:id="rId24"/>
    </p:embeddedFont>
    <p:embeddedFont>
      <p:font typeface="SVN-Newton" panose="02040603050506020204" pitchFamily="18" charset="0"/>
      <p:regular r:id="rId25"/>
    </p:embeddedFont>
    <p:embeddedFont>
      <p:font typeface="等线" panose="020B0604020202020204" charset="0"/>
      <p:regular r:id="rId26"/>
      <p:bold r:id="rId27"/>
    </p:embeddedFont>
    <p:embeddedFont>
      <p:font typeface="#9Slide07 HoneyCream" pitchFamily="2" charset="0"/>
      <p:regular r:id="rId28"/>
    </p:embeddedFont>
    <p:embeddedFont>
      <p:font typeface="UTM French Vanilla" panose="02040603050506020204" pitchFamily="18" charset="0"/>
      <p:regular r:id="rId29"/>
    </p:embeddedFont>
    <p:embeddedFont>
      <p:font typeface="UTM Bienvenue" panose="02040603050506020204" pitchFamily="18" charset="0"/>
      <p:regular r:id="rId30"/>
    </p:embeddedFont>
    <p:embeddedFont>
      <p:font typeface="UTM Seagull" panose="02040603050506020204" pitchFamily="18" charset="0"/>
      <p:bold r:id="rId31"/>
      <p:boldItalic r:id="rId32"/>
    </p:embeddedFont>
    <p:embeddedFont>
      <p:font typeface="#9Slide05 Claudia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customXml" Target="../customXml/item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18FFA7-8F4E-4EF7-9451-540149B4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4A3D62-E307-45BB-81D0-3A37199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63401-68DA-4308-9200-C8F19713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7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2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049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0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3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6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4B9E05-14DC-4278-845A-148B31C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42A17F-71E4-4CAC-8ADF-47918B0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331FB-F904-44A4-A5B7-9787E2ACF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C3BCD-AA03-4D7D-8B75-46FB8A62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867503-77E0-4B22-B292-55BD68AC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V="1">
            <a:off x="377368" y="365125"/>
            <a:ext cx="11509831" cy="6166304"/>
            <a:chOff x="-943429" y="-2653878"/>
            <a:chExt cx="9129486" cy="4630058"/>
          </a:xfrm>
        </p:grpSpPr>
        <p:sp>
          <p:nvSpPr>
            <p:cNvPr id="14" name="矩形 13"/>
            <p:cNvSpPr/>
            <p:nvPr/>
          </p:nvSpPr>
          <p:spPr>
            <a:xfrm>
              <a:off x="-943429" y="-2653878"/>
              <a:ext cx="9129486" cy="4630058"/>
            </a:xfrm>
            <a:prstGeom prst="rect">
              <a:avLst/>
            </a:prstGeom>
            <a:solidFill>
              <a:srgbClr val="FFB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748660" y="-2515040"/>
              <a:ext cx="8760545" cy="429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5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3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54665"/>
            <a:ext cx="10047079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7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39746"/>
              </p:ext>
            </p:extLst>
          </p:nvPr>
        </p:nvGraphicFramePr>
        <p:xfrm>
          <a:off x="4537444" y="1585164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35675" y="569501"/>
            <a:ext cx="705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</a:t>
            </a:r>
            <a:r>
              <a:rPr lang="en-US" sz="5400" b="1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dùng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anose="02040603050506020204" pitchFamily="18" charset="0"/>
              </a:rPr>
              <a:t> từ, đặt câu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3" y="2602022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3705"/>
              </p:ext>
            </p:extLst>
          </p:nvPr>
        </p:nvGraphicFramePr>
        <p:xfrm>
          <a:off x="4550507" y="1532912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41888" y="623173"/>
            <a:ext cx="705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4" y="2011260"/>
            <a:ext cx="7102456" cy="4846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25" y="630937"/>
            <a:ext cx="1089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" y="1906331"/>
            <a:ext cx="4272200" cy="42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7" y="1012975"/>
            <a:ext cx="6742755" cy="3694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938" y="1713581"/>
            <a:ext cx="5610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4000" b="1" cap="none" spc="0" dirty="0" err="1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cap="none" spc="0" dirty="0" smtClean="0">
                <a:ln/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cap="none" spc="0" dirty="0">
              <a:ln/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3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3889" y="774783"/>
            <a:ext cx="8912165" cy="5594631"/>
          </a:xfrm>
          <a:prstGeom prst="rect">
            <a:avLst/>
          </a:prstGeom>
        </p:spPr>
      </p:pic>
      <p:pic>
        <p:nvPicPr>
          <p:cNvPr id="4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5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6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56476" r="39211"/>
          <a:stretch/>
        </p:blipFill>
        <p:spPr>
          <a:xfrm flipH="1">
            <a:off x="731514" y="2486060"/>
            <a:ext cx="2601621" cy="4394640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6476" r="51025"/>
          <a:stretch/>
        </p:blipFill>
        <p:spPr>
          <a:xfrm flipH="1">
            <a:off x="7976194" y="2379543"/>
            <a:ext cx="3005421" cy="45459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16897" y="3429942"/>
            <a:ext cx="6275535" cy="1459299"/>
            <a:chOff x="1877918" y="2006415"/>
            <a:chExt cx="8714767" cy="1459299"/>
          </a:xfrm>
        </p:grpSpPr>
        <p:sp>
          <p:nvSpPr>
            <p:cNvPr id="10" name="TextBox 9"/>
            <p:cNvSpPr txBox="1"/>
            <p:nvPr/>
          </p:nvSpPr>
          <p:spPr>
            <a:xfrm>
              <a:off x="1879407" y="2006415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ln w="2159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ln w="2159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7918" y="2019164"/>
              <a:ext cx="87132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smtClean="0">
                  <a:gradFill flip="none" rotWithShape="1">
                    <a:gsLst>
                      <a:gs pos="32000">
                        <a:srgbClr val="92D050"/>
                      </a:gs>
                      <a:gs pos="14000">
                        <a:srgbClr val="009999"/>
                      </a:gs>
                      <a:gs pos="64000">
                        <a:srgbClr val="FFFF00"/>
                      </a:gs>
                      <a:gs pos="92000">
                        <a:srgbClr val="FFC000"/>
                      </a:gs>
                    </a:gsLst>
                    <a:lin ang="54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Vận dụng</a:t>
              </a:r>
              <a:endParaRPr lang="en-US" sz="8800">
                <a:gradFill flip="none" rotWithShape="1">
                  <a:gsLst>
                    <a:gs pos="32000">
                      <a:srgbClr val="92D050"/>
                    </a:gs>
                    <a:gs pos="14000">
                      <a:srgbClr val="009999"/>
                    </a:gs>
                    <a:gs pos="64000">
                      <a:srgbClr val="FFFF00"/>
                    </a:gs>
                    <a:gs pos="92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2660" y="2125548"/>
            <a:ext cx="4506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Claudia" pitchFamily="2" charset="0"/>
              </a:rPr>
              <a:t>Hoạt động</a:t>
            </a:r>
            <a:endParaRPr lang="en-US" sz="8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Claudia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10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3" y="2141738"/>
            <a:ext cx="4388762" cy="4388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098" y="1028768"/>
            <a:ext cx="1007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" y="581092"/>
            <a:ext cx="2356339" cy="5499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94960" y="2531608"/>
            <a:ext cx="5809705" cy="1232506"/>
            <a:chOff x="5917474" y="2302963"/>
            <a:chExt cx="5349241" cy="1232506"/>
          </a:xfrm>
        </p:grpSpPr>
        <p:sp>
          <p:nvSpPr>
            <p:cNvPr id="5" name="Rounded Rectangle 4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6257" y="2458251"/>
              <a:ext cx="5290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Danh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hoang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7474" y="4324256"/>
            <a:ext cx="5787489" cy="936626"/>
            <a:chOff x="5917474" y="2302963"/>
            <a:chExt cx="5787489" cy="936626"/>
          </a:xfrm>
        </p:grpSpPr>
        <p:sp>
          <p:nvSpPr>
            <p:cNvPr id="9" name="Rounded Rectangle 8"/>
            <p:cNvSpPr/>
            <p:nvPr/>
          </p:nvSpPr>
          <p:spPr>
            <a:xfrm>
              <a:off x="5917474" y="2302963"/>
              <a:ext cx="5225143" cy="936626"/>
            </a:xfrm>
            <a:prstGeom prst="roundRect">
              <a:avLst/>
            </a:prstGeom>
            <a:noFill/>
            <a:ln w="38100">
              <a:solidFill>
                <a:srgbClr val="FF33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4505" y="2522816"/>
              <a:ext cx="5290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Calibri" panose="020F0502020204030204" pitchFamily="34" charset="0"/>
                  <a:cs typeface="Calibri" panose="020F0502020204030204" pitchFamily="34" charset="0"/>
                </a:rPr>
                <a:t>Danh từ chỉ cây ăn quả.</a:t>
              </a:r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6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4347" y="587948"/>
            <a:ext cx="8912165" cy="5594631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6" name="图片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983" y="3045108"/>
            <a:ext cx="2883328" cy="3618418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8" name="图片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t="56476" r="24896"/>
          <a:stretch/>
        </p:blipFill>
        <p:spPr>
          <a:xfrm>
            <a:off x="8750849" y="2879600"/>
            <a:ext cx="2817027" cy="406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692" y="1943133"/>
            <a:ext cx="7785267" cy="33043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20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77" y="1953676"/>
            <a:ext cx="5316173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893378" y="884146"/>
            <a:ext cx="8038657" cy="15017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93378" y="1219504"/>
            <a:ext cx="71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:…..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2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7" name="TextBox 6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0" name="TextBox 9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3" name="TextBox 12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Seagull" panose="0204060305050602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23642" y="151637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0" y="43129"/>
            <a:ext cx="30848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642" y="151637"/>
            <a:ext cx="3605845" cy="1294924"/>
          </a:xfrm>
          <a:prstGeom prst="ellipse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UTM Seagull" panose="0204060305050602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30" y="43129"/>
            <a:ext cx="3084843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15" y="975739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441" y="1581100"/>
            <a:ext cx="7059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5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0" y="348722"/>
            <a:ext cx="7928148" cy="4767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4288" y="802825"/>
            <a:ext cx="4663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2" y="2038390"/>
            <a:ext cx="4785360" cy="481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3647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904" y="607383"/>
            <a:ext cx="1151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2575"/>
              </p:ext>
            </p:extLst>
          </p:nvPr>
        </p:nvGraphicFramePr>
        <p:xfrm>
          <a:off x="4550507" y="165047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784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1651" y="600703"/>
            <a:ext cx="1043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5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endParaRPr lang="en-US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5" y="2680398"/>
            <a:ext cx="4407042" cy="44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54D"/>
      </a:accent1>
      <a:accent2>
        <a:srgbClr val="FF854D"/>
      </a:accent2>
      <a:accent3>
        <a:srgbClr val="FF854D"/>
      </a:accent3>
      <a:accent4>
        <a:srgbClr val="FF854D"/>
      </a:accent4>
      <a:accent5>
        <a:srgbClr val="FF854D"/>
      </a:accent5>
      <a:accent6>
        <a:srgbClr val="FF854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F0502020204030204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52C9D81-0FEC-4B84-931B-36AE03BF5E59}"/>
</file>

<file path=customXml/itemProps2.xml><?xml version="1.0" encoding="utf-8"?>
<ds:datastoreItem xmlns:ds="http://schemas.openxmlformats.org/officeDocument/2006/customXml" ds:itemID="{B1E78948-8F89-4439-B6D1-7048ACCBE27A}"/>
</file>

<file path=customXml/itemProps3.xml><?xml version="1.0" encoding="utf-8"?>
<ds:datastoreItem xmlns:ds="http://schemas.openxmlformats.org/officeDocument/2006/customXml" ds:itemID="{140C4114-2C32-4E26-97D9-C99C9F026E83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Calibri</vt:lpstr>
      <vt:lpstr>UTM Showcard</vt:lpstr>
      <vt:lpstr>SVN-Newton</vt:lpstr>
      <vt:lpstr>等线</vt:lpstr>
      <vt:lpstr>Arial</vt:lpstr>
      <vt:lpstr>等线 Light</vt:lpstr>
      <vt:lpstr>#9Slide07 HoneyCream</vt:lpstr>
      <vt:lpstr>UTM French Vanilla</vt:lpstr>
      <vt:lpstr>UTM Bienvenue</vt:lpstr>
      <vt:lpstr>UTM Seagull</vt:lpstr>
      <vt:lpstr>#9Slide05 Claudia</vt:lpstr>
      <vt:lpstr>Times New Roman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Nguyễn Thị Hồng Linh</cp:lastModifiedBy>
  <cp:revision>16</cp:revision>
  <dcterms:created xsi:type="dcterms:W3CDTF">2023-07-22T15:39:34Z</dcterms:created>
  <dcterms:modified xsi:type="dcterms:W3CDTF">2023-08-12T09:54:58Z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