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s/slide5.xml" ContentType="application/vnd.openxmlformats-officedocument.presentationml.slide+xml"/>
  <Override PartName="/ppt/slides/slide11.xml" ContentType="application/vnd.openxmlformats-officedocument.presentationml.slide+xml"/>
  <Override PartName="/ppt/slides/slide10.xml" ContentType="application/vnd.openxmlformats-officedocument.presentationml.slide+xml"/>
  <Override PartName="/ppt/slides/slide9.xml" ContentType="application/vnd.openxmlformats-officedocument.presentationml.slide+xml"/>
  <Override PartName="/ppt/slides/slide2.xml" ContentType="application/vnd.openxmlformats-officedocument.presentationml.slide+xml"/>
  <Override PartName="/ppt/slides/slide8.xml" ContentType="application/vnd.openxmlformats-officedocument.presentationml.slide+xml"/>
  <Override PartName="/ppt/slides/slide3.xml" ContentType="application/vnd.openxmlformats-officedocument.presentationml.slide+xml"/>
  <Override PartName="/ppt/slides/slide7.xml" ContentType="application/vnd.openxmlformats-officedocument.presentationml.slide+xml"/>
  <Override PartName="/ppt/slides/slide6.xml" ContentType="application/vnd.openxmlformats-officedocument.presentationml.slide+xml"/>
  <Override PartName="/ppt/slides/slide4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17.xml" ContentType="application/vnd.openxmlformats-officedocument.presentationml.slide+xml"/>
  <Override PartName="/ppt/slides/slide16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Masters/slideMaster3.xml" ContentType="application/vnd.openxmlformats-officedocument.presentationml.slideMaster+xml"/>
  <Override PartName="/ppt/notesSlides/notesSlide5.xml" ContentType="application/vnd.openxmlformats-officedocument.presentationml.notesSlide+xml"/>
  <Override PartName="/ppt/slideMasters/slideMaster1.xml" ContentType="application/vnd.openxmlformats-officedocument.presentationml.slideMaster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2.xml" ContentType="application/vnd.openxmlformats-officedocument.presentationml.notesSlide+xml"/>
  <Override PartName="/ppt/slideMasters/slideMaster2.xml" ContentType="application/vnd.openxmlformats-officedocument.presentationml.slideMaster+xml"/>
  <Override PartName="/ppt/notesSlides/notesSlide1.xml" ContentType="application/vnd.openxmlformats-officedocument.presentationml.notesSlide+xml"/>
  <Override PartName="/ppt/slideLayouts/slideLayout30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notesMasters/notesMaster1.xml" ContentType="application/vnd.openxmlformats-officedocument.presentationml.notesMaster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1" r:id="rId2"/>
    <p:sldMasterId id="2147483675" r:id="rId3"/>
  </p:sldMasterIdLst>
  <p:notesMasterIdLst>
    <p:notesMasterId r:id="rId23"/>
  </p:notesMasterIdLst>
  <p:sldIdLst>
    <p:sldId id="263" r:id="rId4"/>
    <p:sldId id="291" r:id="rId5"/>
    <p:sldId id="292" r:id="rId6"/>
    <p:sldId id="293" r:id="rId7"/>
    <p:sldId id="294" r:id="rId8"/>
    <p:sldId id="295" r:id="rId9"/>
    <p:sldId id="257" r:id="rId10"/>
    <p:sldId id="285" r:id="rId11"/>
    <p:sldId id="299" r:id="rId12"/>
    <p:sldId id="286" r:id="rId13"/>
    <p:sldId id="297" r:id="rId14"/>
    <p:sldId id="296" r:id="rId15"/>
    <p:sldId id="289" r:id="rId16"/>
    <p:sldId id="298" r:id="rId17"/>
    <p:sldId id="290" r:id="rId18"/>
    <p:sldId id="258" r:id="rId19"/>
    <p:sldId id="259" r:id="rId20"/>
    <p:sldId id="283" r:id="rId21"/>
    <p:sldId id="300" r:id="rId22"/>
  </p:sldIdLst>
  <p:sldSz cx="12192000" cy="6858000"/>
  <p:notesSz cx="6858000" cy="9144000"/>
  <p:embeddedFontLst>
    <p:embeddedFont>
      <p:font typeface="#9Slide07 HoneyCream" pitchFamily="2" charset="0"/>
      <p:regular r:id="rId24"/>
    </p:embeddedFont>
    <p:embeddedFont>
      <p:font typeface="Calibri Light" panose="020F0302020204030204" pitchFamily="34" charset="0"/>
      <p:regular r:id="rId25"/>
      <p:italic r:id="rId26"/>
    </p:embeddedFon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#9Slide05 IcielRukola" panose="02000506050000020003" pitchFamily="2" charset="0"/>
      <p:regular r:id="rId31"/>
    </p:embeddedFont>
    <p:embeddedFont>
      <p:font typeface="Cambria" panose="02040503050406030204" pitchFamily="18" charset="0"/>
      <p:regular r:id="rId32"/>
      <p:bold r:id="rId33"/>
      <p:italic r:id="rId34"/>
      <p:boldItalic r:id="rId35"/>
    </p:embeddedFont>
    <p:embeddedFont>
      <p:font typeface="#9Slide07 Altus" pitchFamily="2" charset="0"/>
      <p:regular r:id="rId36"/>
    </p:embeddedFont>
    <p:embeddedFont>
      <p:font typeface="#9Slide07 SVNDessert Menu Scrip" panose="00000500000000000000" pitchFamily="2" charset="0"/>
      <p:regular r:id="rId37"/>
    </p:embeddedFont>
    <p:embeddedFont>
      <p:font typeface="SVN-Newton" panose="02040603050506020204" pitchFamily="18" charset="0"/>
      <p:regular r:id="rId38"/>
    </p:embeddedFont>
    <p:embeddedFont>
      <p:font typeface="SVN-Channel" panose="02040603050506020204" pitchFamily="18" charset="0"/>
      <p:regular r:id="rId3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F8A6A"/>
    <a:srgbClr val="E3A2A8"/>
    <a:srgbClr val="EBACD2"/>
    <a:srgbClr val="FB9868"/>
    <a:srgbClr val="EBA061"/>
    <a:srgbClr val="36A080"/>
    <a:srgbClr val="5B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4" d="100"/>
          <a:sy n="84" d="100"/>
        </p:scale>
        <p:origin x="1027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3.fntdata"/><Relationship Id="rId39" Type="http://schemas.openxmlformats.org/officeDocument/2006/relationships/font" Target="fonts/font16.fntdata"/><Relationship Id="rId21" Type="http://schemas.openxmlformats.org/officeDocument/2006/relationships/slide" Target="slides/slide18.xml"/><Relationship Id="rId34" Type="http://schemas.openxmlformats.org/officeDocument/2006/relationships/font" Target="fonts/font11.fntdata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presProps" Target="presProps.xml"/><Relationship Id="rId45" Type="http://schemas.openxmlformats.org/officeDocument/2006/relationships/customXml" Target="../customXml/item2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8.fntdata"/><Relationship Id="rId44" Type="http://schemas.openxmlformats.org/officeDocument/2006/relationships/customXml" Target="../customXml/item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Relationship Id="rId46" Type="http://schemas.openxmlformats.org/officeDocument/2006/relationships/customXml" Target="../customXml/item3.xml"/><Relationship Id="rId20" Type="http://schemas.openxmlformats.org/officeDocument/2006/relationships/slide" Target="slides/slide17.xml"/><Relationship Id="rId41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33CE6E-46A9-4998-B828-2A2FBBB72E2B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4CC996-A675-4E21-BA5E-6A527C0807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3442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7113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47483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15519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49366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84424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946954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10327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92190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.png"/><Relationship Id="rId4" Type="http://schemas.openxmlformats.org/officeDocument/2006/relationships/image" Target="../media/image4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597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3363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293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7_标题幻灯片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39F22D8-0D2D-051E-26C6-7F4A2A53E4D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3" name="圆角矩形 52"/>
          <p:cNvSpPr/>
          <p:nvPr userDrawn="1"/>
        </p:nvSpPr>
        <p:spPr>
          <a:xfrm>
            <a:off x="800100" y="777240"/>
            <a:ext cx="10591800" cy="5257800"/>
          </a:xfrm>
          <a:prstGeom prst="roundRect">
            <a:avLst>
              <a:gd name="adj" fmla="val 4202"/>
            </a:avLst>
          </a:prstGeom>
          <a:solidFill>
            <a:schemeClr val="accent1">
              <a:alpha val="48000"/>
            </a:schemeClr>
          </a:solidFill>
          <a:ln>
            <a:noFill/>
          </a:ln>
          <a:effectLst>
            <a:glow rad="101600">
              <a:srgbClr val="8ECCAB">
                <a:alpha val="40000"/>
              </a:srgbClr>
            </a:glow>
            <a:outerShdw blurRad="165100" dist="127000" sx="105000" sy="105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圆角矩形 53"/>
          <p:cNvSpPr/>
          <p:nvPr userDrawn="1"/>
        </p:nvSpPr>
        <p:spPr>
          <a:xfrm>
            <a:off x="964565" y="950595"/>
            <a:ext cx="10262870" cy="4956175"/>
          </a:xfrm>
          <a:prstGeom prst="roundRect">
            <a:avLst>
              <a:gd name="adj" fmla="val 420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5B5ECD8B-DBBB-4CD5-28BF-8C8B878FB4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5197962"/>
            <a:ext cx="4079631" cy="1660038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B87B2827-DE17-F0E9-C5E4-B39CD60728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101559" y="5519195"/>
            <a:ext cx="3090441" cy="133880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-2992965" y="-930672"/>
            <a:ext cx="15631499" cy="10455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418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3309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892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7247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3273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9983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0144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062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6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093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4848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8455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4911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1433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883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71285" y="3873503"/>
            <a:ext cx="17807885" cy="2672773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142568" y="7065818"/>
            <a:ext cx="14665318" cy="318654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8312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625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93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3251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1564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9876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8189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650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2719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47524" y="2909457"/>
            <a:ext cx="18855407" cy="822902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4482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4943" y="8012548"/>
            <a:ext cx="17807885" cy="2476500"/>
          </a:xfrm>
          <a:prstGeom prst="rect">
            <a:avLst/>
          </a:prstGeom>
        </p:spPr>
        <p:txBody>
          <a:bodyPr anchor="t"/>
          <a:lstStyle>
            <a:lvl1pPr algn="l">
              <a:defRPr sz="7273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54943" y="5284935"/>
            <a:ext cx="17807885" cy="272761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636">
                <a:solidFill>
                  <a:schemeClr val="tx1">
                    <a:tint val="75000"/>
                  </a:schemeClr>
                </a:solidFill>
              </a:defRPr>
            </a:lvl1pPr>
            <a:lvl2pPr marL="831281" indent="0">
              <a:buNone/>
              <a:defRPr sz="3273">
                <a:solidFill>
                  <a:schemeClr val="tx1">
                    <a:tint val="75000"/>
                  </a:schemeClr>
                </a:solidFill>
              </a:defRPr>
            </a:lvl2pPr>
            <a:lvl3pPr marL="1662562" indent="0">
              <a:buNone/>
              <a:defRPr sz="2909">
                <a:solidFill>
                  <a:schemeClr val="tx1">
                    <a:tint val="75000"/>
                  </a:schemeClr>
                </a:solidFill>
              </a:defRPr>
            </a:lvl3pPr>
            <a:lvl4pPr marL="2493843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4pPr>
            <a:lvl5pPr marL="3325124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5pPr>
            <a:lvl6pPr marL="4156405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6pPr>
            <a:lvl7pPr marL="4987686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7pPr>
            <a:lvl8pPr marL="5818967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8pPr>
            <a:lvl9pPr marL="6650248" indent="0">
              <a:buNone/>
              <a:defRPr sz="254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6506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47524" y="2909457"/>
            <a:ext cx="9253116" cy="8229024"/>
          </a:xfrm>
          <a:prstGeom prst="rect">
            <a:avLst/>
          </a:prstGeom>
        </p:spPr>
        <p:txBody>
          <a:bodyPr/>
          <a:lstStyle>
            <a:lvl1pPr>
              <a:defRPr sz="5091"/>
            </a:lvl1pPr>
            <a:lvl2pPr>
              <a:defRPr sz="4364"/>
            </a:lvl2pPr>
            <a:lvl3pPr>
              <a:defRPr sz="3636"/>
            </a:lvl3pPr>
            <a:lvl4pPr>
              <a:defRPr sz="3273"/>
            </a:lvl4pPr>
            <a:lvl5pPr>
              <a:defRPr sz="3273"/>
            </a:lvl5pPr>
            <a:lvl6pPr>
              <a:defRPr sz="3273"/>
            </a:lvl6pPr>
            <a:lvl7pPr>
              <a:defRPr sz="3273"/>
            </a:lvl7pPr>
            <a:lvl8pPr>
              <a:defRPr sz="3273"/>
            </a:lvl8pPr>
            <a:lvl9pPr>
              <a:defRPr sz="327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49815" y="2909457"/>
            <a:ext cx="9253116" cy="8229024"/>
          </a:xfrm>
          <a:prstGeom prst="rect">
            <a:avLst/>
          </a:prstGeom>
        </p:spPr>
        <p:txBody>
          <a:bodyPr/>
          <a:lstStyle>
            <a:lvl1pPr>
              <a:defRPr sz="5091"/>
            </a:lvl1pPr>
            <a:lvl2pPr>
              <a:defRPr sz="4364"/>
            </a:lvl2pPr>
            <a:lvl3pPr>
              <a:defRPr sz="3636"/>
            </a:lvl3pPr>
            <a:lvl4pPr>
              <a:defRPr sz="3273"/>
            </a:lvl4pPr>
            <a:lvl5pPr>
              <a:defRPr sz="3273"/>
            </a:lvl5pPr>
            <a:lvl6pPr>
              <a:defRPr sz="3273"/>
            </a:lvl6pPr>
            <a:lvl7pPr>
              <a:defRPr sz="3273"/>
            </a:lvl7pPr>
            <a:lvl8pPr>
              <a:defRPr sz="3273"/>
            </a:lvl8pPr>
            <a:lvl9pPr>
              <a:defRPr sz="327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005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799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47524" y="2791114"/>
            <a:ext cx="9256755" cy="116320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4364" b="1"/>
            </a:lvl1pPr>
            <a:lvl2pPr marL="831281" indent="0">
              <a:buNone/>
              <a:defRPr sz="3636" b="1"/>
            </a:lvl2pPr>
            <a:lvl3pPr marL="1662562" indent="0">
              <a:buNone/>
              <a:defRPr sz="3273" b="1"/>
            </a:lvl3pPr>
            <a:lvl4pPr marL="2493843" indent="0">
              <a:buNone/>
              <a:defRPr sz="2909" b="1"/>
            </a:lvl4pPr>
            <a:lvl5pPr marL="3325124" indent="0">
              <a:buNone/>
              <a:defRPr sz="2909" b="1"/>
            </a:lvl5pPr>
            <a:lvl6pPr marL="4156405" indent="0">
              <a:buNone/>
              <a:defRPr sz="2909" b="1"/>
            </a:lvl6pPr>
            <a:lvl7pPr marL="4987686" indent="0">
              <a:buNone/>
              <a:defRPr sz="2909" b="1"/>
            </a:lvl7pPr>
            <a:lvl8pPr marL="5818967" indent="0">
              <a:buNone/>
              <a:defRPr sz="2909" b="1"/>
            </a:lvl8pPr>
            <a:lvl9pPr marL="6650248" indent="0">
              <a:buNone/>
              <a:defRPr sz="2909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47524" y="3954318"/>
            <a:ext cx="9256755" cy="7184160"/>
          </a:xfrm>
          <a:prstGeom prst="rect">
            <a:avLst/>
          </a:prstGeom>
        </p:spPr>
        <p:txBody>
          <a:bodyPr/>
          <a:lstStyle>
            <a:lvl1pPr>
              <a:defRPr sz="4364"/>
            </a:lvl1pPr>
            <a:lvl2pPr>
              <a:defRPr sz="3636"/>
            </a:lvl2pPr>
            <a:lvl3pPr>
              <a:defRPr sz="3273"/>
            </a:lvl3pPr>
            <a:lvl4pPr>
              <a:defRPr sz="2909"/>
            </a:lvl4pPr>
            <a:lvl5pPr>
              <a:defRPr sz="2909"/>
            </a:lvl5pPr>
            <a:lvl6pPr>
              <a:defRPr sz="2909"/>
            </a:lvl6pPr>
            <a:lvl7pPr>
              <a:defRPr sz="2909"/>
            </a:lvl7pPr>
            <a:lvl8pPr>
              <a:defRPr sz="2909"/>
            </a:lvl8pPr>
            <a:lvl9pPr>
              <a:defRPr sz="2909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0642541" y="2791114"/>
            <a:ext cx="9260391" cy="116320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4364" b="1"/>
            </a:lvl1pPr>
            <a:lvl2pPr marL="831281" indent="0">
              <a:buNone/>
              <a:defRPr sz="3636" b="1"/>
            </a:lvl2pPr>
            <a:lvl3pPr marL="1662562" indent="0">
              <a:buNone/>
              <a:defRPr sz="3273" b="1"/>
            </a:lvl3pPr>
            <a:lvl4pPr marL="2493843" indent="0">
              <a:buNone/>
              <a:defRPr sz="2909" b="1"/>
            </a:lvl4pPr>
            <a:lvl5pPr marL="3325124" indent="0">
              <a:buNone/>
              <a:defRPr sz="2909" b="1"/>
            </a:lvl5pPr>
            <a:lvl6pPr marL="4156405" indent="0">
              <a:buNone/>
              <a:defRPr sz="2909" b="1"/>
            </a:lvl6pPr>
            <a:lvl7pPr marL="4987686" indent="0">
              <a:buNone/>
              <a:defRPr sz="2909" b="1"/>
            </a:lvl7pPr>
            <a:lvl8pPr marL="5818967" indent="0">
              <a:buNone/>
              <a:defRPr sz="2909" b="1"/>
            </a:lvl8pPr>
            <a:lvl9pPr marL="6650248" indent="0">
              <a:buNone/>
              <a:defRPr sz="2909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0642541" y="3954318"/>
            <a:ext cx="9260391" cy="7184160"/>
          </a:xfrm>
          <a:prstGeom prst="rect">
            <a:avLst/>
          </a:prstGeom>
        </p:spPr>
        <p:txBody>
          <a:bodyPr/>
          <a:lstStyle>
            <a:lvl1pPr>
              <a:defRPr sz="4364"/>
            </a:lvl1pPr>
            <a:lvl2pPr>
              <a:defRPr sz="3636"/>
            </a:lvl2pPr>
            <a:lvl3pPr>
              <a:defRPr sz="3273"/>
            </a:lvl3pPr>
            <a:lvl4pPr>
              <a:defRPr sz="2909"/>
            </a:lvl4pPr>
            <a:lvl5pPr>
              <a:defRPr sz="2909"/>
            </a:lvl5pPr>
            <a:lvl6pPr>
              <a:defRPr sz="2909"/>
            </a:lvl6pPr>
            <a:lvl7pPr>
              <a:defRPr sz="2909"/>
            </a:lvl7pPr>
            <a:lvl8pPr>
              <a:defRPr sz="2909"/>
            </a:lvl8pPr>
            <a:lvl9pPr>
              <a:defRPr sz="2909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9192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427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91891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6455"/>
            <a:ext cx="6892555" cy="2112818"/>
          </a:xfrm>
          <a:prstGeom prst="rect">
            <a:avLst/>
          </a:prstGeom>
        </p:spPr>
        <p:txBody>
          <a:bodyPr anchor="b"/>
          <a:lstStyle>
            <a:lvl1pPr algn="l">
              <a:defRPr sz="363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91047" y="496457"/>
            <a:ext cx="11711885" cy="10642024"/>
          </a:xfrm>
          <a:prstGeom prst="rect">
            <a:avLst/>
          </a:prstGeom>
        </p:spPr>
        <p:txBody>
          <a:bodyPr/>
          <a:lstStyle>
            <a:lvl1pPr>
              <a:defRPr sz="5818"/>
            </a:lvl1pPr>
            <a:lvl2pPr>
              <a:defRPr sz="5091"/>
            </a:lvl2pPr>
            <a:lvl3pPr>
              <a:defRPr sz="4364"/>
            </a:lvl3pPr>
            <a:lvl4pPr>
              <a:defRPr sz="3636"/>
            </a:lvl4pPr>
            <a:lvl5pPr>
              <a:defRPr sz="3636"/>
            </a:lvl5pPr>
            <a:lvl6pPr>
              <a:defRPr sz="3636"/>
            </a:lvl6pPr>
            <a:lvl7pPr>
              <a:defRPr sz="3636"/>
            </a:lvl7pPr>
            <a:lvl8pPr>
              <a:defRPr sz="3636"/>
            </a:lvl8pPr>
            <a:lvl9pPr>
              <a:defRPr sz="3636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47524" y="2609276"/>
            <a:ext cx="6892555" cy="852920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545"/>
            </a:lvl1pPr>
            <a:lvl2pPr marL="831281" indent="0">
              <a:buNone/>
              <a:defRPr sz="2182"/>
            </a:lvl2pPr>
            <a:lvl3pPr marL="1662562" indent="0">
              <a:buNone/>
              <a:defRPr sz="1818"/>
            </a:lvl3pPr>
            <a:lvl4pPr marL="2493843" indent="0">
              <a:buNone/>
              <a:defRPr sz="1636"/>
            </a:lvl4pPr>
            <a:lvl5pPr marL="3325124" indent="0">
              <a:buNone/>
              <a:defRPr sz="1636"/>
            </a:lvl5pPr>
            <a:lvl6pPr marL="4156405" indent="0">
              <a:buNone/>
              <a:defRPr sz="1636"/>
            </a:lvl6pPr>
            <a:lvl7pPr marL="4987686" indent="0">
              <a:buNone/>
              <a:defRPr sz="1636"/>
            </a:lvl7pPr>
            <a:lvl8pPr marL="5818967" indent="0">
              <a:buNone/>
              <a:defRPr sz="1636"/>
            </a:lvl8pPr>
            <a:lvl9pPr marL="6650248" indent="0">
              <a:buNone/>
              <a:defRPr sz="1636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4298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06434" y="8728364"/>
            <a:ext cx="12570273" cy="1030433"/>
          </a:xfrm>
          <a:prstGeom prst="rect">
            <a:avLst/>
          </a:prstGeom>
        </p:spPr>
        <p:txBody>
          <a:bodyPr anchor="b"/>
          <a:lstStyle>
            <a:lvl1pPr algn="l">
              <a:defRPr sz="363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106434" y="1114136"/>
            <a:ext cx="12570273" cy="748145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818"/>
            </a:lvl1pPr>
            <a:lvl2pPr marL="831281" indent="0">
              <a:buNone/>
              <a:defRPr sz="5091"/>
            </a:lvl2pPr>
            <a:lvl3pPr marL="1662562" indent="0">
              <a:buNone/>
              <a:defRPr sz="4364"/>
            </a:lvl3pPr>
            <a:lvl4pPr marL="2493843" indent="0">
              <a:buNone/>
              <a:defRPr sz="3636"/>
            </a:lvl4pPr>
            <a:lvl5pPr marL="3325124" indent="0">
              <a:buNone/>
              <a:defRPr sz="3636"/>
            </a:lvl5pPr>
            <a:lvl6pPr marL="4156405" indent="0">
              <a:buNone/>
              <a:defRPr sz="3636"/>
            </a:lvl6pPr>
            <a:lvl7pPr marL="4987686" indent="0">
              <a:buNone/>
              <a:defRPr sz="3636"/>
            </a:lvl7pPr>
            <a:lvl8pPr marL="5818967" indent="0">
              <a:buNone/>
              <a:defRPr sz="3636"/>
            </a:lvl8pPr>
            <a:lvl9pPr marL="6650248" indent="0">
              <a:buNone/>
              <a:defRPr sz="3636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106434" y="9758797"/>
            <a:ext cx="12570273" cy="146338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545"/>
            </a:lvl1pPr>
            <a:lvl2pPr marL="831281" indent="0">
              <a:buNone/>
              <a:defRPr sz="2182"/>
            </a:lvl2pPr>
            <a:lvl3pPr marL="1662562" indent="0">
              <a:buNone/>
              <a:defRPr sz="1818"/>
            </a:lvl3pPr>
            <a:lvl4pPr marL="2493843" indent="0">
              <a:buNone/>
              <a:defRPr sz="1636"/>
            </a:lvl4pPr>
            <a:lvl5pPr marL="3325124" indent="0">
              <a:buNone/>
              <a:defRPr sz="1636"/>
            </a:lvl5pPr>
            <a:lvl6pPr marL="4156405" indent="0">
              <a:buNone/>
              <a:defRPr sz="1636"/>
            </a:lvl6pPr>
            <a:lvl7pPr marL="4987686" indent="0">
              <a:buNone/>
              <a:defRPr sz="1636"/>
            </a:lvl7pPr>
            <a:lvl8pPr marL="5818967" indent="0">
              <a:buNone/>
              <a:defRPr sz="1636"/>
            </a:lvl8pPr>
            <a:lvl9pPr marL="6650248" indent="0">
              <a:buNone/>
              <a:defRPr sz="1636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3282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7524" y="499342"/>
            <a:ext cx="18855407" cy="2078182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47524" y="2909457"/>
            <a:ext cx="18855407" cy="8229024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7826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5189079" y="499345"/>
            <a:ext cx="4713853" cy="10639136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47522" y="499345"/>
            <a:ext cx="13792382" cy="10639136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47522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8/11/2023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158072" y="11557003"/>
            <a:ext cx="6634311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014491" y="11557003"/>
            <a:ext cx="4888440" cy="663864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66256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3273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166256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327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898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757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57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1276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783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181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432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image" Target="../media/image7.pn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hyperlink" Target="https://www.facebook.com/groups/629898828017053" TargetMode="Externa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image" Target="../media/image8.png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3.xml"/><Relationship Id="rId17" Type="http://schemas.openxmlformats.org/officeDocument/2006/relationships/image" Target="../media/image11.png"/><Relationship Id="rId2" Type="http://schemas.openxmlformats.org/officeDocument/2006/relationships/slideLayout" Target="../slideLayouts/slideLayout27.xml"/><Relationship Id="rId16" Type="http://schemas.openxmlformats.org/officeDocument/2006/relationships/image" Target="../media/image10.png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image" Target="../media/image9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DC6F0F-2758-4F27-858B-181F3C8E2581}" type="datetimeFigureOut">
              <a:rPr lang="en-US" smtClean="0"/>
              <a:t>8/11/2023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-2992965" y="-930672"/>
            <a:ext cx="15631499" cy="10455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49162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7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Hồng Linh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21" name="TextBox 20"/>
          <p:cNvSpPr txBox="1"/>
          <p:nvPr userDrawn="1"/>
        </p:nvSpPr>
        <p:spPr>
          <a:xfrm>
            <a:off x="145903" y="6488668"/>
            <a:ext cx="8755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EC1E3">
                    <a:lumMod val="90000"/>
                  </a:srgbClr>
                </a:solidFill>
                <a:effectLst/>
                <a:uLnTx/>
                <a:uFillTx/>
                <a:latin typeface="#9Slide05 IcielRukola" panose="02000506050000020003" pitchFamily="2" charset="0"/>
                <a:ea typeface="+mn-ea"/>
                <a:cs typeface="+mn-cs"/>
              </a:rPr>
              <a:t>HongLinh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90000"/>
                </a:srgbClr>
              </a:solidFill>
              <a:effectLst/>
              <a:uLnTx/>
              <a:uFillTx/>
              <a:latin typeface="#9Slide05 IcielRukola" panose="02000506050000020003" pitchFamily="2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 userDrawn="1"/>
        </p:nvSpPr>
        <p:spPr>
          <a:xfrm>
            <a:off x="10912288" y="86538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#9Slide05 IcielRukola" panose="02000506050000020003" pitchFamily="2" charset="0"/>
                <a:ea typeface="+mn-ea"/>
                <a:cs typeface="+mn-cs"/>
              </a:rPr>
              <a:t>Măng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#9Slide05 IcielRukola" panose="02000506050000020003" pitchFamily="2" charset="0"/>
                <a:ea typeface="+mn-ea"/>
                <a:cs typeface="+mn-cs"/>
              </a:rPr>
              <a:t>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#9Slide05 IcielRukola" panose="02000506050000020003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00850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5" y="-221073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2" y="7791454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3" y="9098621"/>
            <a:ext cx="6228184" cy="7521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3628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3628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29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429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429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429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429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3628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429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429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429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429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3" y="9462562"/>
            <a:ext cx="2186247" cy="787400"/>
          </a:xfrm>
          <a:prstGeom prst="rect">
            <a:avLst/>
          </a:prstGeom>
        </p:spPr>
        <p:txBody>
          <a:bodyPr vert="horz" lIns="72564" tIns="36282" rIns="72564" bIns="36282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7257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4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254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1" y="-26525563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9" y="-26525563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6" y="29176639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1" y="29176639"/>
            <a:ext cx="2186247" cy="3717751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6" y="6070600"/>
            <a:ext cx="2186247" cy="787400"/>
          </a:xfrm>
          <a:prstGeom prst="rect">
            <a:avLst/>
          </a:prstGeom>
        </p:spPr>
        <p:txBody>
          <a:bodyPr vert="horz" lIns="72564" tIns="36282" rIns="72564" bIns="36282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7257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29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429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7"/>
            <a:ext cx="2186247" cy="787400"/>
          </a:xfrm>
          <a:prstGeom prst="rect">
            <a:avLst/>
          </a:prstGeom>
        </p:spPr>
        <p:txBody>
          <a:bodyPr vert="horz" lIns="72564" tIns="36282" rIns="72564" bIns="36282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7257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4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254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098" y="-19326756"/>
            <a:ext cx="3627531" cy="4761671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098" y="23671819"/>
            <a:ext cx="3627531" cy="476167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9"/>
            <a:ext cx="3627531" cy="4761671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>
            <a:off x="-277644" y="-450609"/>
            <a:ext cx="12747287" cy="77592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5680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ctr" defTabSz="1662562" rtl="0" eaLnBrk="1" latinLnBrk="0" hangingPunct="1">
        <a:spcBef>
          <a:spcPct val="0"/>
        </a:spcBef>
        <a:buNone/>
        <a:defRPr sz="8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23461" indent="-623461" algn="l" defTabSz="1662562" rtl="0" eaLnBrk="1" latinLnBrk="0" hangingPunct="1">
        <a:spcBef>
          <a:spcPct val="20000"/>
        </a:spcBef>
        <a:buFont typeface="Arial" pitchFamily="34" charset="0"/>
        <a:buChar char="•"/>
        <a:defRPr sz="5818" kern="1200">
          <a:solidFill>
            <a:schemeClr val="tx1"/>
          </a:solidFill>
          <a:latin typeface="+mn-lt"/>
          <a:ea typeface="+mn-ea"/>
          <a:cs typeface="+mn-cs"/>
        </a:defRPr>
      </a:lvl1pPr>
      <a:lvl2pPr marL="1350832" indent="-519551" algn="l" defTabSz="1662562" rtl="0" eaLnBrk="1" latinLnBrk="0" hangingPunct="1">
        <a:spcBef>
          <a:spcPct val="20000"/>
        </a:spcBef>
        <a:buFont typeface="Arial" pitchFamily="34" charset="0"/>
        <a:buChar char="–"/>
        <a:defRPr sz="5091" kern="1200">
          <a:solidFill>
            <a:schemeClr val="tx1"/>
          </a:solidFill>
          <a:latin typeface="+mn-lt"/>
          <a:ea typeface="+mn-ea"/>
          <a:cs typeface="+mn-cs"/>
        </a:defRPr>
      </a:lvl2pPr>
      <a:lvl3pPr marL="2078203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4364" kern="1200">
          <a:solidFill>
            <a:schemeClr val="tx1"/>
          </a:solidFill>
          <a:latin typeface="+mn-lt"/>
          <a:ea typeface="+mn-ea"/>
          <a:cs typeface="+mn-cs"/>
        </a:defRPr>
      </a:lvl3pPr>
      <a:lvl4pPr marL="2909484" indent="-415641" algn="l" defTabSz="1662562" rtl="0" eaLnBrk="1" latinLnBrk="0" hangingPunct="1">
        <a:spcBef>
          <a:spcPct val="20000"/>
        </a:spcBef>
        <a:buFont typeface="Arial" pitchFamily="34" charset="0"/>
        <a:buChar char="–"/>
        <a:defRPr sz="3636" kern="1200">
          <a:solidFill>
            <a:schemeClr val="tx1"/>
          </a:solidFill>
          <a:latin typeface="+mn-lt"/>
          <a:ea typeface="+mn-ea"/>
          <a:cs typeface="+mn-cs"/>
        </a:defRPr>
      </a:lvl4pPr>
      <a:lvl5pPr marL="3740765" indent="-415641" algn="l" defTabSz="1662562" rtl="0" eaLnBrk="1" latinLnBrk="0" hangingPunct="1">
        <a:spcBef>
          <a:spcPct val="20000"/>
        </a:spcBef>
        <a:buFont typeface="Arial" pitchFamily="34" charset="0"/>
        <a:buChar char="»"/>
        <a:defRPr sz="3636" kern="1200">
          <a:solidFill>
            <a:schemeClr val="tx1"/>
          </a:solidFill>
          <a:latin typeface="+mn-lt"/>
          <a:ea typeface="+mn-ea"/>
          <a:cs typeface="+mn-cs"/>
        </a:defRPr>
      </a:lvl5pPr>
      <a:lvl6pPr marL="4572046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3636" kern="1200">
          <a:solidFill>
            <a:schemeClr val="tx1"/>
          </a:solidFill>
          <a:latin typeface="+mn-lt"/>
          <a:ea typeface="+mn-ea"/>
          <a:cs typeface="+mn-cs"/>
        </a:defRPr>
      </a:lvl6pPr>
      <a:lvl7pPr marL="5403327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3636" kern="1200">
          <a:solidFill>
            <a:schemeClr val="tx1"/>
          </a:solidFill>
          <a:latin typeface="+mn-lt"/>
          <a:ea typeface="+mn-ea"/>
          <a:cs typeface="+mn-cs"/>
        </a:defRPr>
      </a:lvl7pPr>
      <a:lvl8pPr marL="6234608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3636" kern="1200">
          <a:solidFill>
            <a:schemeClr val="tx1"/>
          </a:solidFill>
          <a:latin typeface="+mn-lt"/>
          <a:ea typeface="+mn-ea"/>
          <a:cs typeface="+mn-cs"/>
        </a:defRPr>
      </a:lvl8pPr>
      <a:lvl9pPr marL="7065889" indent="-415641" algn="l" defTabSz="1662562" rtl="0" eaLnBrk="1" latinLnBrk="0" hangingPunct="1">
        <a:spcBef>
          <a:spcPct val="20000"/>
        </a:spcBef>
        <a:buFont typeface="Arial" pitchFamily="34" charset="0"/>
        <a:buChar char="•"/>
        <a:defRPr sz="363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1pPr>
      <a:lvl2pPr marL="831281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2pPr>
      <a:lvl3pPr marL="1662562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3pPr>
      <a:lvl4pPr marL="2493843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4pPr>
      <a:lvl5pPr marL="3325124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5pPr>
      <a:lvl6pPr marL="4156405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6pPr>
      <a:lvl7pPr marL="4987686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7pPr>
      <a:lvl8pPr marL="5818967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8pPr>
      <a:lvl9pPr marL="6650248" algn="l" defTabSz="1662562" rtl="0" eaLnBrk="1" latinLnBrk="0" hangingPunct="1">
        <a:defRPr sz="327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2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2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3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12.png"/><Relationship Id="rId7" Type="http://schemas.openxmlformats.org/officeDocument/2006/relationships/image" Target="../media/image2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5" Type="http://schemas.openxmlformats.org/officeDocument/2006/relationships/image" Target="../media/image14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0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2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0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2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0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2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1.png"/><Relationship Id="rId7" Type="http://schemas.openxmlformats.org/officeDocument/2006/relationships/image" Target="../media/image2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5" Type="http://schemas.openxmlformats.org/officeDocument/2006/relationships/image" Target="../media/image14.png"/><Relationship Id="rId10" Type="http://schemas.openxmlformats.org/officeDocument/2006/relationships/image" Target="../media/image27.png"/><Relationship Id="rId4" Type="http://schemas.openxmlformats.org/officeDocument/2006/relationships/image" Target="../media/image22.png"/><Relationship Id="rId9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677" y="1812156"/>
            <a:ext cx="782730" cy="782730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5938" y="3147308"/>
            <a:ext cx="4236835" cy="423683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8184" y="2203521"/>
            <a:ext cx="10549812" cy="235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9056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59022" y="1275301"/>
            <a:ext cx="4618108" cy="637046"/>
            <a:chOff x="1147447" y="988291"/>
            <a:chExt cx="4618108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2546294" y="2232829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圆角矩形 1"/>
          <p:cNvSpPr/>
          <p:nvPr/>
        </p:nvSpPr>
        <p:spPr>
          <a:xfrm>
            <a:off x="7097637" y="2232829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圆角矩形 1"/>
          <p:cNvSpPr/>
          <p:nvPr/>
        </p:nvSpPr>
        <p:spPr>
          <a:xfrm>
            <a:off x="2467856" y="3481205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圆角矩形 1"/>
          <p:cNvSpPr/>
          <p:nvPr/>
        </p:nvSpPr>
        <p:spPr>
          <a:xfrm>
            <a:off x="7097637" y="3470700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3977583" y="2710848"/>
            <a:ext cx="4236835" cy="4844506"/>
            <a:chOff x="4078309" y="2641400"/>
            <a:chExt cx="4236835" cy="4844506"/>
          </a:xfrm>
        </p:grpSpPr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15" name="Cloud Callout 1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 smtClean="0"/>
                <a:t>Làm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bài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vào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vở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4094931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sp>
        <p:nvSpPr>
          <p:cNvPr id="27" name="圆角矩形 1"/>
          <p:cNvSpPr/>
          <p:nvPr/>
        </p:nvSpPr>
        <p:spPr>
          <a:xfrm>
            <a:off x="2145709" y="1810958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9" name="圆角矩形 1"/>
          <p:cNvSpPr/>
          <p:nvPr/>
        </p:nvSpPr>
        <p:spPr>
          <a:xfrm>
            <a:off x="6415139" y="182146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618108" cy="637046"/>
            <a:chOff x="1147447" y="988291"/>
            <a:chExt cx="4618108" cy="637046"/>
          </a:xfrm>
        </p:grpSpPr>
        <p:sp>
          <p:nvSpPr>
            <p:cNvPr id="3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3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grpSp>
        <p:nvGrpSpPr>
          <p:cNvPr id="37" name="Group 36"/>
          <p:cNvGrpSpPr/>
          <p:nvPr/>
        </p:nvGrpSpPr>
        <p:grpSpPr>
          <a:xfrm>
            <a:off x="1718421" y="2726477"/>
            <a:ext cx="2662268" cy="2308324"/>
            <a:chOff x="1919790" y="2262182"/>
            <a:chExt cx="2662268" cy="2308324"/>
          </a:xfrm>
        </p:grpSpPr>
        <p:sp>
          <p:nvSpPr>
            <p:cNvPr id="38" name="Rectangle 3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63 758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5 364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58 394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-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395278" y="2671654"/>
            <a:ext cx="2662268" cy="2308324"/>
            <a:chOff x="1919790" y="2262182"/>
            <a:chExt cx="2662268" cy="2308324"/>
          </a:xfrm>
        </p:grpSpPr>
        <p:sp>
          <p:nvSpPr>
            <p:cNvPr id="41" name="Rectangle 40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37 429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49 235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86 664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800" b="1" kern="0" dirty="0">
                  <a:solidFill>
                    <a:srgbClr val="FB9868"/>
                  </a:solidFill>
                </a:rPr>
                <a:t>+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4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45" name="Cloud Callout 4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/>
                <a:t>Chia </a:t>
              </a:r>
              <a:r>
                <a:rPr lang="en-US" sz="2800" b="1" dirty="0" err="1" smtClean="0"/>
                <a:t>sẻ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kết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7408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grpSp>
        <p:nvGrpSpPr>
          <p:cNvPr id="10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927528" y="895694"/>
            <a:ext cx="4618108" cy="637046"/>
            <a:chOff x="1147447" y="988291"/>
            <a:chExt cx="4618108" cy="637046"/>
          </a:xfrm>
        </p:grpSpPr>
        <p:sp>
          <p:nvSpPr>
            <p:cNvPr id="12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13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15" name="圆角矩形 1"/>
          <p:cNvSpPr/>
          <p:nvPr/>
        </p:nvSpPr>
        <p:spPr>
          <a:xfrm>
            <a:off x="1837827" y="172380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圆角矩形 1"/>
          <p:cNvSpPr/>
          <p:nvPr/>
        </p:nvSpPr>
        <p:spPr>
          <a:xfrm>
            <a:off x="6185695" y="1723801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041316" y="2601373"/>
            <a:ext cx="2154018" cy="2308324"/>
            <a:chOff x="1653923" y="2262182"/>
            <a:chExt cx="2928135" cy="2308324"/>
          </a:xfrm>
        </p:grpSpPr>
        <p:sp>
          <p:nvSpPr>
            <p:cNvPr id="18" name="Rectangle 1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8 107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       9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72 963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653923" y="2627452"/>
              <a:ext cx="895351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x</a:t>
              </a:r>
              <a:endParaRPr kumimoji="0" 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020015" y="2601373"/>
            <a:ext cx="3669240" cy="3379495"/>
            <a:chOff x="8228119" y="3375325"/>
            <a:chExt cx="3669240" cy="3379495"/>
          </a:xfrm>
        </p:grpSpPr>
        <p:grpSp>
          <p:nvGrpSpPr>
            <p:cNvPr id="21" name="Group 20"/>
            <p:cNvGrpSpPr/>
            <p:nvPr/>
          </p:nvGrpSpPr>
          <p:grpSpPr>
            <a:xfrm>
              <a:off x="8228119" y="3375325"/>
              <a:ext cx="3669240" cy="3379495"/>
              <a:chOff x="1291700" y="1811482"/>
              <a:chExt cx="3669240" cy="3379495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3312042" y="1811482"/>
                <a:ext cx="82423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7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3373073" y="2542234"/>
                <a:ext cx="158786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6 236</a:t>
                </a: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291700" y="1821074"/>
                <a:ext cx="206232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43 652</a:t>
                </a:r>
              </a:p>
            </p:txBody>
          </p:sp>
          <p:grpSp>
            <p:nvGrpSpPr>
              <p:cNvPr id="26" name="Group 25"/>
              <p:cNvGrpSpPr/>
              <p:nvPr/>
            </p:nvGrpSpPr>
            <p:grpSpPr>
              <a:xfrm>
                <a:off x="3362596" y="1924013"/>
                <a:ext cx="1099613" cy="1324353"/>
                <a:chOff x="6096000" y="1051768"/>
                <a:chExt cx="1099613" cy="1324353"/>
              </a:xfrm>
            </p:grpSpPr>
            <p:cxnSp>
              <p:nvCxnSpPr>
                <p:cNvPr id="32" name="Straight Connector 31"/>
                <p:cNvCxnSpPr/>
                <p:nvPr/>
              </p:nvCxnSpPr>
              <p:spPr>
                <a:xfrm>
                  <a:off x="6096000" y="1051768"/>
                  <a:ext cx="10477" cy="1324353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>
                <a:xfrm>
                  <a:off x="6096000" y="1641048"/>
                  <a:ext cx="1099613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</p:grpSp>
          <p:sp>
            <p:nvSpPr>
              <p:cNvPr id="28" name="TextBox 27"/>
              <p:cNvSpPr txBox="1"/>
              <p:nvPr/>
            </p:nvSpPr>
            <p:spPr>
              <a:xfrm>
                <a:off x="1610644" y="2542233"/>
                <a:ext cx="110128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1 6</a:t>
                </a: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2720090" y="4359980"/>
                <a:ext cx="86519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0</a:t>
                </a: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169860" y="3136473"/>
                <a:ext cx="830425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 smtClea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25</a:t>
                </a:r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9450596" y="5312070"/>
              <a:ext cx="8304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4800" b="1" kern="0" dirty="0" smtClean="0">
                  <a:solidFill>
                    <a:srgbClr val="FB9868"/>
                  </a:solidFill>
                  <a:ea typeface="Cambria" panose="02040503050406030204" pitchFamily="18" charset="0"/>
                  <a:cs typeface="Calibri" panose="020F0502020204030204" pitchFamily="34" charset="0"/>
                </a:rPr>
                <a:t>42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35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36" name="Cloud Callout 35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/>
                <a:t>Chia </a:t>
              </a:r>
              <a:r>
                <a:rPr lang="en-US" sz="2800" b="1" dirty="0" err="1" smtClean="0"/>
                <a:t>sẻ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kết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24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9998972" cy="1621931"/>
            <a:chOff x="1147447" y="988291"/>
            <a:chExt cx="9998972" cy="162193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0" y="1040562"/>
              <a:ext cx="942799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 smtClean="0">
                  <a:solidFill>
                    <a:srgbClr val="C00000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rgbClr val="C00000"/>
                  </a:solidFill>
                  <a:cs typeface="+mn-ea"/>
                  <a:sym typeface="+mn-lt"/>
                </a:rPr>
                <a:t> 3.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Giá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trị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biểu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thức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dưới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đây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(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đồng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)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nào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nhất</a:t>
              </a:r>
              <a:r>
                <a:rPr lang="en-US" altLang="zh-CN" sz="3200" b="1" dirty="0" smtClean="0">
                  <a:solidFill>
                    <a:srgbClr val="C00000"/>
                  </a:solidFill>
                  <a:cs typeface="+mn-ea"/>
                  <a:sym typeface="+mn-lt"/>
                </a:rPr>
                <a:t>?</a:t>
              </a:r>
              <a:endParaRPr lang="en-US" altLang="zh-CN" sz="3200" b="1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60"/>
          <a:stretch/>
        </p:blipFill>
        <p:spPr>
          <a:xfrm>
            <a:off x="1718419" y="2610222"/>
            <a:ext cx="8563714" cy="29810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628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" r="760"/>
          <a:stretch/>
        </p:blipFill>
        <p:spPr>
          <a:xfrm>
            <a:off x="1145895" y="1387356"/>
            <a:ext cx="9688008" cy="2981047"/>
          </a:xfrm>
          <a:prstGeom prst="rect">
            <a:avLst/>
          </a:prstGeom>
        </p:spPr>
      </p:pic>
      <p:sp>
        <p:nvSpPr>
          <p:cNvPr id="18" name="圆角矩形 1"/>
          <p:cNvSpPr/>
          <p:nvPr/>
        </p:nvSpPr>
        <p:spPr>
          <a:xfrm>
            <a:off x="537678" y="4162370"/>
            <a:ext cx="3490190" cy="1073903"/>
          </a:xfrm>
          <a:prstGeom prst="roundRect">
            <a:avLst>
              <a:gd name="adj" fmla="val 50000"/>
            </a:avLst>
          </a:prstGeom>
          <a:solidFill>
            <a:srgbClr val="EBA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20 000 + 60 000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80 000</a:t>
            </a:r>
            <a:endParaRPr lang="en-US" altLang="zh-CN" sz="32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9" name="圆角矩形 1"/>
          <p:cNvSpPr/>
          <p:nvPr/>
        </p:nvSpPr>
        <p:spPr>
          <a:xfrm>
            <a:off x="4298819" y="4155712"/>
            <a:ext cx="3594361" cy="1073903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35 000 + 50 000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85 000</a:t>
            </a:r>
            <a:endParaRPr lang="en-US" altLang="zh-CN" sz="32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0" name="圆角矩形 1"/>
          <p:cNvSpPr/>
          <p:nvPr/>
        </p:nvSpPr>
        <p:spPr>
          <a:xfrm>
            <a:off x="8027464" y="4162370"/>
            <a:ext cx="3594361" cy="107390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50 000 + 18 000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 smtClean="0">
                <a:solidFill>
                  <a:schemeClr val="tx1"/>
                </a:solidFill>
                <a:cs typeface="+mn-ea"/>
                <a:sym typeface="+mn-lt"/>
              </a:rPr>
              <a:t>= 68 000</a:t>
            </a:r>
            <a:endParaRPr lang="en-US" altLang="zh-CN" sz="32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5819" y="4911424"/>
            <a:ext cx="1481470" cy="1611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028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9615042" cy="2114374"/>
            <a:chOff x="1147447" y="988291"/>
            <a:chExt cx="9615042" cy="2114374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904406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4.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Một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trận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đấu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bóng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đá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37 636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vào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sân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xem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trực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tiếp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,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trong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đó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9 273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nam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hơn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bao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nhiêu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rgbClr val="5B9BD5"/>
                  </a:solidFill>
                  <a:cs typeface="+mn-ea"/>
                  <a:sym typeface="+mn-lt"/>
                </a:rPr>
                <a:t>người</a:t>
              </a:r>
              <a:r>
                <a:rPr lang="en-US" altLang="zh-CN" sz="3200" b="1" dirty="0" smtClean="0">
                  <a:solidFill>
                    <a:srgbClr val="5B9BD5"/>
                  </a:solidFill>
                  <a:cs typeface="+mn-ea"/>
                  <a:sym typeface="+mn-lt"/>
                </a:rPr>
                <a:t>?</a:t>
              </a:r>
              <a:endParaRPr lang="en-US" altLang="zh-CN" sz="3200" b="1" dirty="0">
                <a:solidFill>
                  <a:srgbClr val="5B9BD5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4078309" y="2710848"/>
            <a:ext cx="4236835" cy="4844506"/>
            <a:chOff x="4078309" y="2641400"/>
            <a:chExt cx="4236835" cy="4844506"/>
          </a:xfrm>
        </p:grpSpPr>
        <p:pic>
          <p:nvPicPr>
            <p:cNvPr id="8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2" name="Cloud Callout 1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 smtClean="0"/>
                <a:t>Thảo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luận</a:t>
              </a:r>
              <a:r>
                <a:rPr lang="en-US" sz="2800" b="1" dirty="0" smtClean="0"/>
                <a:t> </a:t>
              </a:r>
            </a:p>
            <a:p>
              <a:pPr algn="ctr"/>
              <a:r>
                <a:rPr lang="en-US" sz="2800" b="1" dirty="0" err="1" smtClean="0"/>
                <a:t>nhóm</a:t>
              </a:r>
              <a:r>
                <a:rPr lang="en-US" sz="2800" b="1" dirty="0" smtClean="0"/>
                <a:t> </a:t>
              </a:r>
              <a:r>
                <a:rPr lang="en-US" sz="2800" b="1" dirty="0" err="1" smtClean="0"/>
                <a:t>đôi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8901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6164" y="2273481"/>
            <a:ext cx="782730" cy="782730"/>
          </a:xfrm>
          <a:prstGeom prst="rect">
            <a:avLst/>
          </a:prstGeom>
        </p:spPr>
      </p:pic>
      <p:sp>
        <p:nvSpPr>
          <p:cNvPr id="2" name="标题 1">
            <a:extLst>
              <a:ext uri="{FF2B5EF4-FFF2-40B4-BE49-F238E27FC236}">
                <a16:creationId xmlns:a16="http://schemas.microsoft.com/office/drawing/2014/main" id="{F78F77F9-FC0A-8C17-A961-AA1FF705F6A0}"/>
              </a:ext>
            </a:extLst>
          </p:cNvPr>
          <p:cNvSpPr txBox="1">
            <a:spLocks/>
          </p:cNvSpPr>
          <p:nvPr/>
        </p:nvSpPr>
        <p:spPr>
          <a:xfrm>
            <a:off x="1133948" y="1557647"/>
            <a:ext cx="2045326" cy="17316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zh-CN" b="1" dirty="0" err="1" smtClean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Tóm</a:t>
            </a:r>
            <a:r>
              <a:rPr lang="en-US" altLang="zh-CN" b="1" dirty="0" smtClean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b="1" dirty="0" err="1" smtClean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tắt</a:t>
            </a:r>
            <a:endParaRPr lang="zh-CN" altLang="en-US" b="1" dirty="0">
              <a:solidFill>
                <a:schemeClr val="accent1"/>
              </a:solidFill>
              <a:latin typeface="+mn-lt"/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36" name="图片 35">
            <a:extLst>
              <a:ext uri="{FF2B5EF4-FFF2-40B4-BE49-F238E27FC236}">
                <a16:creationId xmlns:a16="http://schemas.microsoft.com/office/drawing/2014/main" id="{8C7D17C1-94DF-0DB3-660D-E2D2F5F4011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6555" y="3094673"/>
            <a:ext cx="3507725" cy="215867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757483" y="2038789"/>
            <a:ext cx="9072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 err="1" smtClean="0">
                <a:solidFill>
                  <a:srgbClr val="FB9868"/>
                </a:solidFill>
              </a:rPr>
              <a:t>Nữ</a:t>
            </a:r>
            <a:r>
              <a:rPr lang="en-US" sz="3600" dirty="0" smtClean="0">
                <a:solidFill>
                  <a:srgbClr val="FB9868"/>
                </a:solidFill>
              </a:rPr>
              <a:t>:</a:t>
            </a:r>
            <a:endParaRPr lang="en-US" sz="3600" dirty="0">
              <a:solidFill>
                <a:srgbClr val="FB9868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4949286" y="2478469"/>
            <a:ext cx="2303362" cy="0"/>
          </a:xfrm>
          <a:prstGeom prst="line">
            <a:avLst/>
          </a:prstGeom>
          <a:ln w="38100">
            <a:solidFill>
              <a:srgbClr val="FB9868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3468336" y="2826093"/>
            <a:ext cx="11964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 smtClean="0">
                <a:solidFill>
                  <a:srgbClr val="FB9868"/>
                </a:solidFill>
              </a:rPr>
              <a:t>Nam:</a:t>
            </a:r>
            <a:endParaRPr lang="en-US" sz="3600" dirty="0">
              <a:solidFill>
                <a:srgbClr val="FB9868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4949286" y="3258504"/>
            <a:ext cx="4009519" cy="1"/>
            <a:chOff x="4949286" y="3258504"/>
            <a:chExt cx="4009519" cy="1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4949286" y="3258504"/>
              <a:ext cx="2303362" cy="0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flipV="1">
              <a:off x="7252648" y="3258504"/>
              <a:ext cx="1706157" cy="1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7" name="Straight Connector 36"/>
          <p:cNvCxnSpPr/>
          <p:nvPr/>
        </p:nvCxnSpPr>
        <p:spPr>
          <a:xfrm flipV="1">
            <a:off x="4949286" y="2478470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V="1">
            <a:off x="7252647" y="2478469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ight Brace 17"/>
          <p:cNvSpPr/>
          <p:nvPr/>
        </p:nvSpPr>
        <p:spPr>
          <a:xfrm>
            <a:off x="9164645" y="2057628"/>
            <a:ext cx="314989" cy="1290298"/>
          </a:xfrm>
          <a:prstGeom prst="rightBrace">
            <a:avLst>
              <a:gd name="adj1" fmla="val 57017"/>
              <a:gd name="adj2" fmla="val 52691"/>
            </a:avLst>
          </a:prstGeom>
          <a:ln w="28575">
            <a:solidFill>
              <a:srgbClr val="FB986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9283118" y="2181286"/>
            <a:ext cx="18010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36A080"/>
                </a:solidFill>
              </a:rPr>
              <a:t>37 636</a:t>
            </a:r>
          </a:p>
          <a:p>
            <a:pPr algn="ctr"/>
            <a:r>
              <a:rPr lang="en-US" sz="3200" b="1" dirty="0" err="1" smtClean="0">
                <a:solidFill>
                  <a:srgbClr val="36A080"/>
                </a:solidFill>
              </a:rPr>
              <a:t>khán</a:t>
            </a:r>
            <a:r>
              <a:rPr lang="en-US" sz="3200" b="1" dirty="0" smtClean="0">
                <a:solidFill>
                  <a:srgbClr val="36A080"/>
                </a:solidFill>
              </a:rPr>
              <a:t> </a:t>
            </a:r>
            <a:r>
              <a:rPr lang="en-US" sz="3200" b="1" dirty="0" err="1" smtClean="0">
                <a:solidFill>
                  <a:srgbClr val="36A080"/>
                </a:solidFill>
              </a:rPr>
              <a:t>giả</a:t>
            </a:r>
            <a:endParaRPr lang="en-US" sz="3200" b="1" dirty="0">
              <a:solidFill>
                <a:srgbClr val="36A080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010676" y="1820068"/>
            <a:ext cx="22445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3200" b="1" dirty="0" smtClean="0">
                <a:solidFill>
                  <a:srgbClr val="36A080"/>
                </a:solidFill>
              </a:rPr>
              <a:t>9 273 </a:t>
            </a:r>
            <a:r>
              <a:rPr lang="en-US" sz="3200" b="1" dirty="0" err="1" smtClean="0">
                <a:solidFill>
                  <a:srgbClr val="36A080"/>
                </a:solidFill>
              </a:rPr>
              <a:t>người</a:t>
            </a:r>
            <a:endParaRPr lang="en-US" sz="3200" b="1" dirty="0">
              <a:solidFill>
                <a:srgbClr val="36A080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264192" y="2427507"/>
            <a:ext cx="1691082" cy="830997"/>
            <a:chOff x="7264192" y="2427507"/>
            <a:chExt cx="1691082" cy="830997"/>
          </a:xfrm>
        </p:grpSpPr>
        <p:sp>
          <p:nvSpPr>
            <p:cNvPr id="40" name="Rectangle 39"/>
            <p:cNvSpPr/>
            <p:nvPr/>
          </p:nvSpPr>
          <p:spPr>
            <a:xfrm>
              <a:off x="7395231" y="2427507"/>
              <a:ext cx="156004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3200" b="1" dirty="0" smtClean="0">
                  <a:solidFill>
                    <a:srgbClr val="C00000"/>
                  </a:solidFill>
                </a:rPr>
                <a:t>? </a:t>
              </a:r>
              <a:r>
                <a:rPr lang="en-US" sz="3200" b="1" dirty="0" err="1" smtClean="0">
                  <a:solidFill>
                    <a:srgbClr val="C00000"/>
                  </a:solidFill>
                </a:rPr>
                <a:t>người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  <p:sp>
          <p:nvSpPr>
            <p:cNvPr id="41" name="Right Brace 40"/>
            <p:cNvSpPr/>
            <p:nvPr/>
          </p:nvSpPr>
          <p:spPr>
            <a:xfrm rot="16200000">
              <a:off x="7912917" y="2224162"/>
              <a:ext cx="385617" cy="1683067"/>
            </a:xfrm>
            <a:prstGeom prst="rightBrace">
              <a:avLst>
                <a:gd name="adj1" fmla="val 57017"/>
                <a:gd name="adj2" fmla="val 52003"/>
              </a:avLst>
            </a:prstGeom>
            <a:ln w="28575">
              <a:solidFill>
                <a:srgbClr val="C0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8316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10" grpId="0"/>
      <p:bldP spid="23" grpId="0"/>
      <p:bldP spid="18" grpId="0" animBg="1"/>
      <p:bldP spid="39" grpId="0"/>
      <p:bldP spid="1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1" name="圆角矩形 3">
            <a:extLst>
              <a:ext uri="{FF2B5EF4-FFF2-40B4-BE49-F238E27FC236}">
                <a16:creationId xmlns:a16="http://schemas.microsoft.com/office/drawing/2014/main" id="{953EF38D-3D35-253E-4D91-638355F6BE9E}"/>
              </a:ext>
            </a:extLst>
          </p:cNvPr>
          <p:cNvSpPr/>
          <p:nvPr/>
        </p:nvSpPr>
        <p:spPr>
          <a:xfrm>
            <a:off x="5215456" y="1447033"/>
            <a:ext cx="1691640" cy="538480"/>
          </a:xfrm>
          <a:prstGeom prst="round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71755" rtlCol="0" anchor="ctr"/>
          <a:lstStyle/>
          <a:p>
            <a:pPr algn="ctr"/>
            <a:r>
              <a:rPr lang="en-US" altLang="zh-CN" sz="3600" b="1" u="sng" dirty="0" err="1" smtClean="0">
                <a:ea typeface="思源宋体 Medium" panose="02020500000000000000" pitchFamily="18" charset="-122"/>
                <a:cs typeface="+mn-ea"/>
                <a:sym typeface="+mn-lt"/>
              </a:rPr>
              <a:t>Bài</a:t>
            </a:r>
            <a:r>
              <a:rPr lang="en-US" altLang="zh-CN" sz="3600" b="1" u="sng" dirty="0" smtClean="0"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sz="3600" b="1" u="sng" dirty="0" err="1" smtClean="0">
                <a:ea typeface="思源宋体 Medium" panose="02020500000000000000" pitchFamily="18" charset="-122"/>
                <a:cs typeface="+mn-ea"/>
                <a:sym typeface="+mn-lt"/>
              </a:rPr>
              <a:t>giải</a:t>
            </a:r>
            <a:endParaRPr lang="zh-CN" altLang="en-US" sz="3600" b="1" u="sng" dirty="0"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8344" y="3247012"/>
            <a:ext cx="4236835" cy="4236835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6534" y="933543"/>
            <a:ext cx="782730" cy="78273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79729" y="2113964"/>
            <a:ext cx="88430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có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	37 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636 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- 9 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273 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= 28 363 (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nhiều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hơn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nữ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	28 363 - 9 273 = 19 090 (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			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Đáp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: 19 090 </a:t>
            </a:r>
            <a:r>
              <a:rPr lang="en-US" altLang="zh-CN" sz="3200" b="1" dirty="0" err="1" smtClean="0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 smtClean="0">
                <a:solidFill>
                  <a:srgbClr val="5B9BD5"/>
                </a:solidFill>
                <a:cs typeface="+mn-ea"/>
                <a:sym typeface="+mn-lt"/>
              </a:rPr>
              <a:t>.</a:t>
            </a:r>
            <a:endParaRPr lang="en-US" altLang="zh-CN" sz="3200" b="1" dirty="0">
              <a:solidFill>
                <a:srgbClr val="5B9BD5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43971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11" grpId="1" animBg="1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78087" y="2202336"/>
            <a:ext cx="10235826" cy="2928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213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E5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6456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95383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72 132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4 263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8 619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33 323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Đâu</a:t>
            </a:r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là số chẵn?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722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54 625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542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245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52 645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 lớn nhất là?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928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70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60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smtClean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30 000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Giá trị của biểu thức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50 000 – 15 000 x 2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3205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23 000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smtClean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24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Làm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tròn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23 857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đến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hàng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chục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nghìn</a:t>
            </a:r>
            <a:r>
              <a:rPr lang="en-US" sz="48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ta </a:t>
            </a:r>
            <a:r>
              <a:rPr lang="en-US" sz="4800" dirty="0" err="1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sz="48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6585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29" y="524004"/>
            <a:ext cx="12193057" cy="5809992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774462" y="2783373"/>
            <a:ext cx="8643077" cy="1588276"/>
            <a:chOff x="1774462" y="2566108"/>
            <a:chExt cx="8643077" cy="1588276"/>
          </a:xfrm>
        </p:grpSpPr>
        <p:sp>
          <p:nvSpPr>
            <p:cNvPr id="12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2566108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  <p:sp>
          <p:nvSpPr>
            <p:cNvPr id="30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4082075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</p:grpSp>
      <p:pic>
        <p:nvPicPr>
          <p:cNvPr id="32" name="Picture 3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05906" y="2956509"/>
            <a:ext cx="8980186" cy="129856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14884" y="4402628"/>
            <a:ext cx="1639966" cy="75597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87221" y="1357091"/>
            <a:ext cx="2585136" cy="1426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756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356754" cy="637046"/>
            <a:chOff x="1147447" y="988291"/>
            <a:chExt cx="4356754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378578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1. Cho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các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 smtClean="0">
                  <a:solidFill>
                    <a:schemeClr val="accent1"/>
                  </a:solidFill>
                  <a:cs typeface="+mn-ea"/>
                  <a:sym typeface="+mn-lt"/>
                </a:rPr>
                <a:t>sau</a:t>
              </a:r>
              <a:r>
                <a:rPr lang="en-US" altLang="zh-CN" sz="3200" b="1" dirty="0" smtClean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1809354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65 237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圆角矩形 1"/>
          <p:cNvSpPr/>
          <p:nvPr/>
        </p:nvSpPr>
        <p:spPr>
          <a:xfrm>
            <a:off x="4095758" y="1914365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63 794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圆角矩形 1"/>
          <p:cNvSpPr/>
          <p:nvPr/>
        </p:nvSpPr>
        <p:spPr>
          <a:xfrm>
            <a:off x="6382162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66 053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圆角矩形 1"/>
          <p:cNvSpPr/>
          <p:nvPr/>
        </p:nvSpPr>
        <p:spPr>
          <a:xfrm>
            <a:off x="8667721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020722" y="2812762"/>
            <a:ext cx="1013305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chẵn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lẻ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?</a:t>
            </a:r>
            <a:endParaRPr lang="en-US" altLang="zh-CN" sz="3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Viết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theo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thứ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tự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từ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nghìn</a:t>
            </a:r>
            <a:r>
              <a:rPr lang="en-US" altLang="zh-CN" sz="3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508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  <p:bldP spid="1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66218"/>
            <a:ext cx="12192000" cy="6898511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0" name="圆角矩形 1"/>
          <p:cNvSpPr/>
          <p:nvPr/>
        </p:nvSpPr>
        <p:spPr>
          <a:xfrm>
            <a:off x="1716756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65 237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圆角矩形 1"/>
          <p:cNvSpPr/>
          <p:nvPr/>
        </p:nvSpPr>
        <p:spPr>
          <a:xfrm>
            <a:off x="4003160" y="1318821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63 794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3" name="圆角矩形 1"/>
          <p:cNvSpPr/>
          <p:nvPr/>
        </p:nvSpPr>
        <p:spPr>
          <a:xfrm>
            <a:off x="6289564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66 053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圆角矩形 1"/>
          <p:cNvSpPr/>
          <p:nvPr/>
        </p:nvSpPr>
        <p:spPr>
          <a:xfrm>
            <a:off x="8575123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029473" y="1987219"/>
            <a:ext cx="10133053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a)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chẵn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,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nào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là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lẻ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?</a:t>
            </a:r>
          </a:p>
          <a:p>
            <a:pPr lvl="0"/>
            <a:endParaRPr lang="en-US" altLang="zh-CN" sz="30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lvl="0"/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b)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Viết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theo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thứ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tự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từ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 smtClean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lvl="0"/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c)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bé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 smtClean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 lvl="0"/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d)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Làm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tròn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lớn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nhất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trong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các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số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trên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đến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hàng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chục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30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nghìn</a:t>
            </a:r>
            <a:r>
              <a:rPr lang="en-US" altLang="zh-CN" sz="3000" b="1" dirty="0" smtClean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.</a:t>
            </a:r>
          </a:p>
        </p:txBody>
      </p:sp>
      <p:sp>
        <p:nvSpPr>
          <p:cNvPr id="17" name="圆角矩形 1"/>
          <p:cNvSpPr/>
          <p:nvPr/>
        </p:nvSpPr>
        <p:spPr>
          <a:xfrm>
            <a:off x="1444999" y="2516569"/>
            <a:ext cx="4330236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chẵn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: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794,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872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圆角矩形 1"/>
          <p:cNvSpPr/>
          <p:nvPr/>
        </p:nvSpPr>
        <p:spPr>
          <a:xfrm>
            <a:off x="6249623" y="2504346"/>
            <a:ext cx="3820352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/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 smtClean="0">
                <a:solidFill>
                  <a:schemeClr val="bg1"/>
                </a:solidFill>
                <a:cs typeface="+mn-ea"/>
                <a:sym typeface="+mn-lt"/>
              </a:rPr>
              <a:t>lẻ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: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237, 66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053</a:t>
            </a:r>
          </a:p>
        </p:txBody>
      </p:sp>
      <p:sp>
        <p:nvSpPr>
          <p:cNvPr id="19" name="圆角矩形 1"/>
          <p:cNvSpPr/>
          <p:nvPr/>
        </p:nvSpPr>
        <p:spPr>
          <a:xfrm>
            <a:off x="1444999" y="3475756"/>
            <a:ext cx="5430363" cy="433044"/>
          </a:xfrm>
          <a:prstGeom prst="roundRect">
            <a:avLst>
              <a:gd name="adj" fmla="val 50000"/>
            </a:avLst>
          </a:prstGeom>
          <a:solidFill>
            <a:srgbClr val="EBAC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794,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237,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053 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圆角矩形 1"/>
          <p:cNvSpPr/>
          <p:nvPr/>
        </p:nvSpPr>
        <p:spPr>
          <a:xfrm>
            <a:off x="1444999" y="4378527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59 872 -&gt; 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870 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" name="圆角矩形 1"/>
          <p:cNvSpPr/>
          <p:nvPr/>
        </p:nvSpPr>
        <p:spPr>
          <a:xfrm>
            <a:off x="1444999" y="5278736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AF8A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66 053 </a:t>
            </a:r>
            <a:r>
              <a:rPr lang="en-US" altLang="zh-CN" sz="3200" dirty="0" smtClean="0">
                <a:solidFill>
                  <a:schemeClr val="bg1"/>
                </a:solidFill>
                <a:cs typeface="+mn-ea"/>
                <a:sym typeface="+mn-lt"/>
              </a:rPr>
              <a:t>-&gt; 70 000</a:t>
            </a:r>
            <a:endParaRPr lang="en-US" altLang="zh-CN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2332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  <p:bldP spid="15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Tài liệu" ma:contentTypeID="0x010100D136222746B9DD4E9009FC74C2167E69" ma:contentTypeVersion="19" ma:contentTypeDescription="Tạo tài liệu mới." ma:contentTypeScope="" ma:versionID="ed60e3c01d761df44990121a08d1a5b4">
  <xsd:schema xmlns:xsd="http://www.w3.org/2001/XMLSchema" xmlns:xs="http://www.w3.org/2001/XMLSchema" xmlns:p="http://schemas.microsoft.com/office/2006/metadata/properties" xmlns:ns2="aa3bae8b-93bb-44fa-b79c-ae2e3c4b5ffa" xmlns:ns3="04428cd5-0689-4562-8eaa-c57d4739e61c" targetNamespace="http://schemas.microsoft.com/office/2006/metadata/properties" ma:root="true" ma:fieldsID="8ee43be82755e183bcee44c14f2bde86" ns2:_="" ns3:_="">
    <xsd:import namespace="aa3bae8b-93bb-44fa-b79c-ae2e3c4b5ffa"/>
    <xsd:import namespace="04428cd5-0689-4562-8eaa-c57d4739e61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lcf76f155ced4ddcb4097134ff3c332f" minOccurs="0"/>
                <xsd:element ref="ns3:TaxCatchAll" minOccurs="0"/>
                <xsd:element ref="ns2:MediaServiceLocation" minOccurs="0"/>
                <xsd:element ref="ns2:MediaServiceObjectDetectorVersions" minOccurs="0"/>
                <xsd:element ref="ns2:MediaServiceSearchPropertie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a3bae8b-93bb-44fa-b79c-ae2e3c4b5ff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AutoKeyPoints" ma:index="12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3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9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lcf76f155ced4ddcb4097134ff3c332f" ma:index="21" nillable="true" ma:taxonomy="true" ma:internalName="lcf76f155ced4ddcb4097134ff3c332f" ma:taxonomyFieldName="MediaServiceImageTags" ma:displayName="Thẻ Hình ảnh" ma:readOnly="false" ma:fieldId="{5cf76f15-5ced-4ddc-b409-7134ff3c332f}" ma:taxonomyMulti="true" ma:sspId="cf3ea938-e986-4cea-a2f1-1b2aaf1bc390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3" nillable="true" ma:displayName="Location" ma:internalName="MediaServiceLocation" ma:readOnly="true">
      <xsd:simpleType>
        <xsd:restriction base="dms:Text"/>
      </xsd:simple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BillingMetadata" ma:index="26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4428cd5-0689-4562-8eaa-c57d4739e61c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Chia sẻ Với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Chia sẻ Có Chi tiết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099e0b4f-fe1d-49af-b5a1-a3d49ef9e7f8}" ma:internalName="TaxCatchAll" ma:showField="CatchAllData" ma:web="04428cd5-0689-4562-8eaa-c57d4739e61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Loại Nội dung"/>
        <xsd:element ref="dc:title" minOccurs="0" maxOccurs="1" ma:index="4" ma:displayName="Tiêu đề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aa3bae8b-93bb-44fa-b79c-ae2e3c4b5ffa">
      <Terms xmlns="http://schemas.microsoft.com/office/infopath/2007/PartnerControls"/>
    </lcf76f155ced4ddcb4097134ff3c332f>
    <TaxCatchAll xmlns="04428cd5-0689-4562-8eaa-c57d4739e61c" xsi:nil="true"/>
  </documentManagement>
</p:properties>
</file>

<file path=customXml/itemProps1.xml><?xml version="1.0" encoding="utf-8"?>
<ds:datastoreItem xmlns:ds="http://schemas.openxmlformats.org/officeDocument/2006/customXml" ds:itemID="{6DD1D22C-D31F-48BE-AB6D-FF7554D08E6F}"/>
</file>

<file path=customXml/itemProps2.xml><?xml version="1.0" encoding="utf-8"?>
<ds:datastoreItem xmlns:ds="http://schemas.openxmlformats.org/officeDocument/2006/customXml" ds:itemID="{7B084DD7-ED64-44A1-AD44-2596642B3A85}"/>
</file>

<file path=customXml/itemProps3.xml><?xml version="1.0" encoding="utf-8"?>
<ds:datastoreItem xmlns:ds="http://schemas.openxmlformats.org/officeDocument/2006/customXml" ds:itemID="{13DBAE6A-93C0-4C87-91E0-F9548E7D7790}"/>
</file>

<file path=docProps/app.xml><?xml version="1.0" encoding="utf-8"?>
<Properties xmlns="http://schemas.openxmlformats.org/officeDocument/2006/extended-properties" xmlns:vt="http://schemas.openxmlformats.org/officeDocument/2006/docPropsVTypes">
  <TotalTime>194</TotalTime>
  <Words>485</Words>
  <Application>Microsoft Office PowerPoint</Application>
  <PresentationFormat>Widescreen</PresentationFormat>
  <Paragraphs>106</Paragraphs>
  <Slides>19</Slides>
  <Notes>9</Notes>
  <HiddenSlides>0</HiddenSlides>
  <MMClips>4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19</vt:i4>
      </vt:variant>
    </vt:vector>
  </HeadingPairs>
  <TitlesOfParts>
    <vt:vector size="37" baseType="lpstr">
      <vt:lpstr>#9Slide07 HoneyCream</vt:lpstr>
      <vt:lpstr>Calibri Light</vt:lpstr>
      <vt:lpstr>思源宋体 Medium</vt:lpstr>
      <vt:lpstr>Times New Roman</vt:lpstr>
      <vt:lpstr>Calibri</vt:lpstr>
      <vt:lpstr>等线</vt:lpstr>
      <vt:lpstr>Arial</vt:lpstr>
      <vt:lpstr>#9Slide05 IcielRukola</vt:lpstr>
      <vt:lpstr>Cambria</vt:lpstr>
      <vt:lpstr>#9Slide07 Altus</vt:lpstr>
      <vt:lpstr>Caveat Brush</vt:lpstr>
      <vt:lpstr>#9Slide07 SVNDessert Menu Scrip</vt:lpstr>
      <vt:lpstr>Baloo 2</vt:lpstr>
      <vt:lpstr>SVN-Newton</vt:lpstr>
      <vt:lpstr>SVN-Channel</vt:lpstr>
      <vt:lpstr>Office Theme</vt:lpstr>
      <vt:lpstr>Kawaii Bubble Tea Bran MK Plan by Slidesgo</vt:lpstr>
      <vt:lpstr>2_Office Theme</vt:lpstr>
      <vt:lpstr>PowerPoint Presentation</vt:lpstr>
      <vt:lpstr>Ở đây có bán trà sữa</vt:lpstr>
      <vt:lpstr>Đâu là số chẵn?</vt:lpstr>
      <vt:lpstr>Số lớn nhất là?</vt:lpstr>
      <vt:lpstr>Giá trị của biểu thức 50 000 – 15 000 x 2</vt:lpstr>
      <vt:lpstr>Làm tròn số 23 857 đến hàng chục nghìn ta được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Laptop T&amp;T</dc:creator>
  <cp:lastModifiedBy>Nguyễn Thị Hồng Linh</cp:lastModifiedBy>
  <cp:revision>48</cp:revision>
  <dcterms:created xsi:type="dcterms:W3CDTF">2023-07-20T17:11:34Z</dcterms:created>
  <dcterms:modified xsi:type="dcterms:W3CDTF">2023-08-11T05:24:45Z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0x010100D136222746B9DD4E9009FC74C2167E69</vt:lpwstr>
  </property>
</Properties>
</file>