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sldIdLst>
    <p:sldId id="257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  <p:sldId id="274" r:id="rId19"/>
  </p:sldIdLst>
  <p:sldSz cx="12192000" cy="6858000"/>
  <p:notesSz cx="6858000" cy="9144000"/>
  <p:embeddedFontLst>
    <p:embeddedFont>
      <p:font typeface="#9Slide07 HoneyCream" pitchFamily="2" charset="0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SVN-Newton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6699"/>
    <a:srgbClr val="FF505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9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21379" y="981661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4031" y="984739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UTM Avo" panose="02040603050506020204" pitchFamily="18" charset="0"/>
              </a:rPr>
              <a:t>Ghi nhớ</a:t>
            </a:r>
            <a:endParaRPr lang="en-US" sz="3200" b="1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61138" y="1813233"/>
            <a:ext cx="7924800" cy="3908815"/>
            <a:chOff x="8407682" y="1623692"/>
            <a:chExt cx="3476267" cy="1743576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17435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601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thường gồm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phần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đầu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(tiêu đề, người nhận).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chính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(thời gian, địa điểm, chủ thể thảo luận, người tham gia thảo luận, kết quả thảo luận).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cuối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(chữ kí và tên của người viết báo cáo).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báo cáo thảo luận: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539" y="3207786"/>
            <a:ext cx="1116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Người nhận, người viết: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là đối tượng cụ thể, có thông tin rõ ràng.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dung: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chính xác. Phải đầy đủ các phần: </a:t>
            </a:r>
            <a:r>
              <a:rPr lang="en-US" sz="3200" b="1" i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gian, địa điểm, thành phần tham gia và kết quả thảo luận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8" y="5231204"/>
            <a:ext cx="106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bày: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mẫu văn bản báo cáo. 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21379" y="981661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4031" y="984739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UTM Avo" panose="02040603050506020204" pitchFamily="18" charset="0"/>
              </a:rPr>
              <a:t>Ghi nhớ</a:t>
            </a:r>
            <a:endParaRPr lang="en-US" sz="3200" b="1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61138" y="1813233"/>
            <a:ext cx="7924800" cy="3908815"/>
            <a:chOff x="8407682" y="1623692"/>
            <a:chExt cx="3476267" cy="1743576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17435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601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thường gồm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phần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đầu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(tiêu đề, người nhận).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chính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(thời gian, địa điểm, chủ thể thảo luận, người tham gia thảo luận, kết quả thảo luận).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cuối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(chữ kí và tên của người viết báo cáo).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51072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  <a:endParaRPr lang="en-US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738837" y="299620"/>
            <a:ext cx="2249325" cy="1287008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77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Tiêu đề</a:t>
              </a:r>
            </a:p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nhận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36928" y="1469393"/>
            <a:ext cx="2266426" cy="1292668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120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Thời gian, địa điểm, chủ đề thảo luận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97861" y="2699537"/>
            <a:ext cx="2304548" cy="1339043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116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Thành phần </a:t>
              </a: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tham gia thảo luận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10697" y="4100132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Kết quả thảo luận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</a:t>
              </a: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(chữ kí, họ và tên)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003" y="1697970"/>
            <a:ext cx="8045351" cy="82775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609199"/>
            <a:ext cx="8045351" cy="1189078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837558"/>
            <a:ext cx="8045351" cy="2043351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</a:t>
              </a:r>
              <a:r>
                <a:rPr lang="vi-VN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63000" y="21336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 chào mừng ngày Nhà giáo Việt Nam 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238750" y="5845741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 kí 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 Ngọc Xuân </a:t>
            </a:r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báo cáo.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30720" y="1284302"/>
            <a:ext cx="3905249" cy="392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cho cô giáo chủ nhiệm lớp 4A.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Báo cáo gồm mấy phần? Mỗi phần gồm những thông tin gì?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54351"/>
            <a:chOff x="298939" y="812392"/>
            <a:chExt cx="8581292" cy="5960739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NHÓM</a:t>
              </a:r>
            </a:p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 KẾ HOẠCH CHÀO MỪNG NGÀY NHÀ GIÁO VIỆT NAM</a:t>
              </a:r>
            </a:p>
            <a:p>
              <a:pPr algn="ct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Kính gửi: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Cô giáo chủ nhiệm lớp 4A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39" y="1721402"/>
              <a:ext cx="8581291" cy="4252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Hôm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nay vào lúc 8 giờ ngày 12 tháng 10 năm 2022, tại phòng học lớp 4A, nhóm 3 đã tiến hành thảo luận nhóm về: ”Kế hoạch hoạt động chào mừng ngày Nhà giáo Việt Nam”.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Thành phần tham gia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Phan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Anh (chủ tọa)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Hoàng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Ngọc Xuân (thư kí)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Nguyễn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Thu An, Trần Hải Yến, Vũ Nam Hải (thành viên)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  Sau khi thảo luận, chủ tọa đã thống nhất ý kiến và phân công như sau: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Viết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bài cho báo tường của lớp: Phan Anh, Vũ Nam Hải.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Chuẩn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bị tiết mục tham gia Hội diễn văn nghệ chào mừng ngày Nhà giáo Việt Nam: Nguyễn Thu An, Trần Hải Yến.</a:t>
              </a:r>
            </a:p>
            <a:p>
              <a:pPr algn="just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Tham </a:t>
              </a: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gia Hội thao chào mừng ngày Nhà giáo Việt Nam: Hoàng Ngọc Xuân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844692"/>
              <a:ext cx="3305907" cy="9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 báo cáo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Thư kí 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Hoàng Ngọc Xuân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99021" y="217790"/>
            <a:ext cx="2249325" cy="1287008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77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Tiêu đề</a:t>
              </a:r>
            </a:p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nhận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292668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120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Thời gian, địa điểm, chủ đề thảo luận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339043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116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Thành phần </a:t>
              </a: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tham gia thảo luận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Kết quả thảo luận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7" y="5243806"/>
            <a:ext cx="2404856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viết</a:t>
              </a: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(chữ kí, họ và tên)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  <a:endParaRPr lang="en-US" sz="40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5A5BCD7-2CCA-46F5-8A93-7A88E80DAA21}"/>
</file>

<file path=customXml/itemProps2.xml><?xml version="1.0" encoding="utf-8"?>
<ds:datastoreItem xmlns:ds="http://schemas.openxmlformats.org/officeDocument/2006/customXml" ds:itemID="{638A82CB-5566-4AA0-954A-392707A23389}"/>
</file>

<file path=customXml/itemProps3.xml><?xml version="1.0" encoding="utf-8"?>
<ds:datastoreItem xmlns:ds="http://schemas.openxmlformats.org/officeDocument/2006/customXml" ds:itemID="{B6BAAEE8-65CB-40E1-815A-F77E97BCB45B}"/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1720</Words>
  <Application>Microsoft Office PowerPoint</Application>
  <PresentationFormat>Widescreen</PresentationFormat>
  <Paragraphs>160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HoneyCream</vt:lpstr>
      <vt:lpstr>Tahoma</vt:lpstr>
      <vt:lpstr>Calibri</vt:lpstr>
      <vt:lpstr>Arial</vt:lpstr>
      <vt:lpstr>Cambria</vt:lpstr>
      <vt:lpstr>UTM Avo</vt:lpstr>
      <vt:lpstr>字魂107号-萌趣欢乐体</vt:lpstr>
      <vt:lpstr>字魂156号-萌趣苏打饼</vt:lpstr>
      <vt:lpstr>inpin heiti</vt:lpstr>
      <vt:lpstr>SVN-Newton</vt:lpstr>
      <vt:lpstr>Times New Roman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Nguyễn Thị Hồng Linh</cp:lastModifiedBy>
  <cp:revision>32</cp:revision>
  <dcterms:created xsi:type="dcterms:W3CDTF">2023-07-22T16:47:16Z</dcterms:created>
  <dcterms:modified xsi:type="dcterms:W3CDTF">2023-08-12T09:48:38Z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