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27"/>
  </p:notesMasterIdLst>
  <p:sldIdLst>
    <p:sldId id="301" r:id="rId5"/>
    <p:sldId id="304" r:id="rId6"/>
    <p:sldId id="305" r:id="rId7"/>
    <p:sldId id="264" r:id="rId8"/>
    <p:sldId id="256" r:id="rId9"/>
    <p:sldId id="266" r:id="rId10"/>
    <p:sldId id="267" r:id="rId11"/>
    <p:sldId id="257" r:id="rId12"/>
    <p:sldId id="310" r:id="rId13"/>
    <p:sldId id="311" r:id="rId14"/>
    <p:sldId id="317" r:id="rId15"/>
    <p:sldId id="318" r:id="rId16"/>
    <p:sldId id="312" r:id="rId17"/>
    <p:sldId id="319" r:id="rId18"/>
    <p:sldId id="320" r:id="rId19"/>
    <p:sldId id="321" r:id="rId20"/>
    <p:sldId id="323" r:id="rId21"/>
    <p:sldId id="314" r:id="rId22"/>
    <p:sldId id="325" r:id="rId23"/>
    <p:sldId id="326" r:id="rId24"/>
    <p:sldId id="316" r:id="rId25"/>
    <p:sldId id="327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SVN-Newton" panose="0204060305050602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SVN-Ready" panose="02040603050506020204" pitchFamily="18" charset="0"/>
      <p:regular r:id="rId37"/>
    </p:embeddedFont>
    <p:embeddedFont>
      <p:font typeface="#9Slide07 HoneyCream" pitchFamily="2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82" y="10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4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28A3-3D85-DA89-A7DF-8C56DF875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9FC20-4ABF-2778-51BE-FC5FAECBF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B8853-E8F6-BCBD-FFFA-4AF5359DF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5F69D-133E-DDD7-5F77-ADB81B7E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15F74-5709-DD3F-028B-1E2E8CA3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E002D-4176-755D-D3F2-F01640AE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84B15-C415-11A4-B202-C659D6849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D794C-7477-D6EC-8385-07C22ABD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F9267-1FD2-627E-A4A2-38D49230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EF0FA-1E8B-54FF-F588-899D4EE7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19DB97-BBDA-1A1C-F132-20F089F3D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6594F-30CE-5FB1-C5D8-9BE7B4AFB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97D6E-46F1-4F53-7EE5-013872B8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EE212-6F9B-747C-EFC2-63E11895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33768-9DAF-6046-9BC1-7D1E3428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0861BF5-D072-5FCA-8F54-B89FE267352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8FB49D-9FA8-47A1-BD4E-56149353328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66353-5689-3D3D-040A-E45A8067AA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E16C9-1C23-403C-7AA3-0F6ADE7C8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6268E-AFA7-DA4E-83E9-EB374C1CDEF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42030-ECB6-D6A0-4B88-80CC536D67B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F6B2995-D135-4293-6728-0D2AD58FE9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80888F-462B-0C36-3C36-E2536C1A2D2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053BFC-3343-30FC-8791-EF27A012913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589A4-14B5-4E5E-EB76-7325298C7F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590E8A8-DFAD-EE8E-071B-C65A525C089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E23CE5-EE77-01D6-1835-806169AE518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9EB28-99BF-B489-3F6E-8E912BD6A0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6C6E0-2780-C0CD-0DFF-D55010CA21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81A09-BD21-39D8-7616-15E2BC00E9F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422DD-1A0F-21AA-F899-ECD5FB1F69C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073D366-20E2-FF36-606B-CDBC766FF67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71EDD0-3CF8-A393-29D4-60A0D3A17A8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831576-DD63-EF6D-6CF4-85F304031D8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726B9-6997-6C16-8211-48CC25C843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AA50872-E2DE-D7AE-88BA-9AD6C2AC403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056886-B066-6837-10A6-2C750600690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8C086-B41E-E224-BB92-35A4A02DFD1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6959F-6A05-AED4-11D1-C1934E2DA1E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88D49-FC78-3402-8F59-1EAAA4228E7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42AA04-6508-F7BB-D4F0-8E12041B3A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95E2BE-78C8-A0C6-6F6D-92349BB93E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A83BB6-EEDB-BF0B-3ADF-62B303EF7D08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556FFF-25FE-D6F5-69C3-02ADEC399E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65779F-87EE-7CBA-4E58-E0E2F951243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A8E4-A96F-54B3-D9CE-38C75C55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598DF-CD33-6905-D80C-D4C92B327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8AFDF-EED3-7BA3-9B90-80F32229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D72F-329D-50AF-CCAA-B157024C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C5DE3-5339-5161-B060-49A6A2D3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3641-57E6-A489-52C9-EC150817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77D4-253E-C541-477C-B41C00F5F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44FAA-AD29-AAEC-4308-B3FF55BE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1F8F3-16D8-D2C9-B0D1-E583E85B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E710-C8DC-7E78-126C-4453A46A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76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9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955B-96B5-6ED7-646B-24E797F9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E877-DBF1-1FD1-9167-80DA003B8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AFC7D-3440-DCBD-61D2-066BA9259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0DE65-0565-1C32-20D0-38F1774D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35858-C56B-F2A5-78B1-C22F7E8B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01F91-9FDF-8E61-B5CF-169490BC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35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47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7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49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28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49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2C39-3EC2-F2D5-A9D5-13D851CC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8FC7-9DB1-FE91-C5E0-99760FC91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6392A-858C-A439-07E3-C247CBC07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33691-0D62-4CDF-25BD-0E0F46B69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2F1E0-A3E4-0D0B-9283-65C37653E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9E32E-C655-19DD-A275-195F3E16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A5D69-C47E-99D0-AAE3-CF591E90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C24C7-50EB-307C-49CF-0ECA02FB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C93E-AD2C-D6A3-974E-6F14EAEF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9F4A1-BFE4-1670-76B9-333862EA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BAEF7-ACC2-BC02-872C-8890DACE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5D085-122D-81A5-221E-DEB01210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6FFA5-B489-AA77-0CC3-7C576A55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F25C5-A63B-1BC2-A080-59BA395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3AF95-5992-7691-4F24-D7BE9D7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C7B79-6AFE-3D72-D3CB-6FC101CD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686AC-4812-7B25-6ABF-1299404D9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C8C7B-A5E2-F3EA-5A6B-C31AD953D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1452-77FB-B48C-41A5-CACF113A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E885A-6B83-E9DF-96DE-B00376FB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09FD8-CB10-FCFC-7C2B-0791D5FC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6FAC-9A54-3D41-1BC9-A7FBBD3B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A8B8E-CE6F-A639-5A5A-500BEA040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F0B48-EB84-D31B-203E-CB468FB13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52ADA-F729-F491-06AE-4128EDD8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AA99B-B665-FD40-717C-A2A4953C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DAE7E-957A-C4E3-217F-248A68A5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C0EDF-778F-971D-F6CF-AFB9A2E3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3E0B4-BCEE-B6C5-53E9-E61B8711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30A5D-F2D3-4ECC-3D31-62F15EC80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7AF59-F8C0-47E6-86E0-4955B6E4209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F5501-729D-4344-9E17-1C755B808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67198-453F-6233-2092-D43E4DFD3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16267-3276-4B8B-80BA-0EF389B87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6A19888-356F-F4A7-FEB3-06E8D416762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0E8ED0-0A7E-4F10-6FFD-281DF2FBC7C6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B4064-3640-BFA2-7822-CD6251684B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694F20-9DD1-F4A7-AB26-EE0720FF5E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C71C6-0298-506C-6D15-107AEE6DCC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E7238-81CD-A97F-DDDD-29C7BC8214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8A78F8-9B4F-2E21-9988-4F8E0248520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2FA679-AFC1-E9EC-4E8B-4439F661632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740AB9-A7C8-1929-B213-31F6E448E7A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B5541C-31AA-73B4-5B7A-C3B4C3CDFAC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标小智龙珠体" panose="020205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2023/8/11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标小智龙珠体" panose="020205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标小智龙珠体" panose="020205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355ADD5-3AD1-F10A-528F-44DB778A5971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374A1D-BB1C-15F8-9164-7EC73EB62A2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CB0397-797E-CB44-F8FC-26D39170D14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C64-D35C-1BBE-22F7-9A236625BEA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A64A0-A06F-7B0A-9164-E4E3D60BCD8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786D1-A0FD-EB33-D07E-6395D63ED0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710BDDF-09CD-EC60-D73B-5A06644F416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1BA945-582C-F823-5738-156393BA751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643659-9A46-BC98-1C52-05914B7F3B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ED70E1-660B-BF1F-CED8-786D4EE80AB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1E692-7B42-9265-2B86-6A7CAB958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5BF33-9640-A711-FB05-FE75EC7A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F8F1F0-431A-D8A5-139C-A7300DF428F2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D33897-603E-1A57-DEC9-F265D0070C8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74.png"/><Relationship Id="rId5" Type="http://schemas.openxmlformats.org/officeDocument/2006/relationships/image" Target="../media/image3.jpe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6.pn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openxmlformats.org/officeDocument/2006/relationships/image" Target="../media/image35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42.svg"/><Relationship Id="rId5" Type="http://schemas.openxmlformats.org/officeDocument/2006/relationships/image" Target="../media/image24.svg"/><Relationship Id="rId15" Type="http://schemas.openxmlformats.org/officeDocument/2006/relationships/image" Target="../media/image32.png"/><Relationship Id="rId23" Type="http://schemas.openxmlformats.org/officeDocument/2006/relationships/image" Target="../media/image37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40.svg"/><Relationship Id="rId27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41.png"/><Relationship Id="rId12" Type="http://schemas.openxmlformats.org/officeDocument/2006/relationships/image" Target="../media/image26.sv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4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49.sv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21" Type="http://schemas.openxmlformats.org/officeDocument/2006/relationships/image" Target="../media/image51.png"/><Relationship Id="rId7" Type="http://schemas.openxmlformats.org/officeDocument/2006/relationships/image" Target="../media/image41.png"/><Relationship Id="rId12" Type="http://schemas.openxmlformats.org/officeDocument/2006/relationships/image" Target="../media/image26.svg"/><Relationship Id="rId17" Type="http://schemas.openxmlformats.org/officeDocument/2006/relationships/image" Target="../media/image47.png"/><Relationship Id="rId25" Type="http://schemas.openxmlformats.org/officeDocument/2006/relationships/image" Target="../media/image62.sv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9.sv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21" Type="http://schemas.openxmlformats.org/officeDocument/2006/relationships/image" Target="../media/image51.png"/><Relationship Id="rId7" Type="http://schemas.openxmlformats.org/officeDocument/2006/relationships/image" Target="../media/image41.png"/><Relationship Id="rId12" Type="http://schemas.openxmlformats.org/officeDocument/2006/relationships/image" Target="../media/image26.sv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9.sv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6.png"/><Relationship Id="rId12" Type="http://schemas.openxmlformats.org/officeDocument/2006/relationships/image" Target="../media/image65.svg"/><Relationship Id="rId17" Type="http://schemas.openxmlformats.org/officeDocument/2006/relationships/image" Target="../media/image59.png"/><Relationship Id="rId2" Type="http://schemas.microsoft.com/office/2007/relationships/media" Target="../media/media1.mp3"/><Relationship Id="rId16" Type="http://schemas.openxmlformats.org/officeDocument/2006/relationships/image" Target="../media/image69.svg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26.svg"/><Relationship Id="rId15" Type="http://schemas.openxmlformats.org/officeDocument/2006/relationships/image" Target="../media/image58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62.svg"/><Relationship Id="rId14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024" y="-375198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1262449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DE4B31-70BF-4A0C-0695-6BF1CE0CF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40" y="390058"/>
            <a:ext cx="7588471" cy="3861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D006C-1EAF-72C9-3F4C-F354498F3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5632" r="6553" b="3034"/>
          <a:stretch/>
        </p:blipFill>
        <p:spPr>
          <a:xfrm>
            <a:off x="2689889" y="4119512"/>
            <a:ext cx="5788057" cy="22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2104533" y="1279617"/>
            <a:ext cx="87237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44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44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44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44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25472" y="524359"/>
            <a:ext cx="2464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800" b="1" i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2756598"/>
            <a:ext cx="3828851" cy="3357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2904168"/>
            <a:ext cx="5292801" cy="3357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 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4400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106" y="377331"/>
            <a:ext cx="3097510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 kg,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 kg.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07D222-B85B-5664-DD09-FEFA04B89856}"/>
              </a:ext>
            </a:extLst>
          </p:cNvPr>
          <p:cNvSpPr txBox="1"/>
          <p:nvPr/>
        </p:nvSpPr>
        <p:spPr>
          <a:xfrm>
            <a:off x="1590767" y="1520719"/>
            <a:ext cx="99006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447042">
              <a:buClr>
                <a:srgbClr val="000000"/>
              </a:buClr>
              <a:buFontTx/>
              <a:buChar char="-"/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Nhận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nắm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ba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bước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phân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tích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bày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).</a:t>
            </a:r>
          </a:p>
          <a:p>
            <a:pPr marL="457200" indent="-457200" algn="just" defTabSz="447042">
              <a:buClr>
                <a:srgbClr val="000000"/>
              </a:buClr>
              <a:buFontTx/>
              <a:buChar char="-"/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Vận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dụng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thực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ba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bước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161852" y="174615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9D9FE8-FA40-4734-4C37-8F218C3490AE}"/>
              </a:ext>
            </a:extLst>
          </p:cNvPr>
          <p:cNvGrpSpPr/>
          <p:nvPr/>
        </p:nvGrpSpPr>
        <p:grpSpPr>
          <a:xfrm>
            <a:off x="9327559" y="2738518"/>
            <a:ext cx="1393880" cy="1600087"/>
            <a:chOff x="9229669" y="2537324"/>
            <a:chExt cx="1393880" cy="1600087"/>
          </a:xfrm>
        </p:grpSpPr>
        <p:pic>
          <p:nvPicPr>
            <p:cNvPr id="5" name="图片 21">
              <a:extLst>
                <a:ext uri="{FF2B5EF4-FFF2-40B4-BE49-F238E27FC236}">
                  <a16:creationId xmlns:a16="http://schemas.microsoft.com/office/drawing/2014/main" id="{C10FF114-DB1B-ECFC-6BFD-D37168780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4" t="50882" r="9034" b="38874"/>
            <a:stretch/>
          </p:blipFill>
          <p:spPr>
            <a:xfrm>
              <a:off x="9591624" y="3643862"/>
              <a:ext cx="845059" cy="4935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A49DA18-E81F-1DAD-7589-21CF7C97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669" y="2537324"/>
              <a:ext cx="1393880" cy="1393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E8CA3-B9A3-5633-231D-832DBA12E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427" y="1467285"/>
            <a:ext cx="9047248" cy="31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511CD-AC57-12D7-1190-BD915BC3B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74" y="-204719"/>
            <a:ext cx="3316511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27397" y="654184"/>
            <a:ext cx="727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45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cam,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táo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447042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cam.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táo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algn="ctr" defTabSz="447042">
              <a:buClr>
                <a:srgbClr val="000000"/>
              </a:buClr>
            </a:pP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dạng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12" y="2973983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9" y="5112709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30930" y="3014447"/>
            <a:ext cx="312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Giảm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783993" y="4998956"/>
            <a:ext cx="320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08414" y="3009266"/>
            <a:ext cx="312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lên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59184" y="4924115"/>
            <a:ext cx="2397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9" y="3103063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327314" y="698485"/>
            <a:ext cx="7115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63 kg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nếp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9 kg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tẻ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nếp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tẻ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algn="ctr" defTabSz="447042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dạng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8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Giảm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lên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24" y="2931022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46" y="3193622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0" y="5053693"/>
            <a:ext cx="1093403" cy="106303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995386" y="127019"/>
            <a:ext cx="2335605" cy="224717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0A6AD-BE7F-3363-8067-9E6B686CD0F1}"/>
              </a:ext>
            </a:extLst>
          </p:cNvPr>
          <p:cNvSpPr txBox="1"/>
          <p:nvPr/>
        </p:nvSpPr>
        <p:spPr>
          <a:xfrm>
            <a:off x="3102326" y="779591"/>
            <a:ext cx="76337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  <a:defRPr/>
            </a:pP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381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nữa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17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r>
              <a:rPr lang="en-US" sz="23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algn="ctr" defTabSz="447042">
              <a:buClr>
                <a:srgbClr val="000000"/>
              </a:buClr>
              <a:defRPr/>
            </a:pPr>
            <a:r>
              <a:rPr lang="en-US" sz="23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lang="en-US" sz="23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3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dạng</a:t>
            </a:r>
            <a:r>
              <a:rPr lang="en-US" sz="23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r>
              <a:rPr lang="en-US" sz="23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300" b="1" kern="0" dirty="0" err="1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300" b="1" kern="0" dirty="0">
                <a:solidFill>
                  <a:srgbClr val="25874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23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49FEB1-79CB-B6CA-85C9-D39E642AE204}"/>
              </a:ext>
            </a:extLst>
          </p:cNvPr>
          <p:cNvSpPr txBox="1"/>
          <p:nvPr/>
        </p:nvSpPr>
        <p:spPr>
          <a:xfrm>
            <a:off x="7110134" y="5019950"/>
            <a:ext cx="2803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Giảm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8868C-E34F-379E-6584-65C10CBE0C8D}"/>
              </a:ext>
            </a:extLst>
          </p:cNvPr>
          <p:cNvSpPr txBox="1"/>
          <p:nvPr/>
        </p:nvSpPr>
        <p:spPr>
          <a:xfrm>
            <a:off x="1783993" y="4998956"/>
            <a:ext cx="320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6AA80-4DA0-1CBE-B679-52CBA177605A}"/>
              </a:ext>
            </a:extLst>
          </p:cNvPr>
          <p:cNvSpPr txBox="1"/>
          <p:nvPr/>
        </p:nvSpPr>
        <p:spPr>
          <a:xfrm>
            <a:off x="7297687" y="2962779"/>
            <a:ext cx="312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lên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6D9884-06EE-9F22-50AB-632923F73799}"/>
              </a:ext>
            </a:extLst>
          </p:cNvPr>
          <p:cNvSpPr txBox="1"/>
          <p:nvPr/>
        </p:nvSpPr>
        <p:spPr>
          <a:xfrm>
            <a:off x="2076360" y="3012565"/>
            <a:ext cx="2397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en-US" sz="3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193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4"/>
            <a:ext cx="7614763" cy="45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881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9"/>
            <a:ext cx="12192000" cy="6856562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3137057" y="3733800"/>
            <a:ext cx="1038147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4854293" y="4108539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1CB9F45-ACC3-2D8D-62E1-B5E328998B69}"/>
              </a:ext>
            </a:extLst>
          </p:cNvPr>
          <p:cNvSpPr/>
          <p:nvPr/>
        </p:nvSpPr>
        <p:spPr>
          <a:xfrm>
            <a:off x="5740817" y="3770165"/>
            <a:ext cx="701297" cy="687971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39" cy="687971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1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1302748-68EF-4CA2-B29C-0C1B84F7D266}"/>
</file>

<file path=customXml/itemProps2.xml><?xml version="1.0" encoding="utf-8"?>
<ds:datastoreItem xmlns:ds="http://schemas.openxmlformats.org/officeDocument/2006/customXml" ds:itemID="{71A35A21-B3BD-4284-BBD4-F1D36F0E5910}"/>
</file>

<file path=customXml/itemProps3.xml><?xml version="1.0" encoding="utf-8"?>
<ds:datastoreItem xmlns:ds="http://schemas.openxmlformats.org/officeDocument/2006/customXml" ds:itemID="{007D2E50-4A79-4C7F-A121-93D4455E741E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497</Words>
  <Application>Microsoft Office PowerPoint</Application>
  <PresentationFormat>Widescreen</PresentationFormat>
  <Paragraphs>78</Paragraphs>
  <Slides>22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Poppins Medium Italics</vt:lpstr>
      <vt:lpstr>阿里巴巴普惠体</vt:lpstr>
      <vt:lpstr>Calibri Light</vt:lpstr>
      <vt:lpstr>Times New Roman</vt:lpstr>
      <vt:lpstr>标小智龙珠体</vt:lpstr>
      <vt:lpstr>SVN-Newton</vt:lpstr>
      <vt:lpstr>Calibri</vt:lpstr>
      <vt:lpstr>微软雅黑</vt:lpstr>
      <vt:lpstr>SVN-Ready</vt:lpstr>
      <vt:lpstr>#9Slide07 HoneyCream</vt:lpstr>
      <vt:lpstr>Arial</vt:lpstr>
      <vt:lpstr>Cambria</vt:lpstr>
      <vt:lpstr>Genty</vt:lpstr>
      <vt:lpstr>Office Theme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Nguyễn Thị Hồng Linh</cp:lastModifiedBy>
  <cp:revision>20</cp:revision>
  <dcterms:created xsi:type="dcterms:W3CDTF">2023-06-19T12:29:22Z</dcterms:created>
  <dcterms:modified xsi:type="dcterms:W3CDTF">2023-08-11T02:37:14Z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