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slides/slide37.xml" ContentType="application/vnd.openxmlformats-officedocument.presentationml.slide+xml"/>
  <Override PartName="/ppt/presentation.xml" ContentType="application/vnd.openxmlformats-officedocument.presentationml.presentation.main+xml"/>
  <Override PartName="/ppt/slides/slide3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5.xml" ContentType="application/vnd.openxmlformats-officedocument.presentationml.slideMaster+xml"/>
  <Override PartName="/ppt/notesSlides/notesSlide3.xml" ContentType="application/vnd.openxmlformats-officedocument.presentationml.notesSlide+xml"/>
  <Override PartName="/ppt/slideMasters/slideMaster4.xml" ContentType="application/vnd.openxmlformats-officedocument.presentationml.slideMaster+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2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52.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2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slideLayouts/slideLayout51.xml" ContentType="application/vnd.openxmlformats-officedocument.presentationml.slideLayout+xml"/>
  <Override PartName="/ppt/slideLayouts/slideLayout28.xml" ContentType="application/vnd.openxmlformats-officedocument.presentationml.slideLayout+xml"/>
  <Override PartName="/ppt/slideLayouts/slideLayout48.xml" ContentType="application/vnd.openxmlformats-officedocument.presentationml.slideLayout+xml"/>
  <Override PartName="/ppt/slideLayouts/slideLayout46.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 id="2147483708" r:id="rId5"/>
  </p:sldMasterIdLst>
  <p:notesMasterIdLst>
    <p:notesMasterId r:id="rId43"/>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98" r:id="rId23"/>
    <p:sldId id="299" r:id="rId24"/>
    <p:sldId id="277" r:id="rId25"/>
    <p:sldId id="278" r:id="rId26"/>
    <p:sldId id="290" r:id="rId27"/>
    <p:sldId id="291" r:id="rId28"/>
    <p:sldId id="279" r:id="rId29"/>
    <p:sldId id="280" r:id="rId30"/>
    <p:sldId id="293" r:id="rId31"/>
    <p:sldId id="292" r:id="rId32"/>
    <p:sldId id="281" r:id="rId33"/>
    <p:sldId id="282" r:id="rId34"/>
    <p:sldId id="294" r:id="rId35"/>
    <p:sldId id="295" r:id="rId36"/>
    <p:sldId id="286" r:id="rId37"/>
    <p:sldId id="283" r:id="rId38"/>
    <p:sldId id="284" r:id="rId39"/>
    <p:sldId id="287" r:id="rId40"/>
    <p:sldId id="288"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9Slide05 Bodega Script" pitchFamily="2" charset="0"/>
      <p:regular r:id="rId48"/>
    </p:embeddedFont>
    <p:embeddedFont>
      <p:font typeface="Cambria" panose="02040503050406030204" pitchFamily="18" charset="0"/>
      <p:regular r:id="rId49"/>
      <p:bold r:id="rId50"/>
      <p:italic r:id="rId51"/>
      <p:boldItalic r:id="rId52"/>
    </p:embeddedFont>
    <p:embeddedFont>
      <p:font typeface="#9Slide05 FS Blonde Script" panose="03000503000000000000" pitchFamily="65" charset="0"/>
      <p:italic r:id="rId53"/>
    </p:embeddedFont>
    <p:embeddedFont>
      <p:font typeface="SVN-Newton" panose="02040603050506020204" pitchFamily="18" charset="0"/>
      <p:regular r:id="rId54"/>
    </p:embeddedFont>
    <p:embeddedFont>
      <p:font typeface="宋体" panose="02010600030101010101" pitchFamily="2" charset="-122"/>
      <p:regular r:id="rId55"/>
    </p:embeddedFont>
    <p:embeddedFont>
      <p:font typeface="Open Sans" panose="020B0606030504020204" pitchFamily="34" charset="0"/>
      <p:regular r:id="rId56"/>
      <p:bold r:id="rId57"/>
      <p:italic r:id="rId58"/>
      <p:boldItalic r:id="rId59"/>
    </p:embeddedFont>
    <p:embeddedFont>
      <p:font typeface="UTM Avo" panose="02040603050506020204" pitchFamily="18" charset="0"/>
      <p:regular r:id="rId60"/>
      <p:bold r:id="rId61"/>
      <p:italic r:id="rId62"/>
      <p:boldItalic r:id="rId63"/>
    </p:embeddedFont>
    <p:embeddedFont>
      <p:font typeface="#9Slide07 HoneyCream" pitchFamily="2" charset="0"/>
      <p:regular r:id="rId64"/>
    </p:embeddedFont>
    <p:embeddedFont>
      <p:font typeface="Calibri Light" panose="020F0302020204030204" pitchFamily="34" charset="0"/>
      <p:regular r:id="rId65"/>
      <p:italic r:id="rId66"/>
    </p:embeddedFont>
    <p:embeddedFont>
      <p:font typeface="#9Slide05 Aphrodite Pro" panose="02000000000000000000" pitchFamily="2"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11372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2683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5994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2671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8594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367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674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9593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9463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6013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787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17" Type="http://schemas.openxmlformats.org/officeDocument/2006/relationships/image" Target="../media/image8.png"/><Relationship Id="rId2" Type="http://schemas.openxmlformats.org/officeDocument/2006/relationships/slideLayout" Target="../slideLayouts/slideLayout43.xml"/><Relationship Id="rId16" Type="http://schemas.openxmlformats.org/officeDocument/2006/relationships/image" Target="../media/image7.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6745313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8.wdp"/><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8.xml"/><Relationship Id="rId18" Type="http://schemas.openxmlformats.org/officeDocument/2006/relationships/image" Target="../media/image28.png"/><Relationship Id="rId3" Type="http://schemas.openxmlformats.org/officeDocument/2006/relationships/slide" Target="slide11.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6.xml"/><Relationship Id="rId2" Type="http://schemas.openxmlformats.org/officeDocument/2006/relationships/image" Target="../media/image23.png"/><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slide" Target="slide9.xml"/><Relationship Id="rId15" Type="http://schemas.openxmlformats.org/officeDocument/2006/relationships/slide" Target="slide35.xml"/><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slide" Target="slide7.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grpSp>
        <p:nvGrpSpPr>
          <p:cNvPr id="8" name="Group 7"/>
          <p:cNvGrpSpPr/>
          <p:nvPr/>
        </p:nvGrpSpPr>
        <p:grpSpPr>
          <a:xfrm>
            <a:off x="13038621" y="619391"/>
            <a:ext cx="2811439" cy="1111471"/>
            <a:chOff x="-856880" y="1085860"/>
            <a:chExt cx="2811439" cy="1111471"/>
          </a:xfrm>
        </p:grpSpPr>
        <p:sp>
          <p:nvSpPr>
            <p:cNvPr id="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vi-VN" sz="2400" b="1" i="0" u="none" strike="noStrike" kern="0" cap="none" spc="0" normalizeH="0" baseline="0" noProof="0" dirty="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4</a:t>
              </a:r>
              <a:endPar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0" name="Google Shape;1910;p31">
              <a:extLst>
                <a:ext uri="{FF2B5EF4-FFF2-40B4-BE49-F238E27FC236}">
                  <a16:creationId xmlns:a16="http://schemas.microsoft.com/office/drawing/2014/main" id="{E4CC77B8-F17E-79E4-B3C9-5B07D794B153}"/>
                </a:ext>
              </a:extLst>
            </p:cNvPr>
            <p:cNvSpPr txBox="1">
              <a:spLocks/>
            </p:cNvSpPr>
            <p:nvPr/>
          </p:nvSpPr>
          <p:spPr>
            <a:xfrm>
              <a:off x="-856880" y="1085860"/>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vi-VN"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37" y="5339250"/>
            <a:ext cx="1087971" cy="1116414"/>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mn-cs"/>
              </a:rPr>
              <a:t>Ban ngày cô chăm chú lắng nghe tất cả những âm thanh xung quanh: tiếng những tàu lá cọ đu đưa trong gió, tiếng vỗ cánh của những chú chim ruồi, âm thanh phát ra khi cô chụm hai chân rồi nhảy vào vũng nước....</a:t>
            </a:r>
            <a:endParaRPr kumimoji="0" lang="en-GB"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cxnSp>
        <p:nvCxnSpPr>
          <p:cNvPr id="4" name="Straight Connector 3"/>
          <p:cNvCxnSpPr/>
          <p:nvPr/>
        </p:nvCxnSpPr>
        <p:spPr>
          <a:xfrm flipH="1">
            <a:off x="4927600" y="150730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368800" y="279093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248400" y="3363015"/>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445500" y="393300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191500" y="5218723"/>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356600" y="5218722"/>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916" y="890276"/>
            <a:ext cx="6605215" cy="4828541"/>
          </a:xfrm>
          <a:prstGeom prst="rect">
            <a:avLst/>
          </a:prstGeom>
        </p:spPr>
      </p:pic>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324797" y="2196419"/>
            <a:ext cx="6360337" cy="50880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147" y="1376712"/>
            <a:ext cx="6383065" cy="3853006"/>
          </a:xfrm>
          <a:prstGeom prst="rect">
            <a:avLst/>
          </a:prstGeom>
        </p:spPr>
      </p:pic>
    </p:spTree>
    <p:extLst>
      <p:ext uri="{BB962C8B-B14F-4D97-AF65-F5344CB8AC3E}">
        <p14:creationId xmlns:p14="http://schemas.microsoft.com/office/powerpoint/2010/main" val="421667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660423" y="2967788"/>
            <a:ext cx="6264251"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44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090" y="123460"/>
            <a:ext cx="8296389" cy="2002180"/>
          </a:xfrm>
          <a:prstGeom prst="rect">
            <a:avLst/>
          </a:prstGeom>
        </p:spPr>
      </p:pic>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418887"/>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6456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1969" y="525691"/>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Open Sans" panose="020B0606030504020204" pitchFamily="34" charset="0"/>
                <a:cs typeface="Calibri" panose="020F0502020204030204" pitchFamily="34" charset="0"/>
              </a:rPr>
              <a:t>Em thích chơi loại nhạc cụ nào?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631" y="1953218"/>
            <a:ext cx="5637832" cy="3441707"/>
          </a:xfrm>
          <a:prstGeom prst="rect">
            <a:avLst/>
          </a:prstGeom>
        </p:spPr>
      </p:pic>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45C8472-F0AA-4E8A-BA0B-A1FC00CD21DA}"/>
</file>

<file path=customXml/itemProps2.xml><?xml version="1.0" encoding="utf-8"?>
<ds:datastoreItem xmlns:ds="http://schemas.openxmlformats.org/officeDocument/2006/customXml" ds:itemID="{CC66B708-4865-4015-BA2F-FA7723F461AC}"/>
</file>

<file path=customXml/itemProps3.xml><?xml version="1.0" encoding="utf-8"?>
<ds:datastoreItem xmlns:ds="http://schemas.openxmlformats.org/officeDocument/2006/customXml" ds:itemID="{E6083FF4-BDE1-4D56-8D5B-07E923F75133}"/>
</file>

<file path=docProps/app.xml><?xml version="1.0" encoding="utf-8"?>
<Properties xmlns="http://schemas.openxmlformats.org/officeDocument/2006/extended-properties" xmlns:vt="http://schemas.openxmlformats.org/officeDocument/2006/docPropsVTypes">
  <TotalTime>129</TotalTime>
  <Words>630</Words>
  <Application>Microsoft Office PowerPoint</Application>
  <PresentationFormat>Widescreen</PresentationFormat>
  <Paragraphs>114</Paragraphs>
  <Slides>37</Slides>
  <Notes>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37</vt:i4>
      </vt:variant>
    </vt:vector>
  </HeadingPairs>
  <TitlesOfParts>
    <vt:vector size="58" baseType="lpstr">
      <vt:lpstr>Calibri</vt:lpstr>
      <vt:lpstr>字魂20号-石头体</vt:lpstr>
      <vt:lpstr>#9Slide05 Bodega Script</vt:lpstr>
      <vt:lpstr>Arial</vt:lpstr>
      <vt:lpstr>Cambria</vt:lpstr>
      <vt:lpstr>#9Slide05 FS Blonde Script</vt:lpstr>
      <vt:lpstr>SVN-Newton</vt:lpstr>
      <vt:lpstr>Chango</vt:lpstr>
      <vt:lpstr>宋体</vt:lpstr>
      <vt:lpstr>Open Sans</vt:lpstr>
      <vt:lpstr>UTM Avo</vt:lpstr>
      <vt:lpstr>#9Slide07 HoneyCream</vt:lpstr>
      <vt:lpstr>Arial-Rounded</vt:lpstr>
      <vt:lpstr>Calibri Light</vt:lpstr>
      <vt:lpstr>Times New Roman</vt:lpstr>
      <vt:lpstr>#9Slide05 Aphrodite Pro</vt:lpstr>
      <vt:lpstr>1_Office Theme</vt:lpstr>
      <vt:lpstr>Grammar Subject for Pre-K: Adjectives by Slidesgo</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Nguyễn Thị Hồng Linh</cp:lastModifiedBy>
  <cp:revision>16</cp:revision>
  <dcterms:created xsi:type="dcterms:W3CDTF">2023-07-07T08:11:19Z</dcterms:created>
  <dcterms:modified xsi:type="dcterms:W3CDTF">2023-08-12T09:23:04Z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