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78" r:id="rId7"/>
    <p:sldId id="279" r:id="rId8"/>
    <p:sldId id="260" r:id="rId9"/>
    <p:sldId id="259" r:id="rId10"/>
    <p:sldId id="265" r:id="rId11"/>
    <p:sldId id="267" r:id="rId12"/>
    <p:sldId id="266" r:id="rId13"/>
    <p:sldId id="271" r:id="rId14"/>
    <p:sldId id="268" r:id="rId15"/>
    <p:sldId id="269" r:id="rId16"/>
    <p:sldId id="270" r:id="rId17"/>
    <p:sldId id="272" r:id="rId18"/>
    <p:sldId id="273" r:id="rId19"/>
    <p:sldId id="276" r:id="rId20"/>
    <p:sldId id="277" r:id="rId21"/>
    <p:sldId id="262" r:id="rId22"/>
    <p:sldId id="281" r:id="rId23"/>
    <p:sldId id="263" r:id="rId24"/>
    <p:sldId id="264" r:id="rId25"/>
    <p:sldId id="280" r:id="rId26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等线 Light" panose="02010600030101010101" pitchFamily="2" charset="-122"/>
      <p:regular r:id="rId28"/>
    </p:embeddedFont>
    <p:embeddedFont>
      <p:font typeface="#9Slide04 Faustina Bold" panose="00000800000000000000" pitchFamily="2" charset="0"/>
      <p:bold r:id="rId29"/>
    </p:embeddedFont>
    <p:embeddedFont>
      <p:font typeface="#9Slide07 HoneyCream" pitchFamily="2" charset="0"/>
      <p:regular r:id="rId30"/>
    </p:embeddedFont>
    <p:embeddedFont>
      <p:font typeface="#9Slide07 SFU Rhythm" panose="000004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SVN-Newton" panose="02040603050506020204" pitchFamily="18" charset="0"/>
      <p:regular r:id="rId42"/>
    </p:embeddedFont>
    <p:embeddedFont>
      <p:font typeface="SVN-Ready" panose="0204060305050602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A00C4F"/>
    <a:srgbClr val="FD9F6C"/>
    <a:srgbClr val="F579B2"/>
    <a:srgbClr val="0051A4"/>
    <a:srgbClr val="8F1B6F"/>
    <a:srgbClr val="56BA4A"/>
    <a:srgbClr val="FFA70C"/>
    <a:srgbClr val="2ED6FF"/>
    <a:srgbClr val="CFE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5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7E574-191D-6697-CA67-6CFAAE7AD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ADD10-993D-B136-5D19-6482C71D6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87BDD-291A-E84C-5D4D-40DB301A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F0F8C-FE90-8520-86EB-3BB9A1ED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274C2-A787-78FF-6AC7-1FF970F8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0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F115F-2DFE-105D-74FE-E6B9999A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6CA21-C28D-AE83-16A3-30DFACB11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FFB22-9A4A-7D42-A366-81D0C966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7B363-96FB-3668-EF16-FADF07FF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E6FDF-8F0D-56D2-D6FC-AC843055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89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0D5511-4388-37BD-16C0-432C57047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437C2-EBB9-4298-E94E-39F3A3AB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494AC-A8C7-22EF-DD10-8B63C8D6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C633D-BAED-DD07-253F-CA974689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42386-1E18-F92E-6828-34E1127E5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0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E3C17A-C9A8-4AD9-8D41-BEEB0766F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7BAF226-44B7-4270-95B7-E44894B25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CE79B8-81C6-4AD6-B9F6-1042E47A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3A6276-7A8C-4548-841A-379C5EE6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14C091-E2B1-4DD2-A347-800E602B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064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90474-2156-432B-851A-E62A021D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0E2602-83AF-4B09-B78F-EFA04FDE5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C18CD-478F-493E-BA3F-24E6C622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A7250-175D-4BF0-8D40-D955A835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EF0799-8CDF-4B9D-978F-535A6B8C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200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4E911-98E2-41EA-8F6F-26BDA516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465D18-0EB1-4E88-8217-5C9C979F4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B0D05-D250-40F0-BD05-CB2487ED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045084-D01A-4291-BA87-7E1FE752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6AE93B-7BBC-469A-8DA7-A895017F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512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3338A9-0B69-4952-AB7F-D714F905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2B038-948B-425C-B3B3-D9B91EF05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D8F897-667D-4715-B4D3-D2632CECE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094C90-757D-4D0B-BB8D-57CEFAE4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35B216-D139-48DF-8D68-90BC2CFD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9BD23AA-567E-4A45-B82B-E76820BA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19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4E295B-FF67-4082-8C0B-FFF8B697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0E817-857C-403F-974C-08E0C3752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128946-1C0C-46C3-891B-BE26EEE27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A66609-3BA1-4E3D-AB6E-F264D2E8A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20469C-0764-4C73-A4DC-CD00E8F04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3872D1-474F-435A-9BD4-149D6DF1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442680-3483-4FA4-A9B9-CD8B360E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5DAE037-CECF-4F4C-AD37-2382B0A1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891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96966-CBB7-45F5-8F98-E304CFF5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DD47E1-A0E1-4C79-A14A-3619B3DD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9E3ADE3-4E39-436C-AD2C-3AF2D0C1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EF886F-0578-47BA-9D68-8EA69664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19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F2035B-8904-4C22-BE87-B7ADE678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36C06CE-300A-4BC4-878F-755CB075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B65BF-ADEE-4DE1-B908-0FA1BF12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28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9F9AEE-3661-40D5-8080-8974BAD4D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4230B7-0F34-434D-820A-3B0306F24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CF784C-6AF2-4113-97AA-D13BB75FF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13B007-6F0D-45FF-836C-C6E1B389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8BCF4D-1C8D-4D36-91AE-673D8BA0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E3D311-3F90-4CE4-A9EE-0369B6D9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87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7F92-DE9D-9D69-FB2A-CB391DC1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15DEB-3D3E-912C-9459-BE442C26C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2F4AA-CB09-F96F-4A8A-70EDF148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A4821-42BF-26C8-827E-9FCCA290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0D5C4-F122-8CED-4777-634F70AB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69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9F6AE7-E385-4507-8601-2F1147B4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E2CB3-AB64-48B2-9549-96EB4BAAB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311B07-C21C-432B-A5D8-EE83942FA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824FF6D-3CB4-4181-B7AE-EF775664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1B2AED-D6AB-4F82-9F51-60710D7E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CEF45F-813C-40F7-A9B7-D8BE9C00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7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99A04-0DD5-4EE3-B2B1-EF9083F7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770A1B-C5CF-44F2-B7A3-487C3AD35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C247EC-1F2E-49D9-87DF-79E3A0D9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E40117-17F6-4E70-B5F2-05F6B86C7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1A319A-3E4D-4151-93FE-1FC7FE40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56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E61DF80-E48A-4145-9D28-839B47807B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147586-0B0E-4DE2-98D2-2D1F16F73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02B730-0684-4C93-A9F7-8B6A8E6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FC647B-9388-4BDA-9CC1-6F3BD06C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498703-1778-4AC1-818A-F0473C91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94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20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2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6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6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4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3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14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5F14-0884-93EC-D25E-1093AC496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FFD9A-E1AC-8FCC-ECAB-ACDDC802D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38E27-B79B-6645-76F7-0C72F544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9CDE4-AF7F-3A85-69EC-4258C237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7ADA2-9075-3AEC-2600-C64CDD2E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8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7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2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77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0CE8-4DB6-085F-2BF2-C3A8CD0E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11F3-7DEA-F2D4-2F16-8C3809781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85638-A46D-7F35-1B8C-20F5460ED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36F85-F103-460C-1DB7-95809F5D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9329A-7408-7958-5325-F03EF93EF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7416C-F2C0-3E36-DDA5-0EF5E6E4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43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2CD0-B5B5-07FA-22F3-3C83EB28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81A24-F305-C606-85ED-3357B00D3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AE52D-D706-AC63-B649-E71F0713B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63A45-1B93-00E9-B6C1-E8866BDE8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F4D1F-BD42-ED89-C5E0-6AA0F0DA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C0C20D-2D36-3AEB-3E95-CB04A48C6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474D5B-5C44-8CED-7ACB-EFDC06FF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BF13CB-2CE3-17F6-B210-96F0F2DA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02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C32C-03BF-D16A-434F-1726615C2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6DB3BE-9A06-9D39-13B9-B25D3308C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27BD1-9C30-094C-88B0-6D56A959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3E891-06C5-BFEC-FD02-CAE33D6F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66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65AEFB-C29E-0267-48B3-2D72D462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FD279-5EFB-65C1-3FD1-0697DEF2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56A32-79A8-A315-EAE4-D907F5814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1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3339-B679-9B55-1F48-CCAB00EB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642CA-2E35-CAD0-C76F-7651CC064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C6BB9-3FE6-79F1-317B-8F3F6530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C8C83-C395-B142-BC77-5668F76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9BAC3-4284-86A9-34CD-50E71CB2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FB435-C8D3-EF6B-94EB-BF30E2AFB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2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2EA0-2DBF-80D4-AB9D-69B1D8CD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18A84-FD49-C93E-AA2C-B0E219446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B5C4C-D762-383A-6940-C7142CC1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0BBE4-CE21-BE92-5AC8-737AF3ED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6D701-ED9F-3C64-004F-CEAE4B47C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3D297-777E-BD97-3419-1EB2B54C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53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72370-D5BD-B071-EF9E-6DF4C992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F607-6C5D-5F1F-DF61-615E9B555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0C6F4-2860-C0EE-50DF-C4C2EC016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7911B-B5CC-403C-83B7-DD66EE358B6B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0FAF-5660-AA87-9CC0-61241B380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0BE6-FC98-CD67-7C1E-E4456FC33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0E4E-514A-4BE2-BF14-2BACBC7DEE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9F5B6A3-8247-F9D8-C7FF-9A0B6B8D186A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B72EAC-318E-8C69-1830-66E11CB8CFD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23FE1-725E-53F5-AAD9-1A4B6D7DC6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8B008-D856-421C-DFB5-66FB2DE8E5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E3FE4F-6347-92A4-68E9-CC9FC380EC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BB5A9D-18A9-5308-A775-2FCF70CA16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A463D2-4011-01E4-E84F-813DA2A9596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0C846-E51E-825D-5F5C-EE74D6F810B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E4AFE-BDC2-5588-A3B7-2C4800F6632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728607-E742-F43D-A773-1DDADCEEB33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0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250DF31-57BB-40C4-8A9D-09DDFA0E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5AD54A-5582-426E-BE00-1CAF433F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2FB787-4F1B-4373-B876-762364307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479C6-82FA-49D2-99FA-B28CD38B4C3D}" type="datetimeFigureOut">
              <a:rPr lang="zh-CN" altLang="en-US" smtClean="0"/>
              <a:t>2023/6/26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069D0-66F1-43B9-A67C-5C64725BA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EBD979-80C6-4978-A500-83758F675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5132F-1C15-4695-A550-31BC676F1A5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6368F0C-5F4A-F917-49CD-6527AFAF22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7801CF-3614-38C1-D468-DCFFC5002DA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DBB69-2793-DC33-E4EF-A025D5B1C0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3D8882-CDB2-DC5E-C583-CF296E32659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92DA8-E612-FAB4-0575-ACE76926883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950238-724A-6EDC-B486-80C607671E1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4CD52A-5C8B-DA0B-4677-A307A7E3C9A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AFCD82-17AF-DA71-4A1A-03BB9E6B596F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3518CE-2C03-6E23-0F10-5C761ED6A8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4DFFB-9E02-458E-57F8-AA98CDCD642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D312D16-2A71-44DE-90D9-9D126E57D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7270"/>
          <a:stretch/>
        </p:blipFill>
        <p:spPr>
          <a:xfrm>
            <a:off x="-176645" y="0"/>
            <a:ext cx="1236864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AA3A3-9719-4F97-1F5D-6F79D31E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30" y="1226635"/>
            <a:ext cx="10961070" cy="4217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FA1E5-ABA9-0712-75A1-C86E1D43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415" y="208515"/>
            <a:ext cx="2751590" cy="1018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20B60-D660-B162-D3C1-B39AC0CCF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99" y="-33844"/>
            <a:ext cx="1502837" cy="15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12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8BC65147-CBE7-0E6E-001E-69AE36C2721D}"/>
              </a:ext>
            </a:extLst>
          </p:cNvPr>
          <p:cNvSpPr/>
          <p:nvPr/>
        </p:nvSpPr>
        <p:spPr>
          <a:xfrm>
            <a:off x="1824013" y="311727"/>
            <a:ext cx="9327532" cy="10285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hay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kiến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AE99A-F1EE-EE40-E80F-F0DBE351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31326" r="50317" b="33171"/>
          <a:stretch/>
        </p:blipFill>
        <p:spPr>
          <a:xfrm>
            <a:off x="253962" y="1863617"/>
            <a:ext cx="7006988" cy="31700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24EBFF-AEF4-D14D-F3C3-499E54EEEFB8}"/>
              </a:ext>
            </a:extLst>
          </p:cNvPr>
          <p:cNvGrpSpPr/>
          <p:nvPr/>
        </p:nvGrpSpPr>
        <p:grpSpPr>
          <a:xfrm>
            <a:off x="7055427" y="1778924"/>
            <a:ext cx="4741382" cy="4206239"/>
            <a:chOff x="7055427" y="1629295"/>
            <a:chExt cx="4741382" cy="42062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A258497-139A-EEBB-738B-388102F6429A}"/>
                </a:ext>
              </a:extLst>
            </p:cNvPr>
            <p:cNvSpPr/>
            <p:nvPr/>
          </p:nvSpPr>
          <p:spPr>
            <a:xfrm>
              <a:off x="7055427" y="1629295"/>
              <a:ext cx="4741382" cy="4206239"/>
            </a:xfrm>
            <a:prstGeom prst="roundRect">
              <a:avLst/>
            </a:prstGeom>
            <a:noFill/>
            <a:ln w="38100">
              <a:solidFill>
                <a:srgbClr val="56BA4A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B074C-2987-97A4-60E4-4FBE55841670}"/>
                </a:ext>
              </a:extLst>
            </p:cNvPr>
            <p:cNvSpPr txBox="1"/>
            <p:nvPr/>
          </p:nvSpPr>
          <p:spPr>
            <a:xfrm>
              <a:off x="7260950" y="2039524"/>
              <a:ext cx="433033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Không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tình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vì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lao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xung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quanh</a:t>
              </a:r>
              <a:r>
                <a:rPr lang="en-US" sz="4000" b="1" dirty="0">
                  <a:latin typeface="Cambria" panose="02040503050406030204" pitchFamily="18" charset="0"/>
                </a:rPr>
                <a:t> ta ở </a:t>
              </a:r>
              <a:r>
                <a:rPr lang="en-US" sz="4000" b="1" dirty="0" err="1">
                  <a:latin typeface="Cambria" panose="02040503050406030204" pitchFamily="18" charset="0"/>
                </a:rPr>
                <a:t>khắp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nơi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38C697D-0181-10C1-447D-49779068F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456" y="4261877"/>
            <a:ext cx="1213209" cy="1097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42E1B-1E9A-F509-EFF2-903859B11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97" y="251714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8BC65147-CBE7-0E6E-001E-69AE36C2721D}"/>
              </a:ext>
            </a:extLst>
          </p:cNvPr>
          <p:cNvSpPr/>
          <p:nvPr/>
        </p:nvSpPr>
        <p:spPr>
          <a:xfrm>
            <a:off x="1824013" y="311727"/>
            <a:ext cx="9327532" cy="10285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hay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kiến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AE99A-F1EE-EE40-E80F-F0DBE351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5" t="32248" r="3587" b="35894"/>
          <a:stretch/>
        </p:blipFill>
        <p:spPr>
          <a:xfrm>
            <a:off x="456015" y="2049736"/>
            <a:ext cx="6658098" cy="27585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24EBFF-AEF4-D14D-F3C3-499E54EEEFB8}"/>
              </a:ext>
            </a:extLst>
          </p:cNvPr>
          <p:cNvGrpSpPr/>
          <p:nvPr/>
        </p:nvGrpSpPr>
        <p:grpSpPr>
          <a:xfrm>
            <a:off x="6994603" y="1498747"/>
            <a:ext cx="4741382" cy="4767349"/>
            <a:chOff x="7055427" y="1629295"/>
            <a:chExt cx="4741382" cy="47673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A258497-139A-EEBB-738B-388102F6429A}"/>
                </a:ext>
              </a:extLst>
            </p:cNvPr>
            <p:cNvSpPr/>
            <p:nvPr/>
          </p:nvSpPr>
          <p:spPr>
            <a:xfrm>
              <a:off x="7055427" y="1629295"/>
              <a:ext cx="4741382" cy="4767349"/>
            </a:xfrm>
            <a:prstGeom prst="roundRect">
              <a:avLst/>
            </a:prstGeom>
            <a:noFill/>
            <a:ln w="38100">
              <a:solidFill>
                <a:srgbClr val="8F1B6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B074C-2987-97A4-60E4-4FBE55841670}"/>
                </a:ext>
              </a:extLst>
            </p:cNvPr>
            <p:cNvSpPr txBox="1"/>
            <p:nvPr/>
          </p:nvSpPr>
          <p:spPr>
            <a:xfrm>
              <a:off x="7216875" y="1812366"/>
              <a:ext cx="4330336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err="1">
                  <a:latin typeface="Cambria" panose="02040503050406030204" pitchFamily="18" charset="0"/>
                </a:rPr>
                <a:t>Không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đồng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tình</a:t>
              </a:r>
              <a:r>
                <a:rPr lang="en-US" sz="3500" b="1" dirty="0">
                  <a:latin typeface="Cambria" panose="02040503050406030204" pitchFamily="18" charset="0"/>
                </a:rPr>
                <a:t>, </a:t>
              </a:r>
              <a:r>
                <a:rPr lang="en-US" sz="3500" b="1" dirty="0" err="1">
                  <a:latin typeface="Cambria" panose="02040503050406030204" pitchFamily="18" charset="0"/>
                </a:rPr>
                <a:t>vì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phải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biết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ơn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mọi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người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lao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động</a:t>
              </a:r>
              <a:r>
                <a:rPr lang="en-US" sz="3500" b="1" dirty="0">
                  <a:latin typeface="Cambria" panose="02040503050406030204" pitchFamily="18" charset="0"/>
                </a:rPr>
                <a:t>, </a:t>
              </a:r>
              <a:r>
                <a:rPr lang="en-US" sz="3500" b="1" dirty="0" err="1">
                  <a:latin typeface="Cambria" panose="02040503050406030204" pitchFamily="18" charset="0"/>
                </a:rPr>
                <a:t>kể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cả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người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lao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động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chân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tay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vì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lao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động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chân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chính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nào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cũng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đóng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góp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cho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xã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hội</a:t>
              </a:r>
              <a:r>
                <a:rPr lang="en-US" sz="35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38C697D-0181-10C1-447D-49779068F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456" y="4261877"/>
            <a:ext cx="1213209" cy="1097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B06A7-7E87-87F4-B296-85048D6A2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97" y="212380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2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53EF2-440B-E892-0DCD-B8F0B0923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64929" r="19054" b="846"/>
          <a:stretch/>
        </p:blipFill>
        <p:spPr>
          <a:xfrm>
            <a:off x="1347890" y="1340288"/>
            <a:ext cx="9698876" cy="3138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7C160-8672-888F-1D31-371CDF155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554" y="3309583"/>
            <a:ext cx="1572904" cy="1085182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B52E4744-5917-5A90-8E81-C4FDEE4815ED}"/>
              </a:ext>
            </a:extLst>
          </p:cNvPr>
          <p:cNvSpPr/>
          <p:nvPr/>
        </p:nvSpPr>
        <p:spPr>
          <a:xfrm>
            <a:off x="1824013" y="311727"/>
            <a:ext cx="9327532" cy="10285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hay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kiến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93C4-0F14-BE66-9B18-A87C7E5B59F2}"/>
              </a:ext>
            </a:extLst>
          </p:cNvPr>
          <p:cNvGrpSpPr/>
          <p:nvPr/>
        </p:nvGrpSpPr>
        <p:grpSpPr>
          <a:xfrm>
            <a:off x="1246562" y="4557982"/>
            <a:ext cx="9698876" cy="1689700"/>
            <a:chOff x="6369402" y="7497731"/>
            <a:chExt cx="4741382" cy="255069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1AB015-57E5-745E-BD9D-EEDF8402DFCA}"/>
                </a:ext>
              </a:extLst>
            </p:cNvPr>
            <p:cNvSpPr/>
            <p:nvPr/>
          </p:nvSpPr>
          <p:spPr>
            <a:xfrm>
              <a:off x="6369402" y="7497731"/>
              <a:ext cx="4741382" cy="2550692"/>
            </a:xfrm>
            <a:prstGeom prst="roundRect">
              <a:avLst/>
            </a:prstGeom>
            <a:noFill/>
            <a:ln w="38100">
              <a:solidFill>
                <a:srgbClr val="D53428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DA12A7-6A07-22F4-CA49-E6FE11DF2514}"/>
                </a:ext>
              </a:extLst>
            </p:cNvPr>
            <p:cNvSpPr txBox="1"/>
            <p:nvPr/>
          </p:nvSpPr>
          <p:spPr>
            <a:xfrm>
              <a:off x="6435670" y="7733101"/>
              <a:ext cx="4608845" cy="1997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tính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vì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trọng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thành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quả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lao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chính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lao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AA35C84-CA10-520A-2BA3-2C7147BAA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97" y="212380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0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">
            <a:extLst>
              <a:ext uri="{FF2B5EF4-FFF2-40B4-BE49-F238E27FC236}">
                <a16:creationId xmlns:a16="http://schemas.microsoft.com/office/drawing/2014/main" id="{26527E4F-FE21-5B01-57EA-092C791D2154}"/>
              </a:ext>
            </a:extLst>
          </p:cNvPr>
          <p:cNvSpPr/>
          <p:nvPr/>
        </p:nvSpPr>
        <p:spPr>
          <a:xfrm>
            <a:off x="1343932" y="311727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AA28B-0145-AFC1-6802-972BF02D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b="6323"/>
          <a:stretch/>
        </p:blipFill>
        <p:spPr>
          <a:xfrm>
            <a:off x="2150918" y="1668918"/>
            <a:ext cx="8285271" cy="4612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90337-CF29-0FE1-413D-965EE5F3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8" y="3510297"/>
            <a:ext cx="2304488" cy="2901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F7BF6D-A7AA-DC5B-7976-EF86F86D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084" y="3644325"/>
            <a:ext cx="2339202" cy="2805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E6DEC-A040-9880-390C-BBD9EB744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6" y="382551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5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B2FC2-9895-830E-7F77-317F0E6E4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r="51040" b="71428"/>
          <a:stretch/>
        </p:blipFill>
        <p:spPr>
          <a:xfrm>
            <a:off x="1376750" y="1718860"/>
            <a:ext cx="8670121" cy="3019460"/>
          </a:xfrm>
          <a:prstGeom prst="rect">
            <a:avLst/>
          </a:prstGeom>
        </p:spPr>
      </p:pic>
      <p:sp>
        <p:nvSpPr>
          <p:cNvPr id="3" name="圆角矩形 6">
            <a:extLst>
              <a:ext uri="{FF2B5EF4-FFF2-40B4-BE49-F238E27FC236}">
                <a16:creationId xmlns:a16="http://schemas.microsoft.com/office/drawing/2014/main" id="{F61A33A1-1AAC-C936-1168-3B28CA5801A8}"/>
              </a:ext>
            </a:extLst>
          </p:cNvPr>
          <p:cNvSpPr/>
          <p:nvPr/>
        </p:nvSpPr>
        <p:spPr>
          <a:xfrm>
            <a:off x="1393592" y="361604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934C-624C-17BB-1307-CE680E62BCAE}"/>
              </a:ext>
            </a:extLst>
          </p:cNvPr>
          <p:cNvSpPr txBox="1"/>
          <p:nvPr/>
        </p:nvSpPr>
        <p:spPr>
          <a:xfrm>
            <a:off x="337438" y="4869449"/>
            <a:ext cx="114666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Bạn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Lê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không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sự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biết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ơn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người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lao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động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. </a:t>
            </a:r>
          </a:p>
          <a:p>
            <a:pPr algn="ctr"/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Vì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bạn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không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thái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độ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tôn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trọng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người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lao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51A4"/>
                </a:solidFill>
                <a:latin typeface="Cambria" panose="02040503050406030204" pitchFamily="18" charset="0"/>
              </a:rPr>
              <a:t>động</a:t>
            </a:r>
            <a:r>
              <a:rPr lang="en-US" sz="3500" b="1" dirty="0">
                <a:solidFill>
                  <a:srgbClr val="0051A4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CC14E-BEA6-FED8-08BA-DDAD9614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320" y="1811539"/>
            <a:ext cx="2339202" cy="2805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E2731-F289-1E20-8E59-3FFEB64CC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6" y="382551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38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876545-67D7-EAEE-DE82-C67A4BD83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0" b="70752"/>
          <a:stretch/>
        </p:blipFill>
        <p:spPr>
          <a:xfrm>
            <a:off x="1642429" y="1738182"/>
            <a:ext cx="9591896" cy="3211220"/>
          </a:xfrm>
          <a:prstGeom prst="rect">
            <a:avLst/>
          </a:prstGeom>
        </p:spPr>
      </p:pic>
      <p:sp>
        <p:nvSpPr>
          <p:cNvPr id="3" name="圆角矩形 6">
            <a:extLst>
              <a:ext uri="{FF2B5EF4-FFF2-40B4-BE49-F238E27FC236}">
                <a16:creationId xmlns:a16="http://schemas.microsoft.com/office/drawing/2014/main" id="{6B4905E8-389D-3CFD-F635-08C11CFB5F10}"/>
              </a:ext>
            </a:extLst>
          </p:cNvPr>
          <p:cNvSpPr/>
          <p:nvPr/>
        </p:nvSpPr>
        <p:spPr>
          <a:xfrm>
            <a:off x="1393592" y="361604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1CD3F-0CE6-6F38-6787-6231126CD064}"/>
              </a:ext>
            </a:extLst>
          </p:cNvPr>
          <p:cNvSpPr txBox="1"/>
          <p:nvPr/>
        </p:nvSpPr>
        <p:spPr>
          <a:xfrm>
            <a:off x="337438" y="4888972"/>
            <a:ext cx="11466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Châu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thái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tôn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trọng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mình</a:t>
            </a:r>
            <a:endParaRPr lang="en-US" sz="3600" b="1" dirty="0">
              <a:solidFill>
                <a:srgbClr val="A00C4F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E4C956-C8D6-6D19-6D7E-F6A8F3ED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51" y="1998940"/>
            <a:ext cx="2175550" cy="2739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9D98C1-826E-68E7-4D08-A65F8EC53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6" y="382551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EFC7A-90C8-7FA3-0A27-1D7B9AC62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9528" r="48468" b="41224"/>
          <a:stretch/>
        </p:blipFill>
        <p:spPr>
          <a:xfrm>
            <a:off x="1393592" y="1848565"/>
            <a:ext cx="9591896" cy="3211220"/>
          </a:xfrm>
          <a:prstGeom prst="rect">
            <a:avLst/>
          </a:prstGeom>
        </p:spPr>
      </p:pic>
      <p:sp>
        <p:nvSpPr>
          <p:cNvPr id="3" name="圆角矩形 6">
            <a:extLst>
              <a:ext uri="{FF2B5EF4-FFF2-40B4-BE49-F238E27FC236}">
                <a16:creationId xmlns:a16="http://schemas.microsoft.com/office/drawing/2014/main" id="{E5CE9250-EDA7-92EF-7895-DC6B62210637}"/>
              </a:ext>
            </a:extLst>
          </p:cNvPr>
          <p:cNvSpPr/>
          <p:nvPr/>
        </p:nvSpPr>
        <p:spPr>
          <a:xfrm>
            <a:off x="1393592" y="361604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FC73E1-739F-3F79-DEC2-6D7DC96DDAEE}"/>
              </a:ext>
            </a:extLst>
          </p:cNvPr>
          <p:cNvGrpSpPr/>
          <p:nvPr/>
        </p:nvGrpSpPr>
        <p:grpSpPr>
          <a:xfrm>
            <a:off x="337438" y="559168"/>
            <a:ext cx="1056154" cy="830997"/>
            <a:chOff x="767658" y="-289160"/>
            <a:chExt cx="1056154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2BD489-DD2D-413C-81DA-85F86237E6D1}"/>
                </a:ext>
              </a:extLst>
            </p:cNvPr>
            <p:cNvSpPr/>
            <p:nvPr/>
          </p:nvSpPr>
          <p:spPr>
            <a:xfrm>
              <a:off x="875071" y="-195582"/>
              <a:ext cx="737419" cy="7374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0EFB27-6F23-598C-AD9C-57CF3EAAC9B0}"/>
                </a:ext>
              </a:extLst>
            </p:cNvPr>
            <p:cNvSpPr txBox="1"/>
            <p:nvPr/>
          </p:nvSpPr>
          <p:spPr>
            <a:xfrm>
              <a:off x="767658" y="-289160"/>
              <a:ext cx="10561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SFU Rhythm" panose="00000400000000000000" pitchFamily="2" charset="0"/>
                  <a:ea typeface="思源黑体 CN Medium"/>
                  <a:cs typeface="+mn-cs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9B7147C-7903-8A16-03B3-B9DBA70D4BD7}"/>
              </a:ext>
            </a:extLst>
          </p:cNvPr>
          <p:cNvSpPr txBox="1"/>
          <p:nvPr/>
        </p:nvSpPr>
        <p:spPr>
          <a:xfrm>
            <a:off x="337438" y="5059785"/>
            <a:ext cx="11466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Thanh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nói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chú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sửa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điện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AAAC6D-8701-5CDA-B82C-3D0815D98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51" y="1998940"/>
            <a:ext cx="2175550" cy="273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43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EFC7A-90C8-7FA3-0A27-1D7B9AC62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t="32104" r="446" b="39255"/>
          <a:stretch/>
        </p:blipFill>
        <p:spPr>
          <a:xfrm>
            <a:off x="1705320" y="1915256"/>
            <a:ext cx="9207104" cy="3144529"/>
          </a:xfrm>
          <a:prstGeom prst="rect">
            <a:avLst/>
          </a:prstGeom>
        </p:spPr>
      </p:pic>
      <p:sp>
        <p:nvSpPr>
          <p:cNvPr id="3" name="圆角矩形 6">
            <a:extLst>
              <a:ext uri="{FF2B5EF4-FFF2-40B4-BE49-F238E27FC236}">
                <a16:creationId xmlns:a16="http://schemas.microsoft.com/office/drawing/2014/main" id="{E5CE9250-EDA7-92EF-7895-DC6B62210637}"/>
              </a:ext>
            </a:extLst>
          </p:cNvPr>
          <p:cNvSpPr/>
          <p:nvPr/>
        </p:nvSpPr>
        <p:spPr>
          <a:xfrm>
            <a:off x="1393592" y="361604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7147C-7903-8A16-03B3-B9DBA70D4BD7}"/>
              </a:ext>
            </a:extLst>
          </p:cNvPr>
          <p:cNvSpPr txBox="1"/>
          <p:nvPr/>
        </p:nvSpPr>
        <p:spPr>
          <a:xfrm>
            <a:off x="337438" y="5059785"/>
            <a:ext cx="11466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Chi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biệt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xử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quý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B2E1B-05BA-34B3-6203-338932BBA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51" y="2122638"/>
            <a:ext cx="2175550" cy="2739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8FA51B-B4B3-12E2-1823-76E05AC08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6" y="382551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3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EFC7A-90C8-7FA3-0A27-1D7B9AC62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62910" r="20525" b="6532"/>
          <a:stretch/>
        </p:blipFill>
        <p:spPr>
          <a:xfrm>
            <a:off x="533477" y="2112220"/>
            <a:ext cx="10273067" cy="2728673"/>
          </a:xfrm>
          <a:prstGeom prst="rect">
            <a:avLst/>
          </a:prstGeom>
        </p:spPr>
      </p:pic>
      <p:sp>
        <p:nvSpPr>
          <p:cNvPr id="3" name="圆角矩形 6">
            <a:extLst>
              <a:ext uri="{FF2B5EF4-FFF2-40B4-BE49-F238E27FC236}">
                <a16:creationId xmlns:a16="http://schemas.microsoft.com/office/drawing/2014/main" id="{E5CE9250-EDA7-92EF-7895-DC6B62210637}"/>
              </a:ext>
            </a:extLst>
          </p:cNvPr>
          <p:cNvSpPr/>
          <p:nvPr/>
        </p:nvSpPr>
        <p:spPr>
          <a:xfrm>
            <a:off x="1393592" y="361604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ơn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FC73E1-739F-3F79-DEC2-6D7DC96DDAEE}"/>
              </a:ext>
            </a:extLst>
          </p:cNvPr>
          <p:cNvGrpSpPr/>
          <p:nvPr/>
        </p:nvGrpSpPr>
        <p:grpSpPr>
          <a:xfrm>
            <a:off x="337438" y="559168"/>
            <a:ext cx="1056154" cy="830997"/>
            <a:chOff x="767658" y="-289160"/>
            <a:chExt cx="1056154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2BD489-DD2D-413C-81DA-85F86237E6D1}"/>
                </a:ext>
              </a:extLst>
            </p:cNvPr>
            <p:cNvSpPr/>
            <p:nvPr/>
          </p:nvSpPr>
          <p:spPr>
            <a:xfrm>
              <a:off x="875071" y="-195582"/>
              <a:ext cx="737419" cy="7374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0EFB27-6F23-598C-AD9C-57CF3EAAC9B0}"/>
                </a:ext>
              </a:extLst>
            </p:cNvPr>
            <p:cNvSpPr txBox="1"/>
            <p:nvPr/>
          </p:nvSpPr>
          <p:spPr>
            <a:xfrm>
              <a:off x="767658" y="-289160"/>
              <a:ext cx="10561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SFU Rhythm" panose="00000400000000000000" pitchFamily="2" charset="0"/>
                  <a:ea typeface="思源黑体 CN Medium"/>
                  <a:cs typeface="+mn-cs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9B7147C-7903-8A16-03B3-B9DBA70D4BD7}"/>
              </a:ext>
            </a:extLst>
          </p:cNvPr>
          <p:cNvSpPr txBox="1"/>
          <p:nvPr/>
        </p:nvSpPr>
        <p:spPr>
          <a:xfrm>
            <a:off x="337438" y="5059785"/>
            <a:ext cx="11466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hiện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thái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tôn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trọng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lịch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A00C4F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00C4F"/>
                </a:solidFill>
                <a:latin typeface="Cambria" panose="02040503050406030204" pitchFamily="18" charset="0"/>
              </a:rPr>
              <a:t>hàng</a:t>
            </a:r>
            <a:endParaRPr lang="en-US" sz="4000" b="1" dirty="0">
              <a:solidFill>
                <a:srgbClr val="A00C4F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5E372-B5EB-B6E8-EF73-6FDCA217E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871" y="1944357"/>
            <a:ext cx="2339202" cy="28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1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C1C260-A392-4604-BDC6-45A60B928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72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4AAF2-114A-9FAC-51A7-CD205A561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38" y="1056002"/>
            <a:ext cx="10254361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0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22D0A6F-2045-40F1-9751-11A6CDD15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72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0" name="圆角矩形 6">
            <a:extLst>
              <a:ext uri="{FF2B5EF4-FFF2-40B4-BE49-F238E27FC236}">
                <a16:creationId xmlns:a16="http://schemas.microsoft.com/office/drawing/2014/main" id="{F62ED48B-74E5-9AED-ABCB-E7B14330AF47}"/>
              </a:ext>
            </a:extLst>
          </p:cNvPr>
          <p:cNvSpPr/>
          <p:nvPr/>
        </p:nvSpPr>
        <p:spPr>
          <a:xfrm>
            <a:off x="4312227" y="339239"/>
            <a:ext cx="3241963" cy="5938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dirty="0" err="1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kumimoji="1" lang="en-US" altLang="zh-CN" sz="3200" dirty="0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kumimoji="1" lang="en-US" altLang="zh-CN" sz="3200" dirty="0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kumimoji="1" lang="en-US" altLang="zh-CN" sz="3200" dirty="0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#9Slide04 Faustina Bold" panose="00000800000000000000" pitchFamily="2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A98B1-2967-EA67-4E76-5A009E6EDF63}"/>
              </a:ext>
            </a:extLst>
          </p:cNvPr>
          <p:cNvSpPr txBox="1"/>
          <p:nvPr/>
        </p:nvSpPr>
        <p:spPr>
          <a:xfrm>
            <a:off x="685800" y="1153391"/>
            <a:ext cx="11112909" cy="4476211"/>
          </a:xfrm>
          <a:prstGeom prst="rect">
            <a:avLst/>
          </a:prstGeom>
          <a:solidFill>
            <a:schemeClr val="bg1"/>
          </a:solidFill>
          <a:ln w="28575">
            <a:solidFill>
              <a:srgbClr val="0051A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</a:rPr>
              <a:t>1. </a:t>
            </a:r>
            <a:r>
              <a:rPr lang="en-US" sz="2800" b="1" dirty="0" err="1">
                <a:latin typeface="Cambria" panose="02040503050406030204" pitchFamily="18" charset="0"/>
              </a:rPr>
              <a:t>Năng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lực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đặc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thù</a:t>
            </a:r>
            <a:r>
              <a:rPr lang="en-US" sz="2800" b="1" dirty="0">
                <a:latin typeface="Cambria" panose="020405030504060302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</a:rPr>
              <a:t>xung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quanh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phải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long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việc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cụ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cụ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phù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hợp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lứa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</a:rPr>
              <a:t>Nhắc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nhở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hành</a:t>
            </a:r>
            <a:r>
              <a:rPr lang="en-US" sz="2800" dirty="0">
                <a:latin typeface="Cambria" panose="02040503050406030204" pitchFamily="18" charset="0"/>
              </a:rPr>
              <a:t> vi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</a:rPr>
              <a:t>Năng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lực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chung</a:t>
            </a:r>
            <a:r>
              <a:rPr lang="en-US" sz="2800" b="1" dirty="0">
                <a:latin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giao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tiếp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hợp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quyết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sáng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trước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huống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liên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quan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Cambria" panose="02040503050406030204" pitchFamily="18" charset="0"/>
              </a:rPr>
              <a:t>3. </a:t>
            </a:r>
            <a:r>
              <a:rPr lang="en-US" sz="2800" b="1" dirty="0" err="1">
                <a:latin typeface="Cambria" panose="020405030504060302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chất</a:t>
            </a:r>
            <a:r>
              <a:rPr lang="en-US" sz="2800" b="1" dirty="0">
                <a:latin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mến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trọng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517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">
            <a:extLst>
              <a:ext uri="{FF2B5EF4-FFF2-40B4-BE49-F238E27FC236}">
                <a16:creationId xmlns:a16="http://schemas.microsoft.com/office/drawing/2014/main" id="{83431E51-1F1B-D565-B3C2-4BCA02298C23}"/>
              </a:ext>
            </a:extLst>
          </p:cNvPr>
          <p:cNvSpPr/>
          <p:nvPr/>
        </p:nvSpPr>
        <p:spPr>
          <a:xfrm>
            <a:off x="1237474" y="751897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một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hành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hiện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thái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trọng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03EB6-79B4-0771-612F-29F506452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11" y="2520175"/>
            <a:ext cx="8827977" cy="42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6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5C3A19-9DAC-3104-864F-EF55DF575A8B}"/>
              </a:ext>
            </a:extLst>
          </p:cNvPr>
          <p:cNvGrpSpPr/>
          <p:nvPr/>
        </p:nvGrpSpPr>
        <p:grpSpPr>
          <a:xfrm>
            <a:off x="2728908" y="1596420"/>
            <a:ext cx="8315675" cy="4091521"/>
            <a:chOff x="1855670" y="1495284"/>
            <a:chExt cx="10006619" cy="4489623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id="{377D60BD-8194-FED1-6196-D5CB92EFB7BE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5" name="云形 9">
                <a:extLst>
                  <a:ext uri="{FF2B5EF4-FFF2-40B4-BE49-F238E27FC236}">
                    <a16:creationId xmlns:a16="http://schemas.microsoft.com/office/drawing/2014/main" id="{494BCA6E-3691-4885-0092-AFA67EC02804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云形 4">
                <a:extLst>
                  <a:ext uri="{FF2B5EF4-FFF2-40B4-BE49-F238E27FC236}">
                    <a16:creationId xmlns:a16="http://schemas.microsoft.com/office/drawing/2014/main" id="{9E391E38-C5ED-BFF6-C3FD-241B17197451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7">
                <a:extLst>
                  <a:ext uri="{FF2B5EF4-FFF2-40B4-BE49-F238E27FC236}">
                    <a16:creationId xmlns:a16="http://schemas.microsoft.com/office/drawing/2014/main" id="{0F605556-462D-3CDA-402B-00DCA2BDDA85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195908-B048-897B-1D12-7A9507C36D21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8" name="图片 3" descr="组 3">
            <a:extLst>
              <a:ext uri="{FF2B5EF4-FFF2-40B4-BE49-F238E27FC236}">
                <a16:creationId xmlns:a16="http://schemas.microsoft.com/office/drawing/2014/main" id="{46CCDC75-7035-6A2E-0077-12095DE3D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A2E5D-1DAB-F140-E1C2-6BB35E35E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058" y="302432"/>
            <a:ext cx="3426249" cy="1780186"/>
          </a:xfrm>
          <a:prstGeom prst="rect">
            <a:avLst/>
          </a:prstGeom>
        </p:spPr>
      </p:pic>
      <p:pic>
        <p:nvPicPr>
          <p:cNvPr id="10" name="图片 48">
            <a:extLst>
              <a:ext uri="{FF2B5EF4-FFF2-40B4-BE49-F238E27FC236}">
                <a16:creationId xmlns:a16="http://schemas.microsoft.com/office/drawing/2014/main" id="{E93C976F-59EB-B99D-7DF9-A39D505238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1170">
            <a:off x="6725326" y="-34027"/>
            <a:ext cx="1713963" cy="171396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77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D312D16-2A71-44DE-90D9-9D126E57D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7270"/>
          <a:stretch/>
        </p:blipFill>
        <p:spPr>
          <a:xfrm>
            <a:off x="-176645" y="0"/>
            <a:ext cx="1236864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33BFBB78-E320-F8BE-0870-1DB40A9B0479}"/>
              </a:ext>
            </a:extLst>
          </p:cNvPr>
          <p:cNvSpPr/>
          <p:nvPr/>
        </p:nvSpPr>
        <p:spPr>
          <a:xfrm>
            <a:off x="4416759" y="742267"/>
            <a:ext cx="3067536" cy="5938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>
                <a:solidFill>
                  <a:srgbClr val="0051A4"/>
                </a:solidFill>
                <a:latin typeface="#9Slide04 Faustina Bold" panose="00000800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ĐẠO ĐỨC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#9Slide04 Faustina Bold" panose="00000800000000000000" pitchFamily="2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225A9C-AC3E-3A4A-D7D2-2FEBECF5E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9" y="1578426"/>
            <a:ext cx="10606493" cy="370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34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C1C260-A392-4604-BDC6-45A60B928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72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D56DBF-3DDA-AFC0-0D51-126BCEEE1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782" y="1077268"/>
            <a:ext cx="1044945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_ Bóng Mát Tâm Hồn_ Bài Học Ý Nghĩa Về Sự Tôn Trọng">
            <a:hlinkClick r:id="" action="ppaction://media"/>
            <a:extLst>
              <a:ext uri="{FF2B5EF4-FFF2-40B4-BE49-F238E27FC236}">
                <a16:creationId xmlns:a16="http://schemas.microsoft.com/office/drawing/2014/main" id="{AF21C24B-7245-035D-D40A-90F9D777F1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720" end="8803.7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291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41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">
            <a:extLst>
              <a:ext uri="{FF2B5EF4-FFF2-40B4-BE49-F238E27FC236}">
                <a16:creationId xmlns:a16="http://schemas.microsoft.com/office/drawing/2014/main" id="{E2CAF535-0D88-5A21-B6B6-90F6902757D5}"/>
              </a:ext>
            </a:extLst>
          </p:cNvPr>
          <p:cNvSpPr/>
          <p:nvPr/>
        </p:nvSpPr>
        <p:spPr>
          <a:xfrm>
            <a:off x="917904" y="519545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51A4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Qua video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51A4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vừa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51A4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51A4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rồi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51A4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51A4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51A4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r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út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bản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thân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A0CB2-66D0-92A3-F033-5B2C2A5C9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3" y="2005412"/>
            <a:ext cx="4141264" cy="4673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16FED-59FD-A539-42A4-81CE76BA0281}"/>
              </a:ext>
            </a:extLst>
          </p:cNvPr>
          <p:cNvSpPr txBox="1"/>
          <p:nvPr/>
        </p:nvSpPr>
        <p:spPr>
          <a:xfrm>
            <a:off x="4790209" y="2791244"/>
            <a:ext cx="70022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dirty="0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Tôn </a:t>
            </a:r>
            <a:r>
              <a:rPr kumimoji="1" lang="en-US" altLang="zh-CN" sz="4400" b="1" dirty="0" err="1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trọng</a:t>
            </a:r>
            <a:r>
              <a:rPr kumimoji="1" lang="en-US" altLang="zh-CN" sz="4400" b="1" dirty="0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1" lang="en-US" altLang="zh-CN" sz="4400" b="1" dirty="0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kumimoji="1" lang="en-US" altLang="zh-CN" sz="4400" b="1" dirty="0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ơn</a:t>
            </a:r>
            <a:r>
              <a:rPr kumimoji="1" lang="en-US" altLang="zh-CN" sz="4400" b="1" dirty="0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1" lang="en-US" altLang="zh-CN" sz="4400" b="1" dirty="0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lao</a:t>
            </a:r>
            <a:r>
              <a:rPr kumimoji="1" lang="en-US" altLang="zh-CN" sz="4400" b="1" dirty="0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D53428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ai,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nghề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4400" b="1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gì</a:t>
            </a:r>
            <a:r>
              <a:rPr kumimoji="1" lang="en-US" altLang="zh-CN" sz="4400" b="1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1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00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C1C260-A392-4604-BDC6-45A60B928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72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9F25-9E40-68C5-4790-576364BA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45" y="896514"/>
            <a:ext cx="10522608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36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">
            <a:extLst>
              <a:ext uri="{FF2B5EF4-FFF2-40B4-BE49-F238E27FC236}">
                <a16:creationId xmlns:a16="http://schemas.microsoft.com/office/drawing/2014/main" id="{173CBCCC-E337-D629-688D-27734993821D}"/>
              </a:ext>
            </a:extLst>
          </p:cNvPr>
          <p:cNvSpPr/>
          <p:nvPr/>
        </p:nvSpPr>
        <p:spPr>
          <a:xfrm>
            <a:off x="1343932" y="311727"/>
            <a:ext cx="10089571" cy="12261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hay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kiến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6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6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1AD1E-4619-FAA0-614B-4742F78E1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b="1913"/>
          <a:stretch/>
        </p:blipFill>
        <p:spPr>
          <a:xfrm>
            <a:off x="2306781" y="1694848"/>
            <a:ext cx="7817988" cy="4685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7C8C1-2939-8264-39D3-F88FE248A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6" y="408481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5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7B3A5-0C2A-8091-8D94-56FE17E5A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49810" b="67393"/>
          <a:stretch/>
        </p:blipFill>
        <p:spPr>
          <a:xfrm>
            <a:off x="176644" y="2039524"/>
            <a:ext cx="6878783" cy="2989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50081-997B-5813-DEF3-2236C4747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327" y="4335966"/>
            <a:ext cx="1572904" cy="1085182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827F0C0A-3076-76FD-036D-278E546A0239}"/>
              </a:ext>
            </a:extLst>
          </p:cNvPr>
          <p:cNvSpPr/>
          <p:nvPr/>
        </p:nvSpPr>
        <p:spPr>
          <a:xfrm>
            <a:off x="1824013" y="311727"/>
            <a:ext cx="9327532" cy="10285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hay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kiến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543A0B-E972-0D4A-B032-08CCCFDD452B}"/>
              </a:ext>
            </a:extLst>
          </p:cNvPr>
          <p:cNvGrpSpPr/>
          <p:nvPr/>
        </p:nvGrpSpPr>
        <p:grpSpPr>
          <a:xfrm>
            <a:off x="7055427" y="1778925"/>
            <a:ext cx="4741382" cy="3940232"/>
            <a:chOff x="7055427" y="1629296"/>
            <a:chExt cx="4741382" cy="39402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417EADB-4971-68AA-FB3E-1FC6A5CCC752}"/>
                </a:ext>
              </a:extLst>
            </p:cNvPr>
            <p:cNvSpPr/>
            <p:nvPr/>
          </p:nvSpPr>
          <p:spPr>
            <a:xfrm>
              <a:off x="7055427" y="1629296"/>
              <a:ext cx="4741382" cy="3940232"/>
            </a:xfrm>
            <a:prstGeom prst="roundRect">
              <a:avLst/>
            </a:prstGeom>
            <a:noFill/>
            <a:ln w="38100">
              <a:solidFill>
                <a:srgbClr val="2ED6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4DF022-03B6-2C13-C899-C3F0C93339E7}"/>
                </a:ext>
              </a:extLst>
            </p:cNvPr>
            <p:cNvSpPr txBox="1"/>
            <p:nvPr/>
          </p:nvSpPr>
          <p:spPr>
            <a:xfrm>
              <a:off x="7260950" y="2039524"/>
              <a:ext cx="433033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tình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vì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nhờ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lao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duy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trì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cuộc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sống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5BF230-0B10-9537-C1D3-0552B49EF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47" y="182823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02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7C0DC-9019-441B-6EF8-5D15C5BE6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9" b="67262"/>
          <a:stretch/>
        </p:blipFill>
        <p:spPr>
          <a:xfrm>
            <a:off x="245562" y="2348345"/>
            <a:ext cx="6809865" cy="2643206"/>
          </a:xfrm>
          <a:prstGeom prst="rect">
            <a:avLst/>
          </a:prstGeom>
        </p:spPr>
      </p:pic>
      <p:sp>
        <p:nvSpPr>
          <p:cNvPr id="6" name="圆角矩形 6">
            <a:extLst>
              <a:ext uri="{FF2B5EF4-FFF2-40B4-BE49-F238E27FC236}">
                <a16:creationId xmlns:a16="http://schemas.microsoft.com/office/drawing/2014/main" id="{ED50926D-8F40-F4FB-593D-FC8D028F982D}"/>
              </a:ext>
            </a:extLst>
          </p:cNvPr>
          <p:cNvSpPr/>
          <p:nvPr/>
        </p:nvSpPr>
        <p:spPr>
          <a:xfrm>
            <a:off x="1824013" y="311727"/>
            <a:ext cx="9327532" cy="10285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51A4"/>
            </a:solidFill>
          </a:ln>
          <a:effectLst>
            <a:outerShdw dist="50800" dir="5400000" algn="t" rotWithShape="0">
              <a:srgbClr val="0051A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hay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đồng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kiến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1" lang="en-US" altLang="zh-CN" sz="3200" dirty="0" err="1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1" lang="en-US" altLang="zh-CN" sz="3200" dirty="0">
                <a:solidFill>
                  <a:srgbClr val="0051A4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1A4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2B5C6F-A743-3543-174B-705A24FC9433}"/>
              </a:ext>
            </a:extLst>
          </p:cNvPr>
          <p:cNvGrpSpPr/>
          <p:nvPr/>
        </p:nvGrpSpPr>
        <p:grpSpPr>
          <a:xfrm>
            <a:off x="6702604" y="1675066"/>
            <a:ext cx="5094205" cy="4767348"/>
            <a:chOff x="6702604" y="1629296"/>
            <a:chExt cx="5094205" cy="47673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6B4003-554F-AE0C-2626-852D6135D529}"/>
                </a:ext>
              </a:extLst>
            </p:cNvPr>
            <p:cNvSpPr/>
            <p:nvPr/>
          </p:nvSpPr>
          <p:spPr>
            <a:xfrm>
              <a:off x="6702604" y="1629296"/>
              <a:ext cx="5094205" cy="4767348"/>
            </a:xfrm>
            <a:prstGeom prst="roundRect">
              <a:avLst/>
            </a:prstGeom>
            <a:noFill/>
            <a:ln w="38100">
              <a:solidFill>
                <a:srgbClr val="FFA70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EDF35A-B016-D9A4-1A0D-BCB93AB65537}"/>
                </a:ext>
              </a:extLst>
            </p:cNvPr>
            <p:cNvSpPr txBox="1"/>
            <p:nvPr/>
          </p:nvSpPr>
          <p:spPr>
            <a:xfrm>
              <a:off x="6879015" y="1812367"/>
              <a:ext cx="4741382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latin typeface="Cambria" panose="02040503050406030204" pitchFamily="18" charset="0"/>
                </a:rPr>
                <a:t>  </a:t>
              </a:r>
              <a:r>
                <a:rPr lang="en-US" sz="3500" b="1" dirty="0" err="1">
                  <a:latin typeface="Cambria" panose="02040503050406030204" pitchFamily="18" charset="0"/>
                </a:rPr>
                <a:t>Không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đồng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tình</a:t>
              </a:r>
              <a:r>
                <a:rPr lang="en-US" sz="3500" b="1" dirty="0">
                  <a:latin typeface="Cambria" panose="02040503050406030204" pitchFamily="18" charset="0"/>
                </a:rPr>
                <a:t>, </a:t>
              </a:r>
              <a:r>
                <a:rPr lang="en-US" sz="3500" b="1" dirty="0" err="1">
                  <a:latin typeface="Cambria" panose="02040503050406030204" pitchFamily="18" charset="0"/>
                </a:rPr>
                <a:t>vì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dù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chúng</a:t>
              </a:r>
              <a:r>
                <a:rPr lang="en-US" sz="3500" b="1" dirty="0">
                  <a:latin typeface="Cambria" panose="02040503050406030204" pitchFamily="18" charset="0"/>
                </a:rPr>
                <a:t> ta </a:t>
              </a:r>
              <a:r>
                <a:rPr lang="en-US" sz="3500" b="1" dirty="0" err="1">
                  <a:latin typeface="Cambria" panose="02040503050406030204" pitchFamily="18" charset="0"/>
                </a:rPr>
                <a:t>đã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trả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tiền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để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mua</a:t>
              </a:r>
              <a:r>
                <a:rPr lang="en-US" sz="3500" b="1" dirty="0">
                  <a:latin typeface="Cambria" panose="02040503050406030204" pitchFamily="18" charset="0"/>
                </a:rPr>
                <a:t> hang </a:t>
              </a:r>
              <a:r>
                <a:rPr lang="en-US" sz="3500" b="1" dirty="0" err="1">
                  <a:latin typeface="Cambria" panose="02040503050406030204" pitchFamily="18" charset="0"/>
                </a:rPr>
                <a:t>hòa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của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người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lao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động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thì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vẫn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cần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biết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ơn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họ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vì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nếu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không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có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họ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thì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chúng</a:t>
              </a:r>
              <a:r>
                <a:rPr lang="en-US" sz="3500" b="1" dirty="0">
                  <a:latin typeface="Cambria" panose="02040503050406030204" pitchFamily="18" charset="0"/>
                </a:rPr>
                <a:t> ta </a:t>
              </a:r>
              <a:r>
                <a:rPr lang="en-US" sz="3500" b="1" dirty="0" err="1">
                  <a:latin typeface="Cambria" panose="02040503050406030204" pitchFamily="18" charset="0"/>
                </a:rPr>
                <a:t>không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thể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mua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hàng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hóa</a:t>
              </a:r>
              <a:r>
                <a:rPr lang="en-US" sz="3500" b="1" dirty="0">
                  <a:latin typeface="Cambria" panose="02040503050406030204" pitchFamily="18" charset="0"/>
                </a:rPr>
                <a:t> </a:t>
              </a:r>
              <a:r>
                <a:rPr lang="en-US" sz="3500" b="1" dirty="0" err="1">
                  <a:latin typeface="Cambria" panose="02040503050406030204" pitchFamily="18" charset="0"/>
                </a:rPr>
                <a:t>được</a:t>
              </a:r>
              <a:r>
                <a:rPr lang="en-US" sz="35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CA50A5-8F80-5294-ED9B-AB536237C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395" y="4114462"/>
            <a:ext cx="1213209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AFE60A-B07A-7656-5093-26D91AEA1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96" y="182823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2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4E9EE19-767E-4624-9AC3-9735D2FD1986}"/>
</file>

<file path=customXml/itemProps2.xml><?xml version="1.0" encoding="utf-8"?>
<ds:datastoreItem xmlns:ds="http://schemas.openxmlformats.org/officeDocument/2006/customXml" ds:itemID="{4BC080CC-7AB2-4DFF-9AF1-EBB2F04EA896}"/>
</file>

<file path=customXml/itemProps3.xml><?xml version="1.0" encoding="utf-8"?>
<ds:datastoreItem xmlns:ds="http://schemas.openxmlformats.org/officeDocument/2006/customXml" ds:itemID="{8738ADC7-ED36-4A40-B0F6-B8B5D52CF0A4}"/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674</Words>
  <Application>Microsoft Office PowerPoint</Application>
  <PresentationFormat>Widescreen</PresentationFormat>
  <Paragraphs>39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Times New Roman</vt:lpstr>
      <vt:lpstr>Calibri Light</vt:lpstr>
      <vt:lpstr>SVN-Ready</vt:lpstr>
      <vt:lpstr>Cambria</vt:lpstr>
      <vt:lpstr>等线 Light</vt:lpstr>
      <vt:lpstr>Arial</vt:lpstr>
      <vt:lpstr>Calibri</vt:lpstr>
      <vt:lpstr>#9Slide07 SFU Rhythm</vt:lpstr>
      <vt:lpstr>SVN-Newton</vt:lpstr>
      <vt:lpstr>#9Slide04 Faustina Bold</vt:lpstr>
      <vt:lpstr>#9Slide07 HoneyCream</vt:lpstr>
      <vt:lpstr>等线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Windows User</cp:lastModifiedBy>
  <cp:revision>17</cp:revision>
  <dcterms:created xsi:type="dcterms:W3CDTF">2023-06-19T13:00:38Z</dcterms:created>
  <dcterms:modified xsi:type="dcterms:W3CDTF">2023-06-26T14:42:35Z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