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slides/slide28.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slides/slide2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6.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7.xml" ContentType="application/vnd.openxmlformats-officedocument.presentationml.slideMaster+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notesSlides/notesSlide13.xml" ContentType="application/vnd.openxmlformats-officedocument.presentationml.notesSlid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74.xml" ContentType="application/vnd.openxmlformats-officedocument.presentationml.slideLayout+xml"/>
  <Override PartName="/ppt/slideLayouts/slideLayout61.xml" ContentType="application/vnd.openxmlformats-officedocument.presentationml.slideLayout+xml"/>
  <Override PartName="/ppt/slideLayouts/slideLayout76.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75.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slideLayouts/slideLayout77.xml" ContentType="application/vnd.openxmlformats-officedocument.presentationml.slideLayout+xml"/>
  <Override PartName="/ppt/notesSlides/notesSlide1.xml" ContentType="application/vnd.openxmlformats-officedocument.presentationml.notesSlide+xml"/>
  <Override PartName="/ppt/theme/theme7.xml" ContentType="application/vnd.openxmlformats-officedocument.theme+xml"/>
  <Override PartName="/ppt/theme/theme2.xml" ContentType="application/vnd.openxmlformats-officedocument.theme+xml"/>
  <Override PartName="/ppt/theme/theme8.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4" r:id="rId3"/>
    <p:sldMasterId id="2147483696" r:id="rId4"/>
    <p:sldMasterId id="2147483708" r:id="rId5"/>
    <p:sldMasterId id="2147483720" r:id="rId6"/>
    <p:sldMasterId id="2147483744" r:id="rId7"/>
  </p:sldMasterIdLst>
  <p:notesMasterIdLst>
    <p:notesMasterId r:id="rId37"/>
  </p:notesMasterIdLst>
  <p:sldIdLst>
    <p:sldId id="257" r:id="rId8"/>
    <p:sldId id="285" r:id="rId9"/>
    <p:sldId id="288" r:id="rId10"/>
    <p:sldId id="290" r:id="rId11"/>
    <p:sldId id="289" r:id="rId12"/>
    <p:sldId id="293" r:id="rId13"/>
    <p:sldId id="291" r:id="rId14"/>
    <p:sldId id="284" r:id="rId15"/>
    <p:sldId id="258" r:id="rId16"/>
    <p:sldId id="263" r:id="rId17"/>
    <p:sldId id="264" r:id="rId18"/>
    <p:sldId id="265" r:id="rId19"/>
    <p:sldId id="266" r:id="rId20"/>
    <p:sldId id="262" r:id="rId21"/>
    <p:sldId id="267" r:id="rId22"/>
    <p:sldId id="268" r:id="rId23"/>
    <p:sldId id="269" r:id="rId24"/>
    <p:sldId id="270" r:id="rId25"/>
    <p:sldId id="282" r:id="rId26"/>
    <p:sldId id="271" r:id="rId27"/>
    <p:sldId id="276" r:id="rId28"/>
    <p:sldId id="274" r:id="rId29"/>
    <p:sldId id="275" r:id="rId30"/>
    <p:sldId id="277" r:id="rId31"/>
    <p:sldId id="278" r:id="rId32"/>
    <p:sldId id="279" r:id="rId33"/>
    <p:sldId id="280" r:id="rId34"/>
    <p:sldId id="283" r:id="rId35"/>
    <p:sldId id="287" r:id="rId36"/>
  </p:sldIdLst>
  <p:sldSz cx="12192000" cy="6858000"/>
  <p:notesSz cx="6858000" cy="9144000"/>
  <p:embeddedFontLst>
    <p:embeddedFont>
      <p:font typeface="UTM Cooper Black" panose="02040603050506020204" pitchFamily="18" charset="0"/>
      <p:regular r:id="rId38"/>
      <p:italic r:id="rId39"/>
    </p:embeddedFont>
    <p:embeddedFont>
      <p:font typeface="SVN-Newton" panose="02040603050506020204" pitchFamily="18" charset="0"/>
      <p:regular r:id="rId40"/>
    </p:embeddedFon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
      <p:font typeface="#9Slide07 HoneyCream" pitchFamily="2" charset="0"/>
      <p:regular r:id="rId47"/>
    </p:embeddedFont>
    <p:embeddedFont>
      <p:font typeface="Cambria" panose="02040503050406030204" pitchFamily="18" charset="0"/>
      <p:regular r:id="rId48"/>
      <p:bold r:id="rId49"/>
      <p:italic r:id="rId50"/>
      <p:boldItalic r:id="rId51"/>
    </p:embeddedFont>
    <p:embeddedFont>
      <p:font typeface="Tahoma" panose="020B0604030504040204" pitchFamily="34" charset="0"/>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660"/>
  </p:normalViewPr>
  <p:slideViewPr>
    <p:cSldViewPr snapToGrid="0" showGuides="1">
      <p:cViewPr varScale="1">
        <p:scale>
          <a:sx n="84" d="100"/>
          <a:sy n="84" d="100"/>
        </p:scale>
        <p:origin x="538" y="-77"/>
      </p:cViewPr>
      <p:guideLst>
        <p:guide orient="horz" pos="208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2.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customXml" Target="../customXml/item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customXml" Target="../customXml/item2.xml"/><Relationship Id="rId20" Type="http://schemas.openxmlformats.org/officeDocument/2006/relationships/slide" Target="slides/slide13.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1255E-B5C8-4140-A0FA-C0B26E32747D}" type="datetimeFigureOut">
              <a:rPr lang="en-US" smtClean="0"/>
              <a:t>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3A23B-701B-45A6-8E12-258FEFAFD906}" type="slidenum">
              <a:rPr lang="en-US" smtClean="0"/>
              <a:t>‹#›</a:t>
            </a:fld>
            <a:endParaRPr lang="en-US"/>
          </a:p>
        </p:txBody>
      </p:sp>
    </p:spTree>
    <p:extLst>
      <p:ext uri="{BB962C8B-B14F-4D97-AF65-F5344CB8AC3E}">
        <p14:creationId xmlns:p14="http://schemas.microsoft.com/office/powerpoint/2010/main" val="2180423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42446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77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535390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114864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455352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64242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847671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746509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472194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959646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72687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292705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33892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237318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805279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87502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18405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343477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60619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Nếu</a:t>
            </a:r>
            <a:r>
              <a:rPr lang="en-US" dirty="0"/>
              <a:t> </a:t>
            </a:r>
            <a:r>
              <a:rPr lang="en-US" dirty="0" err="1"/>
              <a:t>đúng</a:t>
            </a:r>
            <a:r>
              <a:rPr lang="en-US" dirty="0"/>
              <a:t> </a:t>
            </a:r>
            <a:r>
              <a:rPr lang="en-US" dirty="0" err="1"/>
              <a:t>khỉ</a:t>
            </a:r>
            <a:r>
              <a:rPr lang="en-US" dirty="0"/>
              <a:t> qua </a:t>
            </a:r>
            <a:r>
              <a:rPr lang="en-US" dirty="0" err="1"/>
              <a:t>cầu</a:t>
            </a:r>
            <a:r>
              <a:rPr lang="en-US" dirty="0"/>
              <a:t>, </a:t>
            </a:r>
            <a:r>
              <a:rPr lang="en-US" dirty="0" err="1"/>
              <a:t>xuất</a:t>
            </a:r>
            <a:r>
              <a:rPr lang="en-US" dirty="0"/>
              <a:t> </a:t>
            </a:r>
            <a:r>
              <a:rPr lang="en-US" dirty="0" err="1"/>
              <a:t>hiện</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 slide </a:t>
            </a:r>
            <a:r>
              <a:rPr lang="en-US" dirty="0" err="1"/>
              <a:t>mới,nếu</a:t>
            </a:r>
            <a:r>
              <a:rPr lang="en-US" dirty="0"/>
              <a:t> </a:t>
            </a:r>
            <a:r>
              <a:rPr lang="en-US" dirty="0" err="1"/>
              <a:t>sai</a:t>
            </a:r>
            <a:r>
              <a:rPr lang="en-US" dirty="0"/>
              <a:t> </a:t>
            </a:r>
            <a:r>
              <a:rPr lang="en-US" dirty="0" err="1"/>
              <a:t>khỉ</a:t>
            </a:r>
            <a:r>
              <a:rPr lang="en-US" dirty="0"/>
              <a:t> </a:t>
            </a:r>
            <a:r>
              <a:rPr lang="en-US" dirty="0" err="1"/>
              <a:t>rơi</a:t>
            </a:r>
            <a:r>
              <a:rPr lang="en-US" dirty="0"/>
              <a:t> </a:t>
            </a:r>
            <a:r>
              <a:rPr lang="en-US" dirty="0" err="1"/>
              <a:t>xuống</a:t>
            </a:r>
            <a:r>
              <a:rPr lang="en-US" dirty="0"/>
              <a:t> </a:t>
            </a:r>
            <a:r>
              <a:rPr lang="en-US" dirty="0" err="1"/>
              <a:t>sông</a:t>
            </a:r>
            <a:r>
              <a:rPr lang="en-US" dirty="0"/>
              <a:t>.</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DA5B0-F30D-4897-AD43-DC293DA38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852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Nếu</a:t>
            </a:r>
            <a:r>
              <a:rPr lang="en-US" dirty="0"/>
              <a:t> </a:t>
            </a:r>
            <a:r>
              <a:rPr lang="en-US" dirty="0" err="1"/>
              <a:t>đúng</a:t>
            </a:r>
            <a:r>
              <a:rPr lang="en-US" dirty="0"/>
              <a:t> </a:t>
            </a:r>
            <a:r>
              <a:rPr lang="en-US" dirty="0" err="1"/>
              <a:t>khỉ</a:t>
            </a:r>
            <a:r>
              <a:rPr lang="en-US" dirty="0"/>
              <a:t> qua </a:t>
            </a:r>
            <a:r>
              <a:rPr lang="en-US" dirty="0" err="1"/>
              <a:t>cầu</a:t>
            </a:r>
            <a:r>
              <a:rPr lang="en-US" dirty="0"/>
              <a:t>, </a:t>
            </a:r>
            <a:r>
              <a:rPr lang="en-US" dirty="0" err="1"/>
              <a:t>xuất</a:t>
            </a:r>
            <a:r>
              <a:rPr lang="en-US" dirty="0"/>
              <a:t> </a:t>
            </a:r>
            <a:r>
              <a:rPr lang="en-US" dirty="0" err="1"/>
              <a:t>hiện</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 slide </a:t>
            </a:r>
            <a:r>
              <a:rPr lang="en-US" dirty="0" err="1"/>
              <a:t>mới,nếu</a:t>
            </a:r>
            <a:r>
              <a:rPr lang="en-US" dirty="0"/>
              <a:t> </a:t>
            </a:r>
            <a:r>
              <a:rPr lang="en-US" dirty="0" err="1"/>
              <a:t>sai</a:t>
            </a:r>
            <a:r>
              <a:rPr lang="en-US" dirty="0"/>
              <a:t> </a:t>
            </a:r>
            <a:r>
              <a:rPr lang="en-US" dirty="0" err="1"/>
              <a:t>khỉ</a:t>
            </a:r>
            <a:r>
              <a:rPr lang="en-US" dirty="0"/>
              <a:t> </a:t>
            </a:r>
            <a:r>
              <a:rPr lang="en-US" dirty="0" err="1"/>
              <a:t>rơi</a:t>
            </a:r>
            <a:r>
              <a:rPr lang="en-US" dirty="0"/>
              <a:t> </a:t>
            </a:r>
            <a:r>
              <a:rPr lang="en-US" dirty="0" err="1"/>
              <a:t>xuống</a:t>
            </a:r>
            <a:r>
              <a:rPr lang="en-US" dirty="0"/>
              <a:t> </a:t>
            </a:r>
            <a:r>
              <a:rPr lang="en-US" dirty="0" err="1"/>
              <a:t>sông</a:t>
            </a:r>
            <a:r>
              <a:rPr lang="en-US" dirty="0"/>
              <a: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DA5B0-F30D-4897-AD43-DC293DA38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05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Nếu</a:t>
            </a:r>
            <a:r>
              <a:rPr lang="en-US" dirty="0"/>
              <a:t> </a:t>
            </a:r>
            <a:r>
              <a:rPr lang="en-US" dirty="0" err="1"/>
              <a:t>đúng</a:t>
            </a:r>
            <a:r>
              <a:rPr lang="en-US" dirty="0"/>
              <a:t> </a:t>
            </a:r>
            <a:r>
              <a:rPr lang="en-US" dirty="0" err="1"/>
              <a:t>khỉ</a:t>
            </a:r>
            <a:r>
              <a:rPr lang="en-US" dirty="0"/>
              <a:t> qua </a:t>
            </a:r>
            <a:r>
              <a:rPr lang="en-US" dirty="0" err="1"/>
              <a:t>cầu</a:t>
            </a:r>
            <a:r>
              <a:rPr lang="en-US" dirty="0"/>
              <a:t>, </a:t>
            </a:r>
            <a:r>
              <a:rPr lang="en-US" dirty="0" err="1"/>
              <a:t>xuất</a:t>
            </a:r>
            <a:r>
              <a:rPr lang="en-US" dirty="0"/>
              <a:t> </a:t>
            </a:r>
            <a:r>
              <a:rPr lang="en-US" dirty="0" err="1"/>
              <a:t>hiện</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 slide </a:t>
            </a:r>
            <a:r>
              <a:rPr lang="en-US" dirty="0" err="1"/>
              <a:t>mới,nếu</a:t>
            </a:r>
            <a:r>
              <a:rPr lang="en-US" dirty="0"/>
              <a:t> </a:t>
            </a:r>
            <a:r>
              <a:rPr lang="en-US" dirty="0" err="1"/>
              <a:t>sai</a:t>
            </a:r>
            <a:r>
              <a:rPr lang="en-US" dirty="0"/>
              <a:t> </a:t>
            </a:r>
            <a:r>
              <a:rPr lang="en-US" dirty="0" err="1"/>
              <a:t>khỉ</a:t>
            </a:r>
            <a:r>
              <a:rPr lang="en-US" dirty="0"/>
              <a:t> </a:t>
            </a:r>
            <a:r>
              <a:rPr lang="en-US" dirty="0" err="1"/>
              <a:t>rơi</a:t>
            </a:r>
            <a:r>
              <a:rPr lang="en-US" dirty="0"/>
              <a:t> </a:t>
            </a:r>
            <a:r>
              <a:rPr lang="en-US" dirty="0" err="1"/>
              <a:t>xuống</a:t>
            </a:r>
            <a:r>
              <a:rPr lang="en-US" dirty="0"/>
              <a:t> </a:t>
            </a:r>
            <a:r>
              <a:rPr lang="en-US" dirty="0" err="1"/>
              <a:t>sông</a:t>
            </a:r>
            <a:r>
              <a:rPr lang="en-US" dirty="0"/>
              <a:t>.</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DA5B0-F30D-4897-AD43-DC293DA38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884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030602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271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95133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752552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53076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3730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461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010743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78767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71780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82495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374584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08261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77385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7687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32560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97868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591922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8/12/2023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226714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6401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679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4660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06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5042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8734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307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556472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517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0576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417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76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310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451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839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395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2541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07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82105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321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736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926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306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17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06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490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1887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4690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14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423980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5155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078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107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383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2537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201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566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350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172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8649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7963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838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368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86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30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160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165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160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4062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8249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3760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89735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488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625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57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662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6518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852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767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705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07873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2023/8/12</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12158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801605" y="7157847"/>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2804810" y="7708531"/>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602374" y="8230485"/>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313564" y="333883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2652344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747296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9088294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24963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102096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1277837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3586136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audio" Target="../media/audio4.wav"/><Relationship Id="rId4" Type="http://schemas.openxmlformats.org/officeDocument/2006/relationships/notesSlide" Target="../notesSlides/notesSlide14.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5.jpeg"/><Relationship Id="rId4" Type="http://schemas.openxmlformats.org/officeDocument/2006/relationships/notesSlide" Target="../notesSlides/notesSlide15.xml"/><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4.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4.jpe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 Id="rId5" Type="http://schemas.openxmlformats.org/officeDocument/2006/relationships/image" Target="../media/image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22.gif"/><Relationship Id="rId1" Type="http://schemas.openxmlformats.org/officeDocument/2006/relationships/slideLayout" Target="../slideLayouts/slideLayout45.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slide" Target="slide5.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9.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notesSlide" Target="../notesSlides/notesSlide4.xml"/><Relationship Id="rId16" Type="http://schemas.openxmlformats.org/officeDocument/2006/relationships/image" Target="../media/image22.gif"/><Relationship Id="rId1" Type="http://schemas.openxmlformats.org/officeDocument/2006/relationships/slideLayout" Target="../slideLayouts/slideLayout34.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slide" Target="slide1.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9.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microsoft.com/office/2007/relationships/hdphoto" Target="../media/hdphoto3.wdp"/><Relationship Id="rId2" Type="http://schemas.openxmlformats.org/officeDocument/2006/relationships/notesSlide" Target="../notesSlides/notesSlide5.xml"/><Relationship Id="rId16" Type="http://schemas.openxmlformats.org/officeDocument/2006/relationships/image" Target="../media/image22.gif"/><Relationship Id="rId1" Type="http://schemas.openxmlformats.org/officeDocument/2006/relationships/slideLayout" Target="../slideLayouts/slideLayout67.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audio" Target="../media/audio3.wav"/><Relationship Id="rId15" Type="http://schemas.openxmlformats.org/officeDocument/2006/relationships/slide" Target="slide14.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9.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56.xml"/><Relationship Id="rId5" Type="http://schemas.openxmlformats.org/officeDocument/2006/relationships/image" Target="../media/image16.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33" y="3870118"/>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84" y="2382883"/>
            <a:ext cx="3948360" cy="3346748"/>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68042" y="3993368"/>
            <a:ext cx="6216108" cy="288354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61" y="304876"/>
            <a:ext cx="1446112" cy="144611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8938" y="5510921"/>
            <a:ext cx="932769" cy="957155"/>
          </a:xfrm>
          <a:prstGeom prst="rect">
            <a:avLst/>
          </a:prstGeom>
        </p:spPr>
      </p:pic>
      <p:pic>
        <p:nvPicPr>
          <p:cNvPr id="5" name="Picture 4"/>
          <p:cNvPicPr>
            <a:picLocks noChangeAspect="1"/>
          </p:cNvPicPr>
          <p:nvPr/>
        </p:nvPicPr>
        <p:blipFill>
          <a:blip r:embed="rId9"/>
          <a:stretch>
            <a:fillRect/>
          </a:stretch>
        </p:blipFill>
        <p:spPr>
          <a:xfrm>
            <a:off x="3068349" y="151590"/>
            <a:ext cx="10358002" cy="4883319"/>
          </a:xfrm>
          <a:prstGeom prst="rect">
            <a:avLst/>
          </a:prstGeom>
        </p:spPr>
      </p:pic>
    </p:spTree>
    <p:extLst>
      <p:ext uri="{BB962C8B-B14F-4D97-AF65-F5344CB8AC3E}">
        <p14:creationId xmlns:p14="http://schemas.microsoft.com/office/powerpoint/2010/main" val="375543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92020" y="1244284"/>
            <a:ext cx="10634348" cy="1015663"/>
          </a:xfrm>
          <a:prstGeom prst="rect">
            <a:avLst/>
          </a:prstGeom>
          <a:noFill/>
        </p:spPr>
        <p:txBody>
          <a:bodyPr wrap="square" rtlCol="0">
            <a:spAutoFit/>
          </a:bodyPr>
          <a:lstStyle/>
          <a:p>
            <a:pPr algn="ctr"/>
            <a:r>
              <a:rPr lang="vi-VN" sz="3000" b="1" dirty="0" smtClean="0">
                <a:solidFill>
                  <a:srgbClr val="C00000"/>
                </a:solidFill>
                <a:latin typeface="Cambria" panose="02040503050406030204" pitchFamily="18" charset="0"/>
                <a:ea typeface="Cambria" panose="02040503050406030204" pitchFamily="18" charset="0"/>
              </a:rPr>
              <a:t>Quan sát và đọc thông tin ở hình 3 cho biết, điều gì sẽ xảy ra nếu chúng ta không tiết kiệm nước?</a:t>
            </a:r>
            <a:endParaRPr lang="en-US" sz="3000" b="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1423816" y="5312803"/>
            <a:ext cx="3593711" cy="769441"/>
          </a:xfrm>
          <a:prstGeom prst="rect">
            <a:avLst/>
          </a:prstGeom>
          <a:noFill/>
        </p:spPr>
        <p:txBody>
          <a:bodyPr wrap="square" rtlCol="0">
            <a:spAutoFit/>
          </a:bodyPr>
          <a:lstStyle/>
          <a:p>
            <a:pPr algn="ctr"/>
            <a:r>
              <a:rPr lang="vi-VN" sz="2200" b="1" dirty="0" smtClean="0">
                <a:latin typeface="Cambria" panose="02040503050406030204" pitchFamily="18" charset="0"/>
                <a:ea typeface="Cambria" panose="02040503050406030204" pitchFamily="18" charset="0"/>
              </a:rPr>
              <a:t>Tiết kiệm nước để chia sẻ cho nhiều người dùng</a:t>
            </a:r>
            <a:endParaRPr lang="en-US" sz="2200" b="1" dirty="0">
              <a:latin typeface="Cambria" panose="02040503050406030204" pitchFamily="18" charset="0"/>
              <a:ea typeface="Cambria" panose="02040503050406030204" pitchFamily="18" charset="0"/>
            </a:endParaRPr>
          </a:p>
        </p:txBody>
      </p:sp>
      <p:sp>
        <p:nvSpPr>
          <p:cNvPr id="14" name="TextBox 13"/>
          <p:cNvSpPr txBox="1"/>
          <p:nvPr/>
        </p:nvSpPr>
        <p:spPr>
          <a:xfrm>
            <a:off x="5322161" y="5392724"/>
            <a:ext cx="3118585" cy="769441"/>
          </a:xfrm>
          <a:prstGeom prst="rect">
            <a:avLst/>
          </a:prstGeom>
          <a:noFill/>
        </p:spPr>
        <p:txBody>
          <a:bodyPr wrap="square" rtlCol="0">
            <a:spAutoFit/>
          </a:bodyPr>
          <a:lstStyle/>
          <a:p>
            <a:pPr algn="ctr"/>
            <a:r>
              <a:rPr lang="vi-VN" sz="2200" b="1" dirty="0" smtClean="0">
                <a:latin typeface="Cambria" panose="02040503050406030204" pitchFamily="18" charset="0"/>
                <a:ea typeface="Cambria" panose="02040503050406030204" pitchFamily="18" charset="0"/>
              </a:rPr>
              <a:t>Giảm chi phí sinh hoạt </a:t>
            </a:r>
          </a:p>
          <a:p>
            <a:pPr algn="ctr"/>
            <a:r>
              <a:rPr lang="vi-VN" sz="2200" b="1" dirty="0" smtClean="0">
                <a:latin typeface="Cambria" panose="02040503050406030204" pitchFamily="18" charset="0"/>
                <a:ea typeface="Cambria" panose="02040503050406030204" pitchFamily="18" charset="0"/>
              </a:rPr>
              <a:t>nếu tiết kiệm nước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8440746" y="5388246"/>
            <a:ext cx="3118585" cy="769441"/>
          </a:xfrm>
          <a:prstGeom prst="rect">
            <a:avLst/>
          </a:prstGeom>
          <a:noFill/>
        </p:spPr>
        <p:txBody>
          <a:bodyPr wrap="square" rtlCol="0">
            <a:spAutoFit/>
          </a:bodyPr>
          <a:lstStyle/>
          <a:p>
            <a:pPr algn="ctr"/>
            <a:r>
              <a:rPr lang="vi-VN" sz="2200" b="1" dirty="0" smtClean="0">
                <a:latin typeface="Cambria" panose="02040503050406030204" pitchFamily="18" charset="0"/>
                <a:ea typeface="Cambria" panose="02040503050406030204" pitchFamily="18" charset="0"/>
              </a:rPr>
              <a:t>Nước là tài nguyên</a:t>
            </a:r>
          </a:p>
          <a:p>
            <a:pPr algn="ctr"/>
            <a:r>
              <a:rPr lang="vi-VN" sz="2200" b="1" dirty="0" smtClean="0">
                <a:latin typeface="Cambria" panose="02040503050406030204" pitchFamily="18" charset="0"/>
                <a:ea typeface="Cambria" panose="02040503050406030204" pitchFamily="18" charset="0"/>
              </a:rPr>
              <a:t> có hạn</a:t>
            </a:r>
            <a:endParaRPr lang="en-US" sz="2200" b="1" dirty="0">
              <a:latin typeface="Cambria" panose="02040503050406030204" pitchFamily="18" charset="0"/>
              <a:ea typeface="Cambria" panose="02040503050406030204" pitchFamily="18" charset="0"/>
            </a:endParaRPr>
          </a:p>
        </p:txBody>
      </p:sp>
      <p:sp>
        <p:nvSpPr>
          <p:cNvPr id="10" name="Rectangle 9"/>
          <p:cNvSpPr/>
          <p:nvPr/>
        </p:nvSpPr>
        <p:spPr>
          <a:xfrm>
            <a:off x="2216697" y="463620"/>
            <a:ext cx="8376011" cy="861774"/>
          </a:xfrm>
          <a:prstGeom prst="rect">
            <a:avLst/>
          </a:prstGeom>
        </p:spPr>
        <p:txBody>
          <a:bodyPr wrap="none">
            <a:spAutoFit/>
          </a:bodyPr>
          <a:lstStyle/>
          <a:p>
            <a:r>
              <a:rPr lang="vi-VN" altLang="zh-CN" sz="5000" b="1" dirty="0" smtClean="0">
                <a:ln>
                  <a:solidFill>
                    <a:schemeClr val="tx1"/>
                  </a:solidFill>
                </a:ln>
                <a:solidFill>
                  <a:srgbClr val="00B050"/>
                </a:solidFill>
                <a:latin typeface="UTM Cooper Black" panose="02040603050506020204" pitchFamily="18" charset="0"/>
                <a:ea typeface="印品丫丫体-D版" panose="02010601030101010101" pitchFamily="2" charset="-122"/>
              </a:rPr>
              <a:t>THẢO LUẬN NHÓM ĐÔI </a:t>
            </a:r>
            <a:endParaRPr lang="en-US" sz="5000" dirty="0">
              <a:ln>
                <a:solidFill>
                  <a:schemeClr val="tx1"/>
                </a:solidFill>
              </a:ln>
              <a:solidFill>
                <a:srgbClr val="00B050"/>
              </a:solidFill>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b="6828"/>
          <a:stretch/>
        </p:blipFill>
        <p:spPr>
          <a:xfrm>
            <a:off x="1230013" y="2339926"/>
            <a:ext cx="10329317" cy="2946355"/>
          </a:xfrm>
          <a:prstGeom prst="rect">
            <a:avLst/>
          </a:prstGeom>
        </p:spPr>
      </p:pic>
      <p:grpSp>
        <p:nvGrpSpPr>
          <p:cNvPr id="17" name="Group 16"/>
          <p:cNvGrpSpPr/>
          <p:nvPr/>
        </p:nvGrpSpPr>
        <p:grpSpPr>
          <a:xfrm>
            <a:off x="6594910" y="3295877"/>
            <a:ext cx="1944303" cy="215444"/>
            <a:chOff x="6574857" y="3229935"/>
            <a:chExt cx="1944303" cy="215444"/>
          </a:xfrm>
        </p:grpSpPr>
        <p:sp>
          <p:nvSpPr>
            <p:cNvPr id="18" name="Rounded Rectangle 17"/>
            <p:cNvSpPr/>
            <p:nvPr/>
          </p:nvSpPr>
          <p:spPr>
            <a:xfrm>
              <a:off x="6651057" y="3247010"/>
              <a:ext cx="1184286" cy="15696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574857" y="3229935"/>
              <a:ext cx="1944303" cy="215444"/>
            </a:xfrm>
            <a:prstGeom prst="rect">
              <a:avLst/>
            </a:prstGeom>
            <a:noFill/>
          </p:spPr>
          <p:txBody>
            <a:bodyPr wrap="square" rtlCol="0">
              <a:spAutoFit/>
            </a:bodyPr>
            <a:lstStyle/>
            <a:p>
              <a:r>
                <a:rPr lang="vi-VN" sz="800" b="1" dirty="0" smtClean="0">
                  <a:solidFill>
                    <a:schemeClr val="bg1"/>
                  </a:solidFill>
                  <a:latin typeface="Cambria" panose="02040503050406030204" pitchFamily="18" charset="0"/>
                  <a:ea typeface="Cambria" panose="02040503050406030204" pitchFamily="18" charset="0"/>
                </a:rPr>
                <a:t>THANH TOÁN TIỀN NƯỚC</a:t>
              </a:r>
              <a:endParaRPr lang="en-US" sz="8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009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P spid="1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129433"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1041944" y="728531"/>
            <a:ext cx="10261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p:cNvSpPr txBox="1"/>
          <p:nvPr/>
        </p:nvSpPr>
        <p:spPr>
          <a:xfrm>
            <a:off x="5969049" y="2915666"/>
            <a:ext cx="533428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Nếu chúng ta không tiết kiệm nước thì người khác sẽ không có nước để dùng.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117;p2"/>
          <p:cNvSpPr/>
          <p:nvPr/>
        </p:nvSpPr>
        <p:spPr>
          <a:xfrm>
            <a:off x="1041944" y="599306"/>
            <a:ext cx="1046730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374" r="56787" b="7824"/>
          <a:stretch/>
        </p:blipFill>
        <p:spPr>
          <a:xfrm>
            <a:off x="760500" y="2330433"/>
            <a:ext cx="5079116" cy="3509535"/>
          </a:xfrm>
          <a:prstGeom prst="rect">
            <a:avLst/>
          </a:prstGeom>
        </p:spPr>
      </p:pic>
    </p:spTree>
    <p:extLst>
      <p:ext uri="{BB962C8B-B14F-4D97-AF65-F5344CB8AC3E}">
        <p14:creationId xmlns:p14="http://schemas.microsoft.com/office/powerpoint/2010/main" val="143698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40393"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522" y="723694"/>
            <a:ext cx="105528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6754" t="1" r="29167" b="7439"/>
          <a:stretch/>
        </p:blipFill>
        <p:spPr>
          <a:xfrm>
            <a:off x="769523" y="2020565"/>
            <a:ext cx="3635543" cy="4278480"/>
          </a:xfrm>
          <a:prstGeom prst="rect">
            <a:avLst/>
          </a:prstGeom>
        </p:spPr>
      </p:pic>
      <p:sp>
        <p:nvSpPr>
          <p:cNvPr id="13" name="TextBox 12"/>
          <p:cNvSpPr txBox="1"/>
          <p:nvPr/>
        </p:nvSpPr>
        <p:spPr>
          <a:xfrm>
            <a:off x="4893727" y="2873271"/>
            <a:ext cx="642861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Nếu chúng ta không tiết kiệm nước thì hàng tháng chúng ta sẽ tốn nhiều tiền để trả tiền nước.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117;p2"/>
          <p:cNvSpPr/>
          <p:nvPr/>
        </p:nvSpPr>
        <p:spPr>
          <a:xfrm>
            <a:off x="875900" y="599306"/>
            <a:ext cx="10706500"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Rounded Rectangle 4"/>
          <p:cNvSpPr/>
          <p:nvPr/>
        </p:nvSpPr>
        <p:spPr>
          <a:xfrm>
            <a:off x="2237993" y="3407147"/>
            <a:ext cx="1704917" cy="30931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37993" y="3438694"/>
            <a:ext cx="1944303" cy="246221"/>
          </a:xfrm>
          <a:prstGeom prst="rect">
            <a:avLst/>
          </a:prstGeom>
          <a:noFill/>
        </p:spPr>
        <p:txBody>
          <a:bodyPr wrap="square" rtlCol="0">
            <a:spAutoFit/>
          </a:bodyPr>
          <a:lstStyle/>
          <a:p>
            <a:r>
              <a:rPr lang="vi-VN" sz="1000" b="1" dirty="0" smtClean="0">
                <a:solidFill>
                  <a:schemeClr val="bg1"/>
                </a:solidFill>
                <a:latin typeface="Cambria" panose="02040503050406030204" pitchFamily="18" charset="0"/>
                <a:ea typeface="Cambria" panose="02040503050406030204" pitchFamily="18" charset="0"/>
              </a:rPr>
              <a:t>THANH TOÁN TIỀN NƯỚC</a:t>
            </a:r>
            <a:endParaRPr lang="en-US" sz="1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21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022" y="621435"/>
            <a:ext cx="108377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4653284" y="2263641"/>
            <a:ext cx="6668963" cy="27853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vi-VN" sz="35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cs"/>
              </a:rPr>
              <a:t> không phải là tài nguyên vô hạn, vì vậy nếu không tiết kiệm nước thì đến một ngày nó sẽ cạn kiệt và chúng ta sẽ không có nước để sử dụng.</a:t>
            </a:r>
            <a:endPar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Google Shape;117;p2"/>
          <p:cNvSpPr/>
          <p:nvPr/>
        </p:nvSpPr>
        <p:spPr>
          <a:xfrm>
            <a:off x="875900" y="599306"/>
            <a:ext cx="1073088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3430" t="1572" r="2255" b="6828"/>
          <a:stretch/>
        </p:blipFill>
        <p:spPr>
          <a:xfrm>
            <a:off x="875900" y="2260389"/>
            <a:ext cx="3484250" cy="4018491"/>
          </a:xfrm>
          <a:prstGeom prst="rect">
            <a:avLst/>
          </a:prstGeom>
        </p:spPr>
      </p:pic>
    </p:spTree>
    <p:extLst>
      <p:ext uri="{BB962C8B-B14F-4D97-AF65-F5344CB8AC3E}">
        <p14:creationId xmlns:p14="http://schemas.microsoft.com/office/powerpoint/2010/main" val="147314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1" cy="12191999"/>
          </a:xfrm>
          <a:prstGeom prst="rect">
            <a:avLst/>
          </a:prstGeom>
        </p:spPr>
      </p:pic>
      <p:sp>
        <p:nvSpPr>
          <p:cNvPr id="13" name="Google Shape;117;p2"/>
          <p:cNvSpPr/>
          <p:nvPr/>
        </p:nvSpPr>
        <p:spPr>
          <a:xfrm>
            <a:off x="733867" y="810929"/>
            <a:ext cx="10724265" cy="5236142"/>
          </a:xfrm>
          <a:prstGeom prst="roundRect">
            <a:avLst>
              <a:gd name="adj" fmla="val 16667"/>
            </a:avLst>
          </a:prstGeom>
          <a:solidFill>
            <a:schemeClr val="bg1"/>
          </a:solid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9" name="矩形 25"/>
          <p:cNvSpPr/>
          <p:nvPr/>
        </p:nvSpPr>
        <p:spPr>
          <a:xfrm>
            <a:off x="1280969" y="2036600"/>
            <a:ext cx="9899566" cy="35548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4500" b="1" dirty="0" smtClean="0">
                <a:solidFill>
                  <a:srgbClr val="002060"/>
                </a:solidFill>
                <a:latin typeface="Cambria" panose="02040503050406030204" pitchFamily="18" charset="0"/>
                <a:ea typeface="Cambria" panose="02040503050406030204" pitchFamily="18" charset="0"/>
              </a:rPr>
              <a:t>Nếu chúng ta không tiết kiệm nước thì người khác không có nước để dùng, chi phí sinh hoạt sẽ tăng và tài nguyên nước sẽ bị cạn kiệt chúng ta không có nước để sử dụng.</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印品丫丫体-D版" panose="02010601030101010101" pitchFamily="2" charset="-122"/>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3224507" y="810929"/>
            <a:ext cx="6376969" cy="1871634"/>
          </a:xfrm>
          <a:prstGeom prst="rect">
            <a:avLst/>
          </a:prstGeom>
        </p:spPr>
      </p:pic>
    </p:spTree>
    <p:extLst>
      <p:ext uri="{BB962C8B-B14F-4D97-AF65-F5344CB8AC3E}">
        <p14:creationId xmlns:p14="http://schemas.microsoft.com/office/powerpoint/2010/main" val="16417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1135782" y="5706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a:t>
            </a:r>
            <a:r>
              <a:rPr kumimoji="0" lang="vi-VN" sz="30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8428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58" y="1934382"/>
            <a:ext cx="10850884" cy="34398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753" y="4374370"/>
            <a:ext cx="2554550" cy="2554550"/>
          </a:xfrm>
          <a:prstGeom prst="rect">
            <a:avLst/>
          </a:prstGeom>
        </p:spPr>
      </p:pic>
    </p:spTree>
    <p:extLst>
      <p:ext uri="{BB962C8B-B14F-4D97-AF65-F5344CB8AC3E}">
        <p14:creationId xmlns:p14="http://schemas.microsoft.com/office/powerpoint/2010/main" val="77110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655462" y="589040"/>
            <a:ext cx="10917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774334" y="491353"/>
            <a:ext cx="109177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586" y="1746545"/>
            <a:ext cx="10677942" cy="3328466"/>
          </a:xfrm>
          <a:prstGeom prst="rect">
            <a:avLst/>
          </a:prstGeom>
        </p:spPr>
      </p:pic>
      <p:pic>
        <p:nvPicPr>
          <p:cNvPr id="15" name="Picture 14">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462" y="1978846"/>
            <a:ext cx="723413" cy="718591"/>
          </a:xfrm>
          <a:prstGeom prst="rect">
            <a:avLst/>
          </a:prstGeom>
        </p:spPr>
      </p:pic>
      <p:pic>
        <p:nvPicPr>
          <p:cNvPr id="17" name="Picture 16">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1482" y="1898783"/>
            <a:ext cx="723413" cy="718591"/>
          </a:xfrm>
          <a:prstGeom prst="rect">
            <a:avLst/>
          </a:prstGeom>
        </p:spPr>
      </p:pic>
      <p:pic>
        <p:nvPicPr>
          <p:cNvPr id="18"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5431" y="2345915"/>
            <a:ext cx="1082920" cy="1082920"/>
          </a:xfrm>
          <a:prstGeom prst="rect">
            <a:avLst/>
          </a:prstGeom>
        </p:spPr>
      </p:pic>
      <p:sp>
        <p:nvSpPr>
          <p:cNvPr id="2" name="TextBox 1"/>
          <p:cNvSpPr txBox="1"/>
          <p:nvPr/>
        </p:nvSpPr>
        <p:spPr>
          <a:xfrm>
            <a:off x="774335" y="5211989"/>
            <a:ext cx="10924248" cy="954107"/>
          </a:xfrm>
          <a:prstGeom prst="rect">
            <a:avLst/>
          </a:prstGeom>
          <a:noFill/>
        </p:spPr>
        <p:txBody>
          <a:bodyPr wrap="square" rtlCol="0">
            <a:spAutoFit/>
          </a:bodyPr>
          <a:lstStyle/>
          <a:p>
            <a:pPr algn="just"/>
            <a:r>
              <a:rPr lang="vi-VN" sz="2800" b="1" dirty="0" smtClean="0">
                <a:latin typeface="Cambria" panose="02040503050406030204" pitchFamily="18" charset="0"/>
                <a:ea typeface="Cambria" panose="02040503050406030204" pitchFamily="18" charset="0"/>
              </a:rPr>
              <a:t>Ở hình a và c đang xoa xà phòng gội đầu và xà phòng rửa tay nhưng vẫn mở vòi nước, việc làm đó gây lãng phí nước.</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85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sai-1.wav"/>
                                        </p:tgtEl>
                                      </p:cMediaNode>
                                    </p:audio>
                                  </p:sub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5" name="sai-1.wav"/>
                                        </p:tgtEl>
                                      </p:cMediaNode>
                                    </p:audio>
                                  </p:subTnLst>
                                </p:cTn>
                              </p:par>
                              <p:par>
                                <p:cTn id="15" presetID="1" presetClass="mediacall" presetSubtype="0" fill="hold" nodeType="withEffect">
                                  <p:stCondLst>
                                    <p:cond delay="0"/>
                                  </p:stCondLst>
                                  <p:childTnLst>
                                    <p:cmd type="call" cmd="playFrom(0.0)">
                                      <p:cBhvr>
                                        <p:cTn id="16" dur="41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774334" y="5535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452008"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397" y="1863905"/>
            <a:ext cx="10183204" cy="3384981"/>
          </a:xfrm>
          <a:prstGeom prst="rect">
            <a:avLst/>
          </a:prstGeom>
        </p:spPr>
      </p:pic>
      <p:pic>
        <p:nvPicPr>
          <p:cNvPr id="11" name="Picture 10">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3689" y="4239448"/>
            <a:ext cx="1088992" cy="928852"/>
          </a:xfrm>
          <a:prstGeom prst="rect">
            <a:avLst/>
          </a:prstGeom>
        </p:spPr>
      </p:pic>
      <p:pic>
        <p:nvPicPr>
          <p:cNvPr id="13"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36854" y="0"/>
            <a:ext cx="2095326" cy="2095326"/>
          </a:xfrm>
          <a:prstGeom prst="rect">
            <a:avLst/>
          </a:prstGeom>
        </p:spPr>
      </p:pic>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2249" y="4217404"/>
            <a:ext cx="1158288" cy="987957"/>
          </a:xfrm>
          <a:prstGeom prst="rect">
            <a:avLst/>
          </a:prstGeom>
        </p:spPr>
      </p:pic>
      <p:sp>
        <p:nvSpPr>
          <p:cNvPr id="16" name="TextBox 15"/>
          <p:cNvSpPr txBox="1"/>
          <p:nvPr/>
        </p:nvSpPr>
        <p:spPr>
          <a:xfrm>
            <a:off x="552687" y="5319807"/>
            <a:ext cx="11398919" cy="1569660"/>
          </a:xfrm>
          <a:prstGeom prst="rect">
            <a:avLst/>
          </a:prstGeom>
          <a:noFill/>
        </p:spPr>
        <p:txBody>
          <a:bodyPr wrap="square" rtlCol="0">
            <a:spAutoFit/>
          </a:bodyPr>
          <a:lstStyle/>
          <a:p>
            <a:pPr algn="ctr"/>
            <a:r>
              <a:rPr lang="vi-VN" sz="3400" b="1" dirty="0" smtClean="0">
                <a:latin typeface="Cambria" panose="02040503050406030204" pitchFamily="18" charset="0"/>
                <a:ea typeface="Cambria" panose="02040503050406030204" pitchFamily="18" charset="0"/>
              </a:rPr>
              <a:t>Ở hình b và d tắt </a:t>
            </a:r>
            <a:r>
              <a:rPr lang="vi-VN" sz="3400" b="1" dirty="0">
                <a:latin typeface="Cambria" panose="02040503050406030204" pitchFamily="18" charset="0"/>
                <a:ea typeface="Cambria" panose="02040503050406030204" pitchFamily="18" charset="0"/>
              </a:rPr>
              <a:t>vòi </a:t>
            </a:r>
            <a:r>
              <a:rPr lang="vi-VN" sz="3400" b="1" dirty="0" smtClean="0">
                <a:latin typeface="Cambria" panose="02040503050406030204" pitchFamily="18" charset="0"/>
                <a:ea typeface="Cambria" panose="02040503050406030204" pitchFamily="18" charset="0"/>
              </a:rPr>
              <a:t>nước khi đang xoa xà </a:t>
            </a:r>
            <a:r>
              <a:rPr lang="vi-VN" sz="3400" b="1" dirty="0">
                <a:latin typeface="Cambria" panose="02040503050406030204" pitchFamily="18" charset="0"/>
                <a:ea typeface="Cambria" panose="02040503050406030204" pitchFamily="18" charset="0"/>
              </a:rPr>
              <a:t>phòng gội </a:t>
            </a:r>
            <a:r>
              <a:rPr lang="vi-VN" sz="3400" b="1" dirty="0" smtClean="0">
                <a:latin typeface="Cambria" panose="02040503050406030204" pitchFamily="18" charset="0"/>
                <a:ea typeface="Cambria" panose="02040503050406030204" pitchFamily="18" charset="0"/>
              </a:rPr>
              <a:t>đầu và xà </a:t>
            </a:r>
            <a:r>
              <a:rPr lang="vi-VN" sz="3400" b="1" dirty="0">
                <a:latin typeface="Cambria" panose="02040503050406030204" pitchFamily="18" charset="0"/>
                <a:ea typeface="Cambria" panose="02040503050406030204" pitchFamily="18" charset="0"/>
              </a:rPr>
              <a:t>phòng rửa </a:t>
            </a:r>
            <a:r>
              <a:rPr lang="vi-VN" sz="3400" b="1" dirty="0" smtClean="0">
                <a:latin typeface="Cambria" panose="02040503050406030204" pitchFamily="18" charset="0"/>
                <a:ea typeface="Cambria" panose="02040503050406030204" pitchFamily="18" charset="0"/>
              </a:rPr>
              <a:t>tay việc làm đó giúp tiết kiệm nước</a:t>
            </a:r>
            <a:r>
              <a:rPr lang="vi-VN" sz="3400" b="1" dirty="0">
                <a:latin typeface="Cambria" panose="02040503050406030204" pitchFamily="18" charset="0"/>
                <a:ea typeface="Cambria" panose="02040503050406030204" pitchFamily="18" charset="0"/>
              </a:rPr>
              <a:t>.</a:t>
            </a:r>
            <a:endParaRPr lang="en-US" sz="3400" b="1" dirty="0">
              <a:latin typeface="Cambria" panose="02040503050406030204" pitchFamily="18" charset="0"/>
              <a:ea typeface="Cambria" panose="02040503050406030204" pitchFamily="18" charset="0"/>
            </a:endParaRPr>
          </a:p>
          <a:p>
            <a:pPr algn="ctr"/>
            <a:r>
              <a:rPr lang="vi-VN" sz="2800" b="1" dirty="0" smtClean="0">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5113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1" presetClass="mediacall" presetSubtype="0" fill="hold" nodeType="withEffect">
                                  <p:stCondLst>
                                    <p:cond delay="0"/>
                                  </p:stCondLst>
                                  <p:childTnLst>
                                    <p:cmd type="call" cmd="playFrom(0.0)">
                                      <p:cBhvr>
                                        <p:cTn id="16" dur="5276"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521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569468" y="809762"/>
            <a:ext cx="1111190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400" b="1" dirty="0" smtClean="0">
                <a:solidFill>
                  <a:srgbClr val="C00000"/>
                </a:solidFill>
                <a:latin typeface="Cambria" panose="02040503050406030204" pitchFamily="18" charset="0"/>
                <a:ea typeface="Cambria" panose="02040503050406030204" pitchFamily="18" charset="0"/>
              </a:rPr>
              <a:t>Nêu một số việc làm khác để tiết kiệm nguồn nước?</a:t>
            </a:r>
            <a:endParaRPr kumimoji="0" lang="en-US"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Google Shape;117;p2"/>
          <p:cNvSpPr/>
          <p:nvPr/>
        </p:nvSpPr>
        <p:spPr>
          <a:xfrm>
            <a:off x="720410" y="566345"/>
            <a:ext cx="10751178" cy="1102386"/>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4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8" name="TextBox 7"/>
          <p:cNvSpPr txBox="1"/>
          <p:nvPr/>
        </p:nvSpPr>
        <p:spPr>
          <a:xfrm>
            <a:off x="-1233714" y="230731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smtClean="0">
                <a:solidFill>
                  <a:srgbClr val="002060"/>
                </a:solidFill>
                <a:latin typeface="Cambria" panose="02040503050406030204" pitchFamily="18" charset="0"/>
                <a:ea typeface="Cambria" panose="02040503050406030204" pitchFamily="18" charset="0"/>
              </a:rPr>
              <a:t>- Tắt vòi nước khi không sử dụng.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1014458" y="308304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smtClean="0">
                <a:solidFill>
                  <a:srgbClr val="002060"/>
                </a:solidFill>
                <a:latin typeface="Cambria" panose="02040503050406030204" pitchFamily="18" charset="0"/>
                <a:ea typeface="Cambria" panose="02040503050406030204" pitchFamily="18" charset="0"/>
              </a:rPr>
              <a:t>- Sử dụng nước tưới rau để tưới cây.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538513" y="4049725"/>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smtClean="0">
                <a:solidFill>
                  <a:srgbClr val="002060"/>
                </a:solidFill>
                <a:latin typeface="Cambria" panose="02040503050406030204" pitchFamily="18" charset="0"/>
                <a:ea typeface="Cambria" panose="02040503050406030204" pitchFamily="18" charset="0"/>
              </a:rPr>
              <a:t>- Lấy lượng nước vừa đủ uống.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815" t="3518" r="6666" b="4074"/>
          <a:stretch/>
        </p:blipFill>
        <p:spPr>
          <a:xfrm>
            <a:off x="7461504" y="1898314"/>
            <a:ext cx="4219870" cy="4405262"/>
          </a:xfrm>
          <a:prstGeom prst="rect">
            <a:avLst/>
          </a:prstGeom>
        </p:spPr>
      </p:pic>
    </p:spTree>
    <p:extLst>
      <p:ext uri="{BB962C8B-B14F-4D97-AF65-F5344CB8AC3E}">
        <p14:creationId xmlns:p14="http://schemas.microsoft.com/office/powerpoint/2010/main" val="8912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26012" y="811846"/>
            <a:ext cx="9138696" cy="4186874"/>
          </a:xfrm>
          <a:prstGeom prst="rect">
            <a:avLst/>
          </a:prstGeom>
        </p:spPr>
      </p:pic>
    </p:spTree>
    <p:extLst>
      <p:ext uri="{BB962C8B-B14F-4D97-AF65-F5344CB8AC3E}">
        <p14:creationId xmlns:p14="http://schemas.microsoft.com/office/powerpoint/2010/main" val="35160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175985" y="154092"/>
            <a:ext cx="11894095" cy="6472587"/>
          </a:xfrm>
          <a:prstGeom prst="rect">
            <a:avLst/>
          </a:prstGeom>
        </p:spPr>
      </p:pic>
      <p:pic>
        <p:nvPicPr>
          <p:cNvPr id="3" name="Picture 2"/>
          <p:cNvPicPr>
            <a:picLocks noChangeAspect="1"/>
          </p:cNvPicPr>
          <p:nvPr/>
        </p:nvPicPr>
        <p:blipFill>
          <a:blip r:embed="rId6"/>
          <a:stretch>
            <a:fillRect/>
          </a:stretch>
        </p:blipFill>
        <p:spPr>
          <a:xfrm>
            <a:off x="4013820" y="655110"/>
            <a:ext cx="9138696" cy="4834547"/>
          </a:xfrm>
          <a:prstGeom prst="rect">
            <a:avLst/>
          </a:prstGeom>
        </p:spPr>
      </p:pic>
    </p:spTree>
    <p:extLst>
      <p:ext uri="{BB962C8B-B14F-4D97-AF65-F5344CB8AC3E}">
        <p14:creationId xmlns:p14="http://schemas.microsoft.com/office/powerpoint/2010/main" val="337370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71739" y="302253"/>
            <a:ext cx="10594520" cy="707886"/>
          </a:xfrm>
          <a:prstGeom prst="rect">
            <a:avLst/>
          </a:prstGeom>
          <a:noFill/>
        </p:spPr>
        <p:txBody>
          <a:bodyPr wrap="square" rtlCol="0">
            <a:spAutoFit/>
          </a:bodyPr>
          <a:lstStyle/>
          <a:p>
            <a:pPr algn="ctr"/>
            <a:r>
              <a:rPr lang="vi-VN" sz="4000" b="1" dirty="0" smtClean="0">
                <a:solidFill>
                  <a:srgbClr val="C00000"/>
                </a:solidFill>
                <a:latin typeface="Cambria" panose="02040503050406030204" pitchFamily="18" charset="0"/>
                <a:ea typeface="Cambria" panose="02040503050406030204" pitchFamily="18" charset="0"/>
              </a:rPr>
              <a:t>Một số cách làm sạch nước</a:t>
            </a:r>
            <a:endParaRPr lang="en-US" sz="40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5244" t="1656" r="35645" b="-1238"/>
          <a:stretch/>
        </p:blipFill>
        <p:spPr>
          <a:xfrm>
            <a:off x="1401057" y="1747062"/>
            <a:ext cx="2451100" cy="4320590"/>
          </a:xfrm>
          <a:prstGeom prst="rect">
            <a:avLst/>
          </a:prstGeom>
        </p:spPr>
      </p:pic>
      <p:sp>
        <p:nvSpPr>
          <p:cNvPr id="9" name="Rectangle 8"/>
          <p:cNvSpPr/>
          <p:nvPr/>
        </p:nvSpPr>
        <p:spPr>
          <a:xfrm>
            <a:off x="582360" y="1122041"/>
            <a:ext cx="2267416" cy="553998"/>
          </a:xfrm>
          <a:prstGeom prst="rect">
            <a:avLst/>
          </a:prstGeom>
        </p:spPr>
        <p:txBody>
          <a:bodyPr wrap="none">
            <a:spAutoFit/>
          </a:bodyPr>
          <a:lstStyle/>
          <a:p>
            <a:r>
              <a:rPr lang="vi-VN" sz="3000" b="1" dirty="0" smtClean="0">
                <a:solidFill>
                  <a:srgbClr val="002060"/>
                </a:solidFill>
                <a:latin typeface="Cambria" panose="02040503050406030204" pitchFamily="18" charset="0"/>
                <a:ea typeface="Cambria" panose="02040503050406030204" pitchFamily="18" charset="0"/>
              </a:rPr>
              <a:t>a) Lọc nước</a:t>
            </a:r>
            <a:endParaRPr lang="en-US" sz="3000"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3929963" y="2102821"/>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Nước đục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3834026" y="2708868"/>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Cát</a:t>
            </a:r>
            <a:endParaRPr lang="en-US" sz="2200" b="1" dirty="0">
              <a:latin typeface="Cambria" panose="02040503050406030204" pitchFamily="18" charset="0"/>
              <a:ea typeface="Cambria" panose="02040503050406030204" pitchFamily="18" charset="0"/>
            </a:endParaRPr>
          </a:p>
        </p:txBody>
      </p:sp>
      <p:sp>
        <p:nvSpPr>
          <p:cNvPr id="16" name="TextBox 15"/>
          <p:cNvSpPr txBox="1"/>
          <p:nvPr/>
        </p:nvSpPr>
        <p:spPr>
          <a:xfrm>
            <a:off x="3929963" y="3155635"/>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Sỏi</a:t>
            </a:r>
            <a:endParaRPr lang="en-US" sz="2200" b="1" dirty="0">
              <a:latin typeface="Cambria" panose="02040503050406030204" pitchFamily="18" charset="0"/>
              <a:ea typeface="Cambria" panose="02040503050406030204" pitchFamily="18" charset="0"/>
            </a:endParaRPr>
          </a:p>
        </p:txBody>
      </p:sp>
      <p:sp>
        <p:nvSpPr>
          <p:cNvPr id="18" name="TextBox 17"/>
          <p:cNvSpPr txBox="1"/>
          <p:nvPr/>
        </p:nvSpPr>
        <p:spPr>
          <a:xfrm>
            <a:off x="3834026" y="3670787"/>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Bông</a:t>
            </a:r>
            <a:endParaRPr lang="en-US" sz="2200" b="1" dirty="0">
              <a:latin typeface="Cambria" panose="02040503050406030204" pitchFamily="18" charset="0"/>
              <a:ea typeface="Cambria" panose="02040503050406030204" pitchFamily="18" charset="0"/>
            </a:endParaRPr>
          </a:p>
        </p:txBody>
      </p:sp>
      <p:sp>
        <p:nvSpPr>
          <p:cNvPr id="19" name="TextBox 18"/>
          <p:cNvSpPr txBox="1"/>
          <p:nvPr/>
        </p:nvSpPr>
        <p:spPr>
          <a:xfrm>
            <a:off x="3796366" y="4810719"/>
            <a:ext cx="2514600" cy="430887"/>
          </a:xfrm>
          <a:prstGeom prst="rect">
            <a:avLst/>
          </a:prstGeom>
          <a:noFill/>
        </p:spPr>
        <p:txBody>
          <a:bodyPr wrap="square" rtlCol="0">
            <a:spAutoFit/>
          </a:bodyPr>
          <a:lstStyle/>
          <a:p>
            <a:r>
              <a:rPr lang="vi-VN" sz="2200" b="1" smtClean="0">
                <a:latin typeface="Cambria" panose="02040503050406030204" pitchFamily="18" charset="0"/>
                <a:ea typeface="Cambria" panose="02040503050406030204" pitchFamily="18" charset="0"/>
              </a:rPr>
              <a:t>Nước sau khi lọc</a:t>
            </a:r>
            <a:endParaRPr lang="en-US" sz="2200" b="1" dirty="0">
              <a:latin typeface="Cambria" panose="02040503050406030204" pitchFamily="18" charset="0"/>
              <a:ea typeface="Cambria" panose="02040503050406030204" pitchFamily="18" charset="0"/>
            </a:endParaRPr>
          </a:p>
        </p:txBody>
      </p:sp>
      <p:sp>
        <p:nvSpPr>
          <p:cNvPr id="20" name="TextBox 19"/>
          <p:cNvSpPr txBox="1"/>
          <p:nvPr/>
        </p:nvSpPr>
        <p:spPr>
          <a:xfrm>
            <a:off x="341060" y="2197405"/>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Phần A</a:t>
            </a:r>
            <a:endParaRPr lang="en-US" sz="2200" b="1" dirty="0">
              <a:latin typeface="Cambria" panose="02040503050406030204" pitchFamily="18" charset="0"/>
              <a:ea typeface="Cambria" panose="02040503050406030204" pitchFamily="18" charset="0"/>
            </a:endParaRPr>
          </a:p>
        </p:txBody>
      </p:sp>
      <p:sp>
        <p:nvSpPr>
          <p:cNvPr id="21" name="TextBox 20"/>
          <p:cNvSpPr txBox="1"/>
          <p:nvPr/>
        </p:nvSpPr>
        <p:spPr>
          <a:xfrm>
            <a:off x="842723" y="3679463"/>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Lỗ</a:t>
            </a:r>
            <a:endParaRPr lang="en-US" sz="2200" b="1" dirty="0">
              <a:latin typeface="Cambria" panose="02040503050406030204" pitchFamily="18" charset="0"/>
              <a:ea typeface="Cambria" panose="02040503050406030204" pitchFamily="18" charset="0"/>
            </a:endParaRPr>
          </a:p>
        </p:txBody>
      </p:sp>
      <p:sp>
        <p:nvSpPr>
          <p:cNvPr id="24" name="TextBox 23"/>
          <p:cNvSpPr txBox="1"/>
          <p:nvPr/>
        </p:nvSpPr>
        <p:spPr>
          <a:xfrm>
            <a:off x="341060" y="4441454"/>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Phần B</a:t>
            </a:r>
            <a:endParaRPr lang="en-US" sz="2200" b="1" dirty="0">
              <a:latin typeface="Cambria" panose="02040503050406030204" pitchFamily="18" charset="0"/>
              <a:ea typeface="Cambria" panose="02040503050406030204" pitchFamily="18" charset="0"/>
            </a:endParaRPr>
          </a:p>
        </p:txBody>
      </p:sp>
      <p:sp>
        <p:nvSpPr>
          <p:cNvPr id="25" name="TextBox 24"/>
          <p:cNvSpPr txBox="1"/>
          <p:nvPr/>
        </p:nvSpPr>
        <p:spPr>
          <a:xfrm>
            <a:off x="6310966" y="1453162"/>
            <a:ext cx="5181601"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smtClean="0">
                <a:solidFill>
                  <a:srgbClr val="002060"/>
                </a:solidFill>
                <a:latin typeface="Cambria" panose="02040503050406030204" pitchFamily="18" charset="0"/>
                <a:ea typeface="Cambria" panose="02040503050406030204" pitchFamily="18" charset="0"/>
              </a:rPr>
              <a:t>-</a:t>
            </a:r>
            <a:r>
              <a:rPr lang="en-US" sz="2600" b="1" noProof="0" dirty="0" smtClean="0">
                <a:solidFill>
                  <a:srgbClr val="002060"/>
                </a:solidFill>
                <a:latin typeface="Cambria" panose="02040503050406030204" pitchFamily="18" charset="0"/>
                <a:ea typeface="Cambria" panose="02040503050406030204" pitchFamily="18" charset="0"/>
              </a:rPr>
              <a:t> </a:t>
            </a:r>
            <a:r>
              <a:rPr lang="vi-VN" sz="2600" b="1" noProof="0" dirty="0" smtClean="0">
                <a:solidFill>
                  <a:srgbClr val="002060"/>
                </a:solidFill>
                <a:latin typeface="Cambria" panose="02040503050406030204" pitchFamily="18" charset="0"/>
                <a:ea typeface="Cambria" panose="02040503050406030204" pitchFamily="18" charset="0"/>
              </a:rPr>
              <a:t>Cắt một chai nhựa thành 2 phần A và B.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smtClean="0">
                <a:solidFill>
                  <a:srgbClr val="002060"/>
                </a:solidFill>
                <a:latin typeface="Cambria" panose="02040503050406030204" pitchFamily="18" charset="0"/>
                <a:ea typeface="Cambria" panose="02040503050406030204" pitchFamily="18" charset="0"/>
              </a:rPr>
              <a:t>Đục nhiều lỗ nhỏ ở nắp chai phần A và một lỗ ở phía trên phần B.</a:t>
            </a:r>
          </a:p>
          <a:p>
            <a:pPr marR="0" lvl="0" algn="just" defTabSz="914400" rtl="0" eaLnBrk="1" fontAlgn="auto" latinLnBrk="0" hangingPunct="1">
              <a:lnSpc>
                <a:spcPct val="100000"/>
              </a:lnSpc>
              <a:spcBef>
                <a:spcPts val="0"/>
              </a:spcBef>
              <a:spcAft>
                <a:spcPts val="0"/>
              </a:spcAft>
              <a:buClrTx/>
              <a:buSzTx/>
              <a:tabLst/>
              <a:defRPr/>
            </a:pPr>
            <a:r>
              <a:rPr kumimoji="0" lang="vi-VN" sz="2600" b="1" i="0" u="none" strike="noStrike" kern="1200" cap="none" spc="0" normalizeH="0" baseline="0" dirty="0" smtClean="0">
                <a:ln>
                  <a:noFill/>
                </a:ln>
                <a:solidFill>
                  <a:srgbClr val="002060"/>
                </a:solidFill>
                <a:effectLst/>
                <a:uLnTx/>
                <a:uFillTx/>
                <a:latin typeface="Cambria" panose="02040503050406030204" pitchFamily="18" charset="0"/>
                <a:ea typeface="Cambria" panose="02040503050406030204" pitchFamily="18" charset="0"/>
              </a:rPr>
              <a:t>- Lật ngược phần A đặt vào phần B như hình vẽ.</a:t>
            </a:r>
          </a:p>
          <a:p>
            <a:pPr marR="0" lvl="0" algn="just" defTabSz="914400" rtl="0" eaLnBrk="1" fontAlgn="auto" latinLnBrk="0" hangingPunct="1">
              <a:lnSpc>
                <a:spcPct val="100000"/>
              </a:lnSpc>
              <a:spcBef>
                <a:spcPts val="0"/>
              </a:spcBef>
              <a:spcAft>
                <a:spcPts val="0"/>
              </a:spcAft>
              <a:buClrTx/>
              <a:buSzTx/>
              <a:tabLst/>
              <a:defRPr/>
            </a:pPr>
            <a:r>
              <a:rPr lang="vi-VN" sz="2600" b="1" dirty="0" smtClean="0">
                <a:solidFill>
                  <a:srgbClr val="002060"/>
                </a:solidFill>
                <a:latin typeface="Cambria" panose="02040503050406030204" pitchFamily="18" charset="0"/>
                <a:ea typeface="Cambria" panose="02040503050406030204" pitchFamily="18" charset="0"/>
              </a:rPr>
              <a:t>-</a:t>
            </a:r>
            <a:r>
              <a:rPr lang="en-US" sz="2600" b="1" dirty="0" smtClean="0">
                <a:solidFill>
                  <a:srgbClr val="002060"/>
                </a:solidFill>
                <a:latin typeface="Cambria" panose="02040503050406030204" pitchFamily="18" charset="0"/>
                <a:ea typeface="Cambria" panose="02040503050406030204" pitchFamily="18" charset="0"/>
              </a:rPr>
              <a:t> </a:t>
            </a:r>
            <a:r>
              <a:rPr lang="vi-VN" sz="2600" b="1" dirty="0" smtClean="0">
                <a:solidFill>
                  <a:srgbClr val="002060"/>
                </a:solidFill>
                <a:latin typeface="Cambria" panose="02040503050406030204" pitchFamily="18" charset="0"/>
                <a:ea typeface="Cambria" panose="02040503050406030204" pitchFamily="18" charset="0"/>
              </a:rPr>
              <a:t>Cho lần lượt vào hình A một ít bông, cát, sỏi.  </a:t>
            </a:r>
          </a:p>
          <a:p>
            <a:pPr marR="0" lvl="0" algn="just" defTabSz="914400" rtl="0" eaLnBrk="1" fontAlgn="auto" latinLnBrk="0" hangingPunct="1">
              <a:lnSpc>
                <a:spcPct val="100000"/>
              </a:lnSpc>
              <a:spcBef>
                <a:spcPts val="0"/>
              </a:spcBef>
              <a:spcAft>
                <a:spcPts val="0"/>
              </a:spcAft>
              <a:buClrTx/>
              <a:buSzTx/>
              <a:tabLst/>
              <a:defRPr/>
            </a:pPr>
            <a:r>
              <a:rPr lang="vi-VN" sz="2600" b="1" dirty="0" smtClean="0">
                <a:solidFill>
                  <a:srgbClr val="002060"/>
                </a:solidFill>
                <a:latin typeface="Cambria" panose="02040503050406030204" pitchFamily="18" charset="0"/>
                <a:ea typeface="Cambria" panose="02040503050406030204" pitchFamily="18" charset="0"/>
              </a:rPr>
              <a:t>Sau đó, từ từ đổ nước cần lọc vào phần A.</a:t>
            </a:r>
            <a:endPar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31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ircle(in)">
                                      <p:cBhvr>
                                        <p:cTn id="4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5" grpId="0"/>
      <p:bldP spid="16" grpId="0"/>
      <p:bldP spid="18" grpId="0"/>
      <p:bldP spid="19" grpId="0"/>
      <p:bldP spid="20" grpId="0"/>
      <p:bldP spid="21"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9386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solidFill>
                  <a:srgbClr val="002060"/>
                </a:solidFill>
                <a:latin typeface="Cambria" panose="02040503050406030204" pitchFamily="18" charset="0"/>
                <a:ea typeface="Cambria" panose="02040503050406030204" pitchFamily="18" charset="0"/>
              </a:rPr>
              <a:t>b</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Khử trùng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5631077" y="1830917"/>
            <a:ext cx="5900523" cy="35548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Cho nước cần làm sạch vào</a:t>
            </a:r>
            <a:r>
              <a:rPr kumimoji="0" lang="vi-VN" sz="45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chai.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aseline="0" dirty="0" smtClean="0">
                <a:solidFill>
                  <a:srgbClr val="002060"/>
                </a:solidFill>
                <a:latin typeface="Cambria" panose="02040503050406030204" pitchFamily="18" charset="0"/>
                <a:ea typeface="Cambria" panose="02040503050406030204" pitchFamily="18" charset="0"/>
              </a:rPr>
              <a:t>- Cho vào chai một lượng chất khử trùng đậy nắp và lắc chai.</a:t>
            </a:r>
            <a:endParaRPr kumimoji="0" lang="en-US"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376424" y="2409280"/>
            <a:ext cx="4873653" cy="2952043"/>
          </a:xfrm>
          <a:prstGeom prst="rect">
            <a:avLst/>
          </a:prstGeom>
        </p:spPr>
      </p:pic>
    </p:spTree>
    <p:extLst>
      <p:ext uri="{BB962C8B-B14F-4D97-AF65-F5344CB8AC3E}">
        <p14:creationId xmlns:p14="http://schemas.microsoft.com/office/powerpoint/2010/main" val="269199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39520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Đun sôi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60" y="1798774"/>
            <a:ext cx="4521200" cy="4521200"/>
          </a:xfrm>
          <a:prstGeom prst="rect">
            <a:avLst/>
          </a:prstGeom>
        </p:spPr>
      </p:pic>
      <p:sp>
        <p:nvSpPr>
          <p:cNvPr id="8" name="TextBox 7"/>
          <p:cNvSpPr txBox="1"/>
          <p:nvPr/>
        </p:nvSpPr>
        <p:spPr>
          <a:xfrm>
            <a:off x="5250077" y="2423532"/>
            <a:ext cx="651600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Cho nước cần làm sạch vào ấm rồi đun sôi.</a:t>
            </a:r>
            <a:endPar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804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1825865" y="1326844"/>
            <a:ext cx="65160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vi-VN"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biết: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2311400" y="3395621"/>
            <a:ext cx="76200" cy="369332"/>
          </a:xfrm>
          <a:prstGeom prst="rect">
            <a:avLst/>
          </a:prstGeom>
          <a:noFill/>
        </p:spPr>
        <p:txBody>
          <a:bodyPr wrap="square" rtlCol="0">
            <a:spAutoFit/>
          </a:bodyPr>
          <a:lstStyle/>
          <a:p>
            <a:endParaRPr lang="en-US" dirty="0"/>
          </a:p>
        </p:txBody>
      </p:sp>
      <p:sp>
        <p:nvSpPr>
          <p:cNvPr id="3" name="TextBox 2"/>
          <p:cNvSpPr txBox="1"/>
          <p:nvPr/>
        </p:nvSpPr>
        <p:spPr>
          <a:xfrm>
            <a:off x="861905" y="1933936"/>
            <a:ext cx="10882718" cy="3847207"/>
          </a:xfrm>
          <a:prstGeom prst="rect">
            <a:avLst/>
          </a:prstGeom>
          <a:noFill/>
        </p:spPr>
        <p:txBody>
          <a:bodyPr wrap="square" rtlCol="0">
            <a:spAutoFit/>
          </a:bodyPr>
          <a:lstStyle/>
          <a:p>
            <a:pPr marL="457200" indent="-457200" algn="just">
              <a:buFontTx/>
              <a:buChar char="-"/>
            </a:pPr>
            <a:r>
              <a:rPr lang="vi-VN" sz="3200" b="1" dirty="0" smtClean="0">
                <a:latin typeface="Cambria" panose="02040503050406030204" pitchFamily="18" charset="0"/>
                <a:ea typeface="Cambria" panose="02040503050406030204" pitchFamily="18" charset="0"/>
              </a:rPr>
              <a:t>Cách nào loại bỏ được các chất không tan trong nước.</a:t>
            </a:r>
          </a:p>
          <a:p>
            <a:pPr algn="just"/>
            <a:endParaRPr lang="en-US" sz="3200" b="1" dirty="0" smtClean="0">
              <a:latin typeface="Cambria" panose="02040503050406030204" pitchFamily="18" charset="0"/>
              <a:ea typeface="Cambria" panose="02040503050406030204" pitchFamily="18" charset="0"/>
            </a:endParaRPr>
          </a:p>
          <a:p>
            <a:pPr algn="just"/>
            <a:endParaRPr lang="vi-VN" sz="2400" b="1" dirty="0" smtClean="0">
              <a:latin typeface="Cambria" panose="02040503050406030204" pitchFamily="18" charset="0"/>
              <a:ea typeface="Cambria" panose="02040503050406030204" pitchFamily="18" charset="0"/>
            </a:endParaRPr>
          </a:p>
          <a:p>
            <a:pPr marL="457200" indent="-457200" algn="just">
              <a:buFontTx/>
              <a:buChar char="-"/>
            </a:pPr>
            <a:r>
              <a:rPr lang="vi-VN" sz="3200" b="1" dirty="0" smtClean="0">
                <a:latin typeface="Cambria" panose="02040503050406030204" pitchFamily="18" charset="0"/>
                <a:ea typeface="Cambria" panose="02040503050406030204" pitchFamily="18" charset="0"/>
              </a:rPr>
              <a:t>Cách nào loại bỏ được hầu hết vi khuẩn và các chất gây mùi cho nước.</a:t>
            </a:r>
          </a:p>
          <a:p>
            <a:pPr algn="just"/>
            <a:endParaRPr lang="en-US" sz="3200" b="1" dirty="0" smtClean="0">
              <a:latin typeface="Cambria" panose="02040503050406030204" pitchFamily="18" charset="0"/>
              <a:ea typeface="Cambria" panose="02040503050406030204" pitchFamily="18" charset="0"/>
            </a:endParaRPr>
          </a:p>
          <a:p>
            <a:pPr algn="just"/>
            <a:endParaRPr lang="vi-VN" sz="2400" b="1" dirty="0" smtClean="0">
              <a:latin typeface="Cambria" panose="02040503050406030204" pitchFamily="18" charset="0"/>
              <a:ea typeface="Cambria" panose="02040503050406030204" pitchFamily="18" charset="0"/>
            </a:endParaRPr>
          </a:p>
          <a:p>
            <a:pPr marL="457200" indent="-457200" algn="just">
              <a:buFontTx/>
              <a:buChar char="-"/>
            </a:pPr>
            <a:r>
              <a:rPr lang="vi-VN" sz="3200" b="1" dirty="0" smtClean="0">
                <a:latin typeface="Cambria" panose="02040503050406030204" pitchFamily="18" charset="0"/>
                <a:ea typeface="Cambria" panose="02040503050406030204" pitchFamily="18" charset="0"/>
              </a:rPr>
              <a:t>Cách nào loại bỏ được vi khuẩn trong </a:t>
            </a:r>
            <a:r>
              <a:rPr lang="en-US" sz="3200" b="1" dirty="0" smtClean="0">
                <a:latin typeface="Cambria" panose="02040503050406030204" pitchFamily="18" charset="0"/>
                <a:ea typeface="Cambria" panose="02040503050406030204" pitchFamily="18" charset="0"/>
              </a:rPr>
              <a:t> </a:t>
            </a:r>
            <a:r>
              <a:rPr lang="vi-VN" sz="3200" b="1" dirty="0" smtClean="0">
                <a:latin typeface="Cambria" panose="02040503050406030204" pitchFamily="18" charset="0"/>
                <a:ea typeface="Cambria" panose="02040503050406030204" pitchFamily="18" charset="0"/>
              </a:rPr>
              <a:t>nước.</a:t>
            </a:r>
          </a:p>
        </p:txBody>
      </p:sp>
      <p:grpSp>
        <p:nvGrpSpPr>
          <p:cNvPr id="5" name="Group 4"/>
          <p:cNvGrpSpPr/>
          <p:nvPr/>
        </p:nvGrpSpPr>
        <p:grpSpPr>
          <a:xfrm>
            <a:off x="4516364" y="2644647"/>
            <a:ext cx="2857501" cy="635101"/>
            <a:chOff x="9778999" y="1402179"/>
            <a:chExt cx="2857501" cy="635101"/>
          </a:xfrm>
        </p:grpSpPr>
        <p:sp>
          <p:nvSpPr>
            <p:cNvPr id="14"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4" name="TextBox 3"/>
            <p:cNvSpPr txBox="1"/>
            <p:nvPr/>
          </p:nvSpPr>
          <p:spPr>
            <a:xfrm>
              <a:off x="10223500" y="1402179"/>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Lọc nước</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4516364" y="4461597"/>
            <a:ext cx="2857501" cy="635101"/>
            <a:chOff x="9778999" y="1402179"/>
            <a:chExt cx="2857501" cy="635101"/>
          </a:xfrm>
        </p:grpSpPr>
        <p:sp>
          <p:nvSpPr>
            <p:cNvPr id="19"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0" name="TextBox 19"/>
            <p:cNvSpPr txBox="1"/>
            <p:nvPr/>
          </p:nvSpPr>
          <p:spPr>
            <a:xfrm>
              <a:off x="10223500" y="1402179"/>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5" name="Group 24"/>
          <p:cNvGrpSpPr/>
          <p:nvPr/>
        </p:nvGrpSpPr>
        <p:grpSpPr>
          <a:xfrm>
            <a:off x="4516364" y="5802670"/>
            <a:ext cx="2648390" cy="614321"/>
            <a:chOff x="9778999" y="1422959"/>
            <a:chExt cx="2648390" cy="614321"/>
          </a:xfrm>
        </p:grpSpPr>
        <p:sp>
          <p:nvSpPr>
            <p:cNvPr id="26"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7" name="TextBox 26"/>
            <p:cNvSpPr txBox="1"/>
            <p:nvPr/>
          </p:nvSpPr>
          <p:spPr>
            <a:xfrm>
              <a:off x="10014389" y="1440164"/>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Khử trùng</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10" name="Picture 9"/>
          <p:cNvPicPr>
            <a:picLocks noChangeAspect="1"/>
          </p:cNvPicPr>
          <p:nvPr/>
        </p:nvPicPr>
        <p:blipFill>
          <a:blip r:embed="rId4"/>
          <a:stretch>
            <a:fillRect/>
          </a:stretch>
        </p:blipFill>
        <p:spPr>
          <a:xfrm>
            <a:off x="1432138" y="403048"/>
            <a:ext cx="9742252" cy="1341236"/>
          </a:xfrm>
          <a:prstGeom prst="rect">
            <a:avLst/>
          </a:prstGeom>
        </p:spPr>
      </p:pic>
    </p:spTree>
    <p:extLst>
      <p:ext uri="{BB962C8B-B14F-4D97-AF65-F5344CB8AC3E}">
        <p14:creationId xmlns:p14="http://schemas.microsoft.com/office/powerpoint/2010/main" val="13950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1" name="TextBox 10"/>
          <p:cNvSpPr txBox="1"/>
          <p:nvPr/>
        </p:nvSpPr>
        <p:spPr>
          <a:xfrm>
            <a:off x="560092" y="1172469"/>
            <a:ext cx="11122616"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1</a:t>
            </a:r>
            <a:r>
              <a:rPr lang="vi-VN" sz="2800" b="1" dirty="0" smtClean="0">
                <a:latin typeface="Cambria" panose="02040503050406030204" pitchFamily="18" charset="0"/>
                <a:ea typeface="Cambria" panose="02040503050406030204" pitchFamily="18" charset="0"/>
              </a:rPr>
              <a:t>. Chọn một cách phù hợp để làm sạch: Nước máy, nước trong bể bơi, nước đục. Nước sau khi được làm sạch trường hợp nào có thể uống được?</a:t>
            </a:r>
          </a:p>
        </p:txBody>
      </p:sp>
      <p:sp>
        <p:nvSpPr>
          <p:cNvPr id="13" name="TextBox 12"/>
          <p:cNvSpPr txBox="1"/>
          <p:nvPr/>
        </p:nvSpPr>
        <p:spPr>
          <a:xfrm>
            <a:off x="560092" y="4772307"/>
            <a:ext cx="11122616" cy="954107"/>
          </a:xfrm>
          <a:prstGeom prst="rect">
            <a:avLst/>
          </a:prstGeom>
          <a:noFill/>
        </p:spPr>
        <p:txBody>
          <a:bodyPr wrap="square" rtlCol="0">
            <a:spAutoFit/>
          </a:bodyPr>
          <a:lstStyle/>
          <a:p>
            <a:pPr algn="just"/>
            <a:r>
              <a:rPr lang="vi-VN" sz="2800" b="1" dirty="0" smtClean="0">
                <a:latin typeface="Cambria" panose="02040503050406030204" pitchFamily="18" charset="0"/>
                <a:ea typeface="Cambria" panose="02040503050406030204" pitchFamily="18" charset="0"/>
              </a:rPr>
              <a:t>2. Gia đình em đang sử dụng nguồn nước nào? Hãy kể tên cách làm sạch nước ở gia đình hoặc địa phương em đang sử dụng.</a:t>
            </a:r>
          </a:p>
        </p:txBody>
      </p:sp>
      <p:grpSp>
        <p:nvGrpSpPr>
          <p:cNvPr id="14" name="Group 13"/>
          <p:cNvGrpSpPr/>
          <p:nvPr/>
        </p:nvGrpSpPr>
        <p:grpSpPr>
          <a:xfrm>
            <a:off x="2835656" y="2187382"/>
            <a:ext cx="7342134" cy="614321"/>
            <a:chOff x="9778999" y="1422959"/>
            <a:chExt cx="2577193" cy="614321"/>
          </a:xfrm>
        </p:grpSpPr>
        <p:sp>
          <p:nvSpPr>
            <p:cNvPr id="15"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6" name="TextBox 15"/>
            <p:cNvSpPr txBox="1"/>
            <p:nvPr/>
          </p:nvSpPr>
          <p:spPr>
            <a:xfrm>
              <a:off x="9931834" y="1422959"/>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Cách làm sạch nước máy là 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835654" y="3148750"/>
            <a:ext cx="8663958" cy="614321"/>
            <a:chOff x="9778998" y="1825263"/>
            <a:chExt cx="3214131" cy="614321"/>
          </a:xfrm>
        </p:grpSpPr>
        <p:sp>
          <p:nvSpPr>
            <p:cNvPr id="18" name="Google Shape;117;p2"/>
            <p:cNvSpPr/>
            <p:nvPr/>
          </p:nvSpPr>
          <p:spPr>
            <a:xfrm>
              <a:off x="9778998" y="1825263"/>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9" name="TextBox 18"/>
            <p:cNvSpPr txBox="1"/>
            <p:nvPr/>
          </p:nvSpPr>
          <p:spPr>
            <a:xfrm>
              <a:off x="9851591" y="1836623"/>
              <a:ext cx="3141538"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Cách làm sạch nước trong bể là khử trùng.</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1" name="Group 20"/>
          <p:cNvGrpSpPr/>
          <p:nvPr/>
        </p:nvGrpSpPr>
        <p:grpSpPr>
          <a:xfrm>
            <a:off x="2835654" y="4034045"/>
            <a:ext cx="8710513" cy="639382"/>
            <a:chOff x="9801606" y="2124835"/>
            <a:chExt cx="3231402" cy="639382"/>
          </a:xfrm>
        </p:grpSpPr>
        <p:sp>
          <p:nvSpPr>
            <p:cNvPr id="22" name="Google Shape;117;p2"/>
            <p:cNvSpPr/>
            <p:nvPr/>
          </p:nvSpPr>
          <p:spPr>
            <a:xfrm>
              <a:off x="9801606" y="2149896"/>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3" name="TextBox 22"/>
            <p:cNvSpPr txBox="1"/>
            <p:nvPr/>
          </p:nvSpPr>
          <p:spPr>
            <a:xfrm>
              <a:off x="9891470" y="2124835"/>
              <a:ext cx="3141538"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Cách làm sạch nước đục là lọc nước.</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24" name="TextBox 23"/>
          <p:cNvSpPr txBox="1"/>
          <p:nvPr/>
        </p:nvSpPr>
        <p:spPr>
          <a:xfrm>
            <a:off x="1606325" y="5682663"/>
            <a:ext cx="11122616" cy="630942"/>
          </a:xfrm>
          <a:prstGeom prst="rect">
            <a:avLst/>
          </a:prstGeom>
          <a:noFill/>
        </p:spPr>
        <p:txBody>
          <a:bodyPr wrap="square" rtlCol="0">
            <a:spAutoFit/>
          </a:bodyPr>
          <a:lstStyle/>
          <a:p>
            <a:r>
              <a:rPr lang="vi-VN" sz="3500" b="1" dirty="0" smtClean="0">
                <a:solidFill>
                  <a:srgbClr val="002060"/>
                </a:solidFill>
                <a:latin typeface="Cambria" panose="02040503050406030204" pitchFamily="18" charset="0"/>
                <a:ea typeface="Cambria" panose="02040503050406030204" pitchFamily="18" charset="0"/>
              </a:rPr>
              <a:t>Nước máy sau khi đun sôi có thể uống được.</a:t>
            </a:r>
          </a:p>
        </p:txBody>
      </p:sp>
      <p:pic>
        <p:nvPicPr>
          <p:cNvPr id="2" name="Picture 1"/>
          <p:cNvPicPr>
            <a:picLocks noChangeAspect="1"/>
          </p:cNvPicPr>
          <p:nvPr/>
        </p:nvPicPr>
        <p:blipFill>
          <a:blip r:embed="rId4"/>
          <a:stretch>
            <a:fillRect/>
          </a:stretch>
        </p:blipFill>
        <p:spPr>
          <a:xfrm>
            <a:off x="1162651" y="250784"/>
            <a:ext cx="9742252" cy="1341236"/>
          </a:xfrm>
          <a:prstGeom prst="rect">
            <a:avLst/>
          </a:prstGeom>
        </p:spPr>
      </p:pic>
    </p:spTree>
    <p:extLst>
      <p:ext uri="{BB962C8B-B14F-4D97-AF65-F5344CB8AC3E}">
        <p14:creationId xmlns:p14="http://schemas.microsoft.com/office/powerpoint/2010/main" val="274903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3">
                                            <p:txEl>
                                              <p:pRg st="0" end="0"/>
                                            </p:txEl>
                                          </p:spTgt>
                                        </p:tgtEl>
                                      </p:cBhvr>
                                    </p:animEffect>
                                    <p:set>
                                      <p:cBhvr>
                                        <p:cTn id="17"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1"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allAtOnce"/>
      <p:bldP spid="13" grpI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510539" y="1823341"/>
            <a:ext cx="529068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2. Gia đình em đang sử dụng nguồn nước nào? Hãy kể tên cách làm sạch nước ở gia đình hoặc địa phương em đang sử dụng.</a:t>
            </a:r>
          </a:p>
        </p:txBody>
      </p:sp>
      <p:pic>
        <p:nvPicPr>
          <p:cNvPr id="8" name="Picture 7"/>
          <p:cNvPicPr>
            <a:picLocks noChangeAspect="1"/>
          </p:cNvPicPr>
          <p:nvPr/>
        </p:nvPicPr>
        <p:blipFill>
          <a:blip r:embed="rId4"/>
          <a:stretch>
            <a:fillRect/>
          </a:stretch>
        </p:blipFill>
        <p:spPr>
          <a:xfrm>
            <a:off x="1162651" y="250784"/>
            <a:ext cx="9742252" cy="1341236"/>
          </a:xfrm>
          <a:prstGeom prst="rect">
            <a:avLst/>
          </a:prstGeom>
        </p:spPr>
      </p:pic>
      <p:pic>
        <p:nvPicPr>
          <p:cNvPr id="1026" name="Picture 2" descr="Nước sinh hoạt là gì? Một số vấn đề khi sử dụng nguồn nước sinh hoạ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411" y="1810277"/>
            <a:ext cx="57150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27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矩形 25"/>
          <p:cNvSpPr/>
          <p:nvPr/>
        </p:nvSpPr>
        <p:spPr>
          <a:xfrm>
            <a:off x="898233" y="541733"/>
            <a:ext cx="974372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500" b="1" dirty="0" smtClean="0">
                <a:solidFill>
                  <a:srgbClr val="C00000"/>
                </a:solidFill>
                <a:latin typeface="UTM Cooper Black" panose="02040603050506020204" pitchFamily="18" charset="0"/>
                <a:ea typeface="印品丫丫体-D版" panose="02010601030101010101" pitchFamily="2" charset="-122"/>
              </a:rPr>
              <a:t>BÀI HỌC NÀY GIÚP EM HỌC ĐƯỢC NHỮNG KIẾN THỨC GÌ?</a:t>
            </a:r>
            <a:endParaRPr kumimoji="0" lang="zh-CN" altLang="en-US" sz="4500" b="1" i="0" u="none" strike="noStrike" kern="1200" cap="none" spc="0" normalizeH="0" baseline="0" noProof="0" dirty="0">
              <a:ln>
                <a:noFill/>
              </a:ln>
              <a:solidFill>
                <a:srgbClr val="C00000"/>
              </a:solidFill>
              <a:effectLst/>
              <a:uLnTx/>
              <a:uFillTx/>
              <a:latin typeface="UTM Cooper Black" panose="02040603050506020204" pitchFamily="18" charset="0"/>
              <a:ea typeface="印品丫丫体-D版" panose="02010601030101010101" pitchFamily="2" charset="-122"/>
            </a:endParaRPr>
          </a:p>
        </p:txBody>
      </p:sp>
      <p:sp>
        <p:nvSpPr>
          <p:cNvPr id="13" name="TextBox 12"/>
          <p:cNvSpPr txBox="1"/>
          <p:nvPr/>
        </p:nvSpPr>
        <p:spPr>
          <a:xfrm>
            <a:off x="753178" y="2093376"/>
            <a:ext cx="8923161"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Sử dụng tiết kiệm nước để cho nhiều người khác có nước dùng  và giảm chi phí sinh hoạt, tránh cạn kiệt nguồn nước.</a:t>
            </a:r>
          </a:p>
        </p:txBody>
      </p:sp>
      <p:sp>
        <p:nvSpPr>
          <p:cNvPr id="8" name="矩形 25"/>
          <p:cNvSpPr/>
          <p:nvPr/>
        </p:nvSpPr>
        <p:spPr>
          <a:xfrm>
            <a:off x="282525" y="812092"/>
            <a:ext cx="974372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000" b="1" dirty="0" smtClean="0">
                <a:solidFill>
                  <a:srgbClr val="C00000"/>
                </a:solidFill>
                <a:latin typeface="UTM Cooper Black" panose="02040603050506020204" pitchFamily="18" charset="0"/>
                <a:ea typeface="印品丫丫体-D版" panose="02010601030101010101" pitchFamily="2" charset="-122"/>
              </a:rPr>
              <a:t>EM ĐÃ HỌC</a:t>
            </a:r>
            <a:endParaRPr kumimoji="0" lang="zh-CN" altLang="en-US" sz="5000" b="1" i="0" u="none" strike="noStrike" kern="1200" cap="none" spc="0" normalizeH="0" baseline="0" noProof="0" dirty="0">
              <a:ln>
                <a:noFill/>
              </a:ln>
              <a:solidFill>
                <a:srgbClr val="C00000"/>
              </a:solidFill>
              <a:effectLst/>
              <a:uLnTx/>
              <a:uFillTx/>
              <a:latin typeface="UTM Cooper Black" panose="02040603050506020204" pitchFamily="18" charset="0"/>
              <a:ea typeface="印品丫丫体-D版" panose="02010601030101010101" pitchFamily="2" charset="-122"/>
            </a:endParaRPr>
          </a:p>
        </p:txBody>
      </p:sp>
      <p:sp>
        <p:nvSpPr>
          <p:cNvPr id="11" name="Google Shape;117;p2"/>
          <p:cNvSpPr/>
          <p:nvPr/>
        </p:nvSpPr>
        <p:spPr>
          <a:xfrm>
            <a:off x="753178" y="2050244"/>
            <a:ext cx="9546521" cy="171748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5" name="Google Shape;117;p2"/>
          <p:cNvSpPr/>
          <p:nvPr/>
        </p:nvSpPr>
        <p:spPr>
          <a:xfrm>
            <a:off x="1816100" y="4156423"/>
            <a:ext cx="9653169" cy="2024344"/>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6" name="TextBox 15"/>
          <p:cNvSpPr txBox="1"/>
          <p:nvPr/>
        </p:nvSpPr>
        <p:spPr>
          <a:xfrm>
            <a:off x="1917701" y="4087886"/>
            <a:ext cx="93980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Làm sạch nước bằng cách lọc đối với nước chứa chất không tan, khử trùng với nước chứa vi khuẩn như nước ở bể bơi, đun sôi trước khi uống với nước chứa ít vi khuẩn như nước máy.</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0022633" y="788465"/>
            <a:ext cx="1889967" cy="3333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356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8" grpId="0"/>
      <p:bldP spid="11" grpId="0" animBg="1"/>
      <p:bldP spid="15"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739885" y="1818319"/>
            <a:ext cx="1076302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Em hãy thực hành làm sạch nước trước </a:t>
            </a:r>
            <a:endParaRPr lang="en-US" sz="4000" b="1" dirty="0" smtClean="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khi sử dụng.</a:t>
            </a:r>
            <a:endPar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Nguồn nước bạn đang dùng, liệu có thật sự s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368" y="3431429"/>
            <a:ext cx="695325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247225" y="377066"/>
            <a:ext cx="9748349" cy="1609483"/>
          </a:xfrm>
          <a:prstGeom prst="rect">
            <a:avLst/>
          </a:prstGeom>
        </p:spPr>
      </p:pic>
    </p:spTree>
    <p:extLst>
      <p:ext uri="{BB962C8B-B14F-4D97-AF65-F5344CB8AC3E}">
        <p14:creationId xmlns:p14="http://schemas.microsoft.com/office/powerpoint/2010/main" val="3631301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3074964" y="802702"/>
            <a:ext cx="10796952" cy="4293554"/>
          </a:xfrm>
          <a:prstGeom prst="rect">
            <a:avLst/>
          </a:prstGeom>
        </p:spPr>
      </p:pic>
    </p:spTree>
    <p:extLst>
      <p:ext uri="{BB962C8B-B14F-4D97-AF65-F5344CB8AC3E}">
        <p14:creationId xmlns:p14="http://schemas.microsoft.com/office/powerpoint/2010/main" val="1427954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42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2"/>
          <a:stretch>
            <a:fillRect/>
          </a:stretch>
        </p:blipFill>
        <p:spPr>
          <a:xfrm>
            <a:off x="-1" y="0"/>
            <a:ext cx="12442371" cy="6736738"/>
          </a:xfrm>
          <a:prstGeom prst="rect">
            <a:avLst/>
          </a:prstGeom>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58079" y="261003"/>
            <a:ext cx="4158344" cy="4158344"/>
          </a:xfrm>
          <a:prstGeom prst="rect">
            <a:avLst/>
          </a:prstGeom>
          <a:scene3d>
            <a:camera prst="isometricOffAxis2Left"/>
            <a:lightRig rig="threePt" dir="t"/>
          </a:scene3d>
        </p:spPr>
      </p:pic>
      <p:pic>
        <p:nvPicPr>
          <p:cNvPr id="25" name="Picture 24">
            <a:extLst>
              <a:ext uri="{FF2B5EF4-FFF2-40B4-BE49-F238E27FC236}">
                <a16:creationId xmlns:a16="http://schemas.microsoft.com/office/drawing/2014/main" id="{E0976B12-E747-835C-B414-053B3BB86604}"/>
              </a:ext>
            </a:extLst>
          </p:cNvPr>
          <p:cNvPicPr>
            <a:picLocks noChangeAspect="1"/>
          </p:cNvPicPr>
          <p:nvPr/>
        </p:nvPicPr>
        <p:blipFill>
          <a:blip r:embed="rId5"/>
          <a:stretch>
            <a:fillRect/>
          </a:stretch>
        </p:blipFill>
        <p:spPr>
          <a:xfrm>
            <a:off x="-1" y="0"/>
            <a:ext cx="7563032" cy="2691704"/>
          </a:xfrm>
          <a:prstGeom prst="rect">
            <a:avLst/>
          </a:prstGeom>
        </p:spPr>
      </p:pic>
    </p:spTree>
    <p:extLst>
      <p:ext uri="{BB962C8B-B14F-4D97-AF65-F5344CB8AC3E}">
        <p14:creationId xmlns:p14="http://schemas.microsoft.com/office/powerpoint/2010/main" val="185855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6"/>
          <a:stretch>
            <a:fillRect/>
          </a:stretch>
        </p:blipFill>
        <p:spPr>
          <a:xfrm>
            <a:off x="0" y="-600038"/>
            <a:ext cx="12442371" cy="7500258"/>
          </a:xfrm>
          <a:prstGeom prst="rect">
            <a:avLst/>
          </a:prstGeom>
        </p:spPr>
      </p:pic>
      <p:pic>
        <p:nvPicPr>
          <p:cNvPr id="10" name="Picture 9">
            <a:extLst>
              <a:ext uri="{FF2B5EF4-FFF2-40B4-BE49-F238E27FC236}">
                <a16:creationId xmlns:a16="http://schemas.microsoft.com/office/drawing/2014/main" id="{842F7807-493C-5AAA-0A74-AC6130C0C565}"/>
              </a:ext>
            </a:extLst>
          </p:cNvPr>
          <p:cNvPicPr>
            <a:picLocks noChangeAspect="1"/>
          </p:cNvPicPr>
          <p:nvPr/>
        </p:nvPicPr>
        <p:blipFill>
          <a:blip r:embed="rId7"/>
          <a:stretch>
            <a:fillRect/>
          </a:stretch>
        </p:blipFill>
        <p:spPr>
          <a:xfrm>
            <a:off x="1941861" y="74058"/>
            <a:ext cx="8153401" cy="1764950"/>
          </a:xfrm>
          <a:prstGeom prst="rect">
            <a:avLst/>
          </a:prstGeom>
        </p:spPr>
      </p:pic>
      <p:grpSp>
        <p:nvGrpSpPr>
          <p:cNvPr id="24" name="Group 23">
            <a:extLst>
              <a:ext uri="{FF2B5EF4-FFF2-40B4-BE49-F238E27FC236}">
                <a16:creationId xmlns:a16="http://schemas.microsoft.com/office/drawing/2014/main" id="{6E9A4FF9-956E-10B5-9832-02B57B4C9C85}"/>
              </a:ext>
            </a:extLst>
          </p:cNvPr>
          <p:cNvGrpSpPr/>
          <p:nvPr/>
        </p:nvGrpSpPr>
        <p:grpSpPr>
          <a:xfrm>
            <a:off x="-140982" y="3591941"/>
            <a:ext cx="5449533" cy="1714300"/>
            <a:chOff x="-94621" y="3720567"/>
            <a:chExt cx="4196231" cy="1673094"/>
          </a:xfrm>
        </p:grpSpPr>
        <p:sp>
          <p:nvSpPr>
            <p:cNvPr id="1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18" name="Picture 17"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988774" cy="1061147"/>
            </a:xfrm>
            <a:prstGeom prst="rect">
              <a:avLst/>
            </a:prstGeom>
          </p:spPr>
        </p:pic>
      </p:grpSp>
      <p:grpSp>
        <p:nvGrpSpPr>
          <p:cNvPr id="28" name="Group 27">
            <a:extLst>
              <a:ext uri="{FF2B5EF4-FFF2-40B4-BE49-F238E27FC236}">
                <a16:creationId xmlns:a16="http://schemas.microsoft.com/office/drawing/2014/main" id="{657A3732-FEC5-93E9-F8E5-05EB6902D5D3}"/>
              </a:ext>
            </a:extLst>
          </p:cNvPr>
          <p:cNvGrpSpPr/>
          <p:nvPr/>
        </p:nvGrpSpPr>
        <p:grpSpPr>
          <a:xfrm>
            <a:off x="7533028" y="5380615"/>
            <a:ext cx="4062596" cy="1421247"/>
            <a:chOff x="7704862" y="5196309"/>
            <a:chExt cx="4062596" cy="1421247"/>
          </a:xfrm>
        </p:grpSpPr>
        <p:sp>
          <p:nvSpPr>
            <p:cNvPr id="12"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19" name="Picture 18">
              <a:extLst>
                <a:ext uri="{FF2B5EF4-FFF2-40B4-BE49-F238E27FC236}">
                  <a16:creationId xmlns:a16="http://schemas.microsoft.com/office/drawing/2014/main"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grpSp>
        <p:nvGrpSpPr>
          <p:cNvPr id="26" name="Group 25">
            <a:extLst>
              <a:ext uri="{FF2B5EF4-FFF2-40B4-BE49-F238E27FC236}">
                <a16:creationId xmlns:a16="http://schemas.microsoft.com/office/drawing/2014/main" id="{A1BCC062-7CFB-BBD4-9E75-9D3FD001CDAE}"/>
              </a:ext>
            </a:extLst>
          </p:cNvPr>
          <p:cNvGrpSpPr/>
          <p:nvPr/>
        </p:nvGrpSpPr>
        <p:grpSpPr>
          <a:xfrm>
            <a:off x="-17031" y="5516484"/>
            <a:ext cx="5891106" cy="1341515"/>
            <a:chOff x="-11642" y="5488171"/>
            <a:chExt cx="4113251" cy="1129385"/>
          </a:xfrm>
        </p:grpSpPr>
        <p:sp>
          <p:nvSpPr>
            <p:cNvPr id="1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22" name="Picture 2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11642" y="5488171"/>
              <a:ext cx="1038301" cy="1067968"/>
            </a:xfrm>
            <a:prstGeom prst="rect">
              <a:avLst/>
            </a:prstGeom>
          </p:spPr>
        </p:pic>
      </p:grpSp>
      <p:grpSp>
        <p:nvGrpSpPr>
          <p:cNvPr id="27" name="Group 26">
            <a:extLst>
              <a:ext uri="{FF2B5EF4-FFF2-40B4-BE49-F238E27FC236}">
                <a16:creationId xmlns:a16="http://schemas.microsoft.com/office/drawing/2014/main" id="{E46AC747-FE46-79DE-B7A1-C3FC57CBFC63}"/>
              </a:ext>
            </a:extLst>
          </p:cNvPr>
          <p:cNvGrpSpPr/>
          <p:nvPr/>
        </p:nvGrpSpPr>
        <p:grpSpPr>
          <a:xfrm>
            <a:off x="7210346" y="3667345"/>
            <a:ext cx="4981654" cy="1580962"/>
            <a:chOff x="7575236" y="3720567"/>
            <a:chExt cx="4325857" cy="1543808"/>
          </a:xfrm>
        </p:grpSpPr>
        <p:sp>
          <p:nvSpPr>
            <p:cNvPr id="16"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23" name="Picture 22">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29" name="TextBox 28">
            <a:extLst>
              <a:ext uri="{FF2B5EF4-FFF2-40B4-BE49-F238E27FC236}">
                <a16:creationId xmlns:a16="http://schemas.microsoft.com/office/drawing/2014/main" id="{AF140FAB-E5D4-6533-9BB1-826AFE09CC7F}"/>
              </a:ext>
            </a:extLst>
          </p:cNvPr>
          <p:cNvSpPr txBox="1"/>
          <p:nvPr/>
        </p:nvSpPr>
        <p:spPr>
          <a:xfrm>
            <a:off x="1715084" y="196895"/>
            <a:ext cx="8683155" cy="2400657"/>
          </a:xfrm>
          <a:prstGeom prst="rect">
            <a:avLst/>
          </a:prstGeom>
          <a:noFill/>
        </p:spPr>
        <p:txBody>
          <a:bodyPr wrap="square" rtlCol="0">
            <a:spAutoFit/>
          </a:bodyPr>
          <a:lstStyle/>
          <a:p>
            <a:pPr lvl="0" algn="ctr">
              <a:defRPr/>
            </a:pPr>
            <a:r>
              <a:rPr lang="vi-VN" sz="4500" b="1" dirty="0" smtClean="0">
                <a:solidFill>
                  <a:srgbClr val="70AD47">
                    <a:lumMod val="75000"/>
                  </a:srgbClr>
                </a:solidFill>
                <a:latin typeface="Cambria" panose="02040503050406030204" pitchFamily="18" charset="0"/>
                <a:ea typeface="Cambria" panose="02040503050406030204" pitchFamily="18" charset="0"/>
              </a:rPr>
              <a:t>Nước </a:t>
            </a:r>
            <a:r>
              <a:rPr lang="vi-VN" sz="4500" b="1" dirty="0">
                <a:solidFill>
                  <a:srgbClr val="70AD47">
                    <a:lumMod val="75000"/>
                  </a:srgbClr>
                </a:solidFill>
                <a:latin typeface="Cambria" panose="02040503050406030204" pitchFamily="18" charset="0"/>
                <a:ea typeface="Cambria" panose="02040503050406030204" pitchFamily="18" charset="0"/>
              </a:rPr>
              <a:t>như thế nào </a:t>
            </a:r>
          </a:p>
          <a:p>
            <a:pPr lvl="0" algn="ctr">
              <a:defRPr/>
            </a:pPr>
            <a:r>
              <a:rPr lang="vi-VN" sz="4500" b="1" dirty="0">
                <a:solidFill>
                  <a:srgbClr val="70AD47">
                    <a:lumMod val="75000"/>
                  </a:srgbClr>
                </a:solidFill>
                <a:latin typeface="Cambria" panose="02040503050406030204" pitchFamily="18" charset="0"/>
                <a:ea typeface="Cambria" panose="02040503050406030204" pitchFamily="18" charset="0"/>
              </a:rPr>
              <a:t>là bị ô nhiễm?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33BA7FA1-C785-8EB6-50C8-F4CD02A1B07F}"/>
              </a:ext>
            </a:extLst>
          </p:cNvPr>
          <p:cNvSpPr txBox="1"/>
          <p:nvPr/>
        </p:nvSpPr>
        <p:spPr>
          <a:xfrm>
            <a:off x="1068120" y="5533823"/>
            <a:ext cx="47309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Có chứa các vi sinh vật gây bệnh quá mức cho phép hoặc các chất tan có hại cho sức khỏe. </a:t>
            </a:r>
            <a:endParaRPr kumimoji="0" lang="vi-VN"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1DC3B31E-9598-1BB0-8913-FB0ED5A77CA2}"/>
              </a:ext>
            </a:extLst>
          </p:cNvPr>
          <p:cNvSpPr txBox="1"/>
          <p:nvPr/>
        </p:nvSpPr>
        <p:spPr>
          <a:xfrm>
            <a:off x="1061011" y="4288418"/>
            <a:ext cx="386897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Nước không</a:t>
            </a:r>
            <a:r>
              <a:rPr kumimoji="0" lang="vi-VN" sz="2800" b="1" i="0" u="none" strike="noStrike" kern="1200" cap="none" spc="0" normalizeH="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màu, không mùi, không vị. </a:t>
            </a:r>
            <a:endParaRPr kumimoji="0" lang="vi-VN"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2" name="TextBox 31">
            <a:extLst>
              <a:ext uri="{FF2B5EF4-FFF2-40B4-BE49-F238E27FC236}">
                <a16:creationId xmlns:a16="http://schemas.microsoft.com/office/drawing/2014/main" id="{1789E622-BBC0-42F3-29E4-D989CC4D0AD3}"/>
              </a:ext>
            </a:extLst>
          </p:cNvPr>
          <p:cNvSpPr txBox="1"/>
          <p:nvPr/>
        </p:nvSpPr>
        <p:spPr>
          <a:xfrm>
            <a:off x="8233008" y="4140311"/>
            <a:ext cx="35382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Là nước</a:t>
            </a:r>
            <a:r>
              <a:rPr kumimoji="0" lang="vi-VN" sz="2200" b="1" i="0" u="none" strike="noStrike" kern="1200" cap="none" spc="0" normalizeH="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có một trong các dấu hiệu như có màu, có mùi hôi, có chất bẩn. </a:t>
            </a:r>
            <a:endParaRPr kumimoji="0" lang="vi-VN" sz="2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3" name="TextBox 32">
            <a:extLst>
              <a:ext uri="{FF2B5EF4-FFF2-40B4-BE49-F238E27FC236}">
                <a16:creationId xmlns:a16="http://schemas.microsoft.com/office/drawing/2014/main" id="{267A44EA-A65C-FF84-4827-DB7C81FAB48E}"/>
              </a:ext>
            </a:extLst>
          </p:cNvPr>
          <p:cNvSpPr txBox="1"/>
          <p:nvPr/>
        </p:nvSpPr>
        <p:spPr>
          <a:xfrm>
            <a:off x="8541322" y="5971992"/>
            <a:ext cx="31129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1" dirty="0" smtClean="0">
                <a:solidFill>
                  <a:srgbClr val="70AD47">
                    <a:lumMod val="75000"/>
                  </a:srgbClr>
                </a:solidFill>
                <a:latin typeface="Cambria" panose="02040503050406030204" pitchFamily="18" charset="0"/>
                <a:ea typeface="Cambria" panose="02040503050406030204" pitchFamily="18" charset="0"/>
              </a:rPr>
              <a:t>Cả B và C.</a:t>
            </a:r>
            <a:endParaRPr kumimoji="0" lang="vi-VN" sz="3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pic>
        <p:nvPicPr>
          <p:cNvPr id="34" name="Picture 33" descr="A cartoon monkey holding a banana&#10;&#10;Description automatically generated">
            <a:extLst>
              <a:ext uri="{FF2B5EF4-FFF2-40B4-BE49-F238E27FC236}">
                <a16:creationId xmlns:a16="http://schemas.microsoft.com/office/drawing/2014/main" id="{5ABAA703-71E8-4719-9EB2-A8F252CD951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b="43934"/>
          <a:stretch/>
        </p:blipFill>
        <p:spPr>
          <a:xfrm>
            <a:off x="4539256" y="2449073"/>
            <a:ext cx="3494061" cy="1958984"/>
          </a:xfrm>
          <a:prstGeom prst="rect">
            <a:avLst/>
          </a:prstGeom>
        </p:spPr>
      </p:pic>
      <p:pic>
        <p:nvPicPr>
          <p:cNvPr id="35" name="Picture 4">
            <a:extLst>
              <a:ext uri="{FF2B5EF4-FFF2-40B4-BE49-F238E27FC236}">
                <a16:creationId xmlns:a16="http://schemas.microsoft.com/office/drawing/2014/main" id="{5671493B-7561-61E9-455E-B2018087F1E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396810" y="2868869"/>
            <a:ext cx="3415498" cy="2265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2" y="946017"/>
            <a:ext cx="3494061" cy="3494061"/>
          </a:xfrm>
          <a:prstGeom prst="rect">
            <a:avLst/>
          </a:prstGeom>
          <a:scene3d>
            <a:camera prst="isometricOffAxis2Left"/>
            <a:lightRig rig="threePt" dir="t"/>
          </a:scene3d>
        </p:spPr>
      </p:pic>
      <p:pic>
        <p:nvPicPr>
          <p:cNvPr id="40" name="Picture 39" descr="A cartoon monkey holding a banana&#10;&#10;Description automatically generated">
            <a:extLst>
              <a:ext uri="{FF2B5EF4-FFF2-40B4-BE49-F238E27FC236}">
                <a16:creationId xmlns:a16="http://schemas.microsoft.com/office/drawing/2014/main" id="{049CB20A-5C3E-CF0C-515E-41CF319953E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1" y="965994"/>
            <a:ext cx="3494061" cy="3494061"/>
          </a:xfrm>
          <a:prstGeom prst="rect">
            <a:avLst/>
          </a:prstGeom>
          <a:scene3d>
            <a:camera prst="isometricOffAxis2Left"/>
            <a:lightRig rig="threePt" dir="t"/>
          </a:scene3d>
        </p:spPr>
      </p:pic>
      <p:pic>
        <p:nvPicPr>
          <p:cNvPr id="43" name="Picture 42" descr="Icon&#10;&#10;Description automatically generated">
            <a:hlinkClick r:id="rId15" action="ppaction://hlinksldjump"/>
            <a:extLst>
              <a:ext uri="{FF2B5EF4-FFF2-40B4-BE49-F238E27FC236}">
                <a16:creationId xmlns:a16="http://schemas.microsoft.com/office/drawing/2014/main" id="{2451AA22-D13D-7512-484B-16E22F09BC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6662" y="6055931"/>
            <a:ext cx="967327" cy="483664"/>
          </a:xfrm>
          <a:prstGeom prst="rect">
            <a:avLst/>
          </a:prstGeom>
        </p:spPr>
      </p:pic>
    </p:spTree>
    <p:extLst>
      <p:ext uri="{BB962C8B-B14F-4D97-AF65-F5344CB8AC3E}">
        <p14:creationId xmlns:p14="http://schemas.microsoft.com/office/powerpoint/2010/main" val="19796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6" presetClass="exit" presetSubtype="32" fill="hold" nodeType="withEffect">
                                  <p:stCondLst>
                                    <p:cond delay="400"/>
                                  </p:stCondLst>
                                  <p:childTnLst>
                                    <p:animEffect transition="out" filter="circle(out)">
                                      <p:cBhvr>
                                        <p:cTn id="46" dur="200"/>
                                        <p:tgtEl>
                                          <p:spTgt spid="15"/>
                                        </p:tgtEl>
                                      </p:cBhvr>
                                    </p:animEffect>
                                    <p:set>
                                      <p:cBhvr>
                                        <p:cTn id="47" dur="1" fill="hold">
                                          <p:stCondLst>
                                            <p:cond delay="199"/>
                                          </p:stCondLst>
                                        </p:cTn>
                                        <p:tgtEl>
                                          <p:spTgt spid="15"/>
                                        </p:tgtEl>
                                        <p:attrNameLst>
                                          <p:attrName>style.visibility</p:attrName>
                                        </p:attrNameLst>
                                      </p:cBhvr>
                                      <p:to>
                                        <p:strVal val="hidden"/>
                                      </p:to>
                                    </p:set>
                                  </p:childTnLst>
                                </p:cTn>
                              </p:par>
                              <p:par>
                                <p:cTn id="48" presetID="35" presetClass="path" presetSubtype="0" accel="50000" decel="50000" fill="hold" nodeType="withEffect">
                                  <p:stCondLst>
                                    <p:cond delay="400"/>
                                  </p:stCondLst>
                                  <p:childTnLst>
                                    <p:animMotion origin="layout" path="M 4.16667E-6 -1.85185E-6 L -0.38607 -0.15463 " pathEditMode="relative" rAng="0" ptsTypes="AA">
                                      <p:cBhvr>
                                        <p:cTn id="49" dur="2000" fill="hold"/>
                                        <p:tgtEl>
                                          <p:spTgt spid="40"/>
                                        </p:tgtEl>
                                        <p:attrNameLst>
                                          <p:attrName>ppt_x</p:attrName>
                                          <p:attrName>ppt_y</p:attrName>
                                        </p:attrNameLst>
                                      </p:cBhvr>
                                      <p:rCtr x="-19310" y="-7731"/>
                                    </p:animMotion>
                                  </p:childTnLst>
                                </p:cTn>
                              </p:par>
                              <p:par>
                                <p:cTn id="50" presetID="2" presetClass="exit" presetSubtype="4" fill="hold" nodeType="withEffect">
                                  <p:stCondLst>
                                    <p:cond delay="2200"/>
                                  </p:stCondLst>
                                  <p:childTnLst>
                                    <p:anim calcmode="lin" valueType="num">
                                      <p:cBhvr additive="base">
                                        <p:cTn id="51" dur="500"/>
                                        <p:tgtEl>
                                          <p:spTgt spid="40"/>
                                        </p:tgtEl>
                                        <p:attrNameLst>
                                          <p:attrName>ppt_x</p:attrName>
                                        </p:attrNameLst>
                                      </p:cBhvr>
                                      <p:tavLst>
                                        <p:tav tm="0">
                                          <p:val>
                                            <p:strVal val="ppt_x"/>
                                          </p:val>
                                        </p:tav>
                                        <p:tav tm="100000">
                                          <p:val>
                                            <p:strVal val="ppt_x"/>
                                          </p:val>
                                        </p:tav>
                                      </p:tavLst>
                                    </p:anim>
                                    <p:anim calcmode="lin" valueType="num">
                                      <p:cBhvr additive="base">
                                        <p:cTn id="52" dur="500"/>
                                        <p:tgtEl>
                                          <p:spTgt spid="40"/>
                                        </p:tgtEl>
                                        <p:attrNameLst>
                                          <p:attrName>ppt_y</p:attrName>
                                        </p:attrNameLst>
                                      </p:cBhvr>
                                      <p:tavLst>
                                        <p:tav tm="0">
                                          <p:val>
                                            <p:strVal val="ppt_y"/>
                                          </p:val>
                                        </p:tav>
                                        <p:tav tm="100000">
                                          <p:val>
                                            <p:strVal val="1+ppt_h/2"/>
                                          </p:val>
                                        </p:tav>
                                      </p:tavLst>
                                    </p:anim>
                                    <p:set>
                                      <p:cBhvr>
                                        <p:cTn id="53" dur="1" fill="hold">
                                          <p:stCondLst>
                                            <p:cond delay="499"/>
                                          </p:stCondLst>
                                        </p:cTn>
                                        <p:tgtEl>
                                          <p:spTgt spid="40"/>
                                        </p:tgtEl>
                                        <p:attrNameLst>
                                          <p:attrName>style.visibility</p:attrName>
                                        </p:attrNameLst>
                                      </p:cBhvr>
                                      <p:to>
                                        <p:strVal val="hidden"/>
                                      </p:to>
                                    </p:set>
                                  </p:childTnLst>
                                  <p:subTnLst>
                                    <p:audio>
                                      <p:cMediaNode vol="70000">
                                        <p:cTn display="0" masterRel="sameClick">
                                          <p:stCondLst>
                                            <p:cond evt="begin" delay="0">
                                              <p:tn val="50"/>
                                            </p:cond>
                                          </p:stCondLst>
                                          <p:endCondLst>
                                            <p:cond evt="onStopAudio" delay="0">
                                              <p:tgtEl>
                                                <p:sldTgt/>
                                              </p:tgtEl>
                                            </p:cond>
                                          </p:endCondLst>
                                        </p:cTn>
                                        <p:tgtEl>
                                          <p:sndTgt r:embed="rId3" name="bomb.wav"/>
                                        </p:tgtEl>
                                      </p:cMediaNode>
                                    </p:audio>
                                  </p:subTnLst>
                                </p:cTn>
                              </p:par>
                              <p:par>
                                <p:cTn id="54" presetID="1" presetClass="entr" presetSubtype="0" fill="hold" nodeType="withEffect">
                                  <p:stCondLst>
                                    <p:cond delay="2600"/>
                                  </p:stCondLst>
                                  <p:childTnLst>
                                    <p:set>
                                      <p:cBhvr>
                                        <p:cTn id="55" dur="1" fill="hold">
                                          <p:stCondLst>
                                            <p:cond delay="0"/>
                                          </p:stCondLst>
                                        </p:cTn>
                                        <p:tgtEl>
                                          <p:spTgt spid="35"/>
                                        </p:tgtEl>
                                        <p:attrNameLst>
                                          <p:attrName>style.visibility</p:attrName>
                                        </p:attrNameLst>
                                      </p:cBhvr>
                                      <p:to>
                                        <p:strVal val="visible"/>
                                      </p:to>
                                    </p:set>
                                  </p:childTnLst>
                                  <p:subTnLst>
                                    <p:audio>
                                      <p:cMediaNode vol="70000">
                                        <p:cTn display="0" masterRel="sameClick">
                                          <p:stCondLst>
                                            <p:cond evt="begin" delay="0">
                                              <p:tn val="54"/>
                                            </p:cond>
                                          </p:stCondLst>
                                          <p:endCondLst>
                                            <p:cond evt="onStopAudio" delay="0">
                                              <p:tgtEl>
                                                <p:sldTgt/>
                                              </p:tgtEl>
                                            </p:cond>
                                          </p:endCondLst>
                                        </p:cTn>
                                        <p:tgtEl>
                                          <p:sndTgt r:embed="rId4" name="breeze.wav"/>
                                        </p:tgtEl>
                                      </p:cMediaNode>
                                    </p:audio>
                                  </p:subTnLst>
                                </p:cTn>
                              </p:par>
                              <p:par>
                                <p:cTn id="56" presetID="1" presetClass="entr" presetSubtype="0" fill="hold" nodeType="withEffect">
                                  <p:stCondLst>
                                    <p:cond delay="2600"/>
                                  </p:stCondLst>
                                  <p:childTnLst>
                                    <p:set>
                                      <p:cBhvr>
                                        <p:cTn id="57"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56"/>
                                            </p:cond>
                                          </p:stCondLst>
                                          <p:endCondLst>
                                            <p:cond evt="onStopAudio" delay="0">
                                              <p:tgtEl>
                                                <p:sldTgt/>
                                              </p:tgtEl>
                                            </p:cond>
                                          </p:endCondLst>
                                        </p:cTn>
                                        <p:tgtEl>
                                          <p:sndTgt r:embed="rId4" name="breeze.wav"/>
                                        </p:tgtEl>
                                      </p:cMediaNode>
                                    </p:audio>
                                  </p:subTnLst>
                                </p:cTn>
                              </p:par>
                              <p:par>
                                <p:cTn id="58" presetID="42" presetClass="path" presetSubtype="0" accel="50000" decel="50000" fill="hold" nodeType="withEffect">
                                  <p:stCondLst>
                                    <p:cond delay="2900"/>
                                  </p:stCondLst>
                                  <p:childTnLst>
                                    <p:animMotion origin="layout" path="M 0 0 L 0 0.25 E" pathEditMode="relative" ptsTypes="">
                                      <p:cBhvr>
                                        <p:cTn id="59" dur="2000" fill="hold"/>
                                        <p:tgtEl>
                                          <p:spTgt spid="35"/>
                                        </p:tgtEl>
                                        <p:attrNameLst>
                                          <p:attrName>ppt_x</p:attrName>
                                          <p:attrName>ppt_y</p:attrName>
                                        </p:attrNameLst>
                                      </p:cBhvr>
                                    </p:animMotion>
                                  </p:childTnLst>
                                </p:cTn>
                              </p:par>
                              <p:par>
                                <p:cTn id="60" presetID="42" presetClass="path" presetSubtype="0" accel="50000" decel="50000" fill="hold" nodeType="withEffect">
                                  <p:stCondLst>
                                    <p:cond delay="3100"/>
                                  </p:stCondLst>
                                  <p:childTnLst>
                                    <p:animMotion origin="layout" path="M 0 0 L 0 0.25 E" pathEditMode="relative" ptsTypes="">
                                      <p:cBhvr>
                                        <p:cTn id="61" dur="2000" fill="hold"/>
                                        <p:tgtEl>
                                          <p:spTgt spid="34"/>
                                        </p:tgtEl>
                                        <p:attrNameLst>
                                          <p:attrName>ppt_x</p:attrName>
                                          <p:attrName>ppt_y</p:attrName>
                                        </p:attrNameLst>
                                      </p:cBhvr>
                                    </p:animMotion>
                                  </p:childTnLst>
                                </p:cTn>
                              </p:par>
                              <p:par>
                                <p:cTn id="62" presetID="10" presetClass="exit" presetSubtype="0" fill="hold" nodeType="withEffect">
                                  <p:stCondLst>
                                    <p:cond delay="510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par>
                                <p:cTn id="65" presetID="10" presetClass="exit" presetSubtype="0" fill="hold" nodeType="withEffect">
                                  <p:stCondLst>
                                    <p:cond delay="510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par>
                                <p:cTn id="68" presetID="1" presetClass="entr" presetSubtype="0" fill="hold" nodeType="withEffect">
                                  <p:stCondLst>
                                    <p:cond delay="5100"/>
                                  </p:stCondLst>
                                  <p:childTnLst>
                                    <p:set>
                                      <p:cBhvr>
                                        <p:cTn id="69"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24"/>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53" presetClass="exit" presetSubtype="32" fill="hold" nodeType="withEffect">
                                  <p:stCondLst>
                                    <p:cond delay="0"/>
                                  </p:stCondLst>
                                  <p:childTnLst>
                                    <p:anim calcmode="lin" valueType="num">
                                      <p:cBhvr>
                                        <p:cTn id="76" dur="300"/>
                                        <p:tgtEl>
                                          <p:spTgt spid="15"/>
                                        </p:tgtEl>
                                        <p:attrNameLst>
                                          <p:attrName>ppt_w</p:attrName>
                                        </p:attrNameLst>
                                      </p:cBhvr>
                                      <p:tavLst>
                                        <p:tav tm="0">
                                          <p:val>
                                            <p:strVal val="ppt_w"/>
                                          </p:val>
                                        </p:tav>
                                        <p:tav tm="100000">
                                          <p:val>
                                            <p:fltVal val="0"/>
                                          </p:val>
                                        </p:tav>
                                      </p:tavLst>
                                    </p:anim>
                                    <p:anim calcmode="lin" valueType="num">
                                      <p:cBhvr>
                                        <p:cTn id="77" dur="300"/>
                                        <p:tgtEl>
                                          <p:spTgt spid="15"/>
                                        </p:tgtEl>
                                        <p:attrNameLst>
                                          <p:attrName>ppt_h</p:attrName>
                                        </p:attrNameLst>
                                      </p:cBhvr>
                                      <p:tavLst>
                                        <p:tav tm="0">
                                          <p:val>
                                            <p:strVal val="ppt_h"/>
                                          </p:val>
                                        </p:tav>
                                        <p:tav tm="100000">
                                          <p:val>
                                            <p:fltVal val="0"/>
                                          </p:val>
                                        </p:tav>
                                      </p:tavLst>
                                    </p:anim>
                                    <p:animEffect transition="out" filter="fade">
                                      <p:cBhvr>
                                        <p:cTn id="78" dur="300"/>
                                        <p:tgtEl>
                                          <p:spTgt spid="15"/>
                                        </p:tgtEl>
                                      </p:cBhvr>
                                    </p:animEffect>
                                    <p:set>
                                      <p:cBhvr>
                                        <p:cTn id="79" dur="1" fill="hold">
                                          <p:stCondLst>
                                            <p:cond delay="299"/>
                                          </p:stCondLst>
                                        </p:cTn>
                                        <p:tgtEl>
                                          <p:spTgt spid="15"/>
                                        </p:tgtEl>
                                        <p:attrNameLst>
                                          <p:attrName>style.visibility</p:attrName>
                                        </p:attrNameLst>
                                      </p:cBhvr>
                                      <p:to>
                                        <p:strVal val="hidden"/>
                                      </p:to>
                                    </p:set>
                                  </p:childTnLst>
                                </p:cTn>
                              </p:par>
                              <p:par>
                                <p:cTn id="80" presetID="35" presetClass="path" presetSubtype="0" accel="50000" decel="50000" fill="hold" nodeType="withEffect">
                                  <p:stCondLst>
                                    <p:cond delay="0"/>
                                  </p:stCondLst>
                                  <p:childTnLst>
                                    <p:animMotion origin="layout" path="M 4.16667E-6 -1.85185E-6 L -0.38855 -0.14815 " pathEditMode="relative" rAng="0" ptsTypes="AA">
                                      <p:cBhvr>
                                        <p:cTn id="81" dur="2000" fill="hold"/>
                                        <p:tgtEl>
                                          <p:spTgt spid="40"/>
                                        </p:tgtEl>
                                        <p:attrNameLst>
                                          <p:attrName>ppt_x</p:attrName>
                                          <p:attrName>ppt_y</p:attrName>
                                        </p:attrNameLst>
                                      </p:cBhvr>
                                      <p:rCtr x="-19427" y="-7407"/>
                                    </p:animMotion>
                                  </p:childTnLst>
                                </p:cTn>
                              </p:par>
                              <p:par>
                                <p:cTn id="82" presetID="2" presetClass="exit" presetSubtype="4" fill="hold" nodeType="withEffect">
                                  <p:stCondLst>
                                    <p:cond delay="1900"/>
                                  </p:stCondLst>
                                  <p:childTnLst>
                                    <p:anim calcmode="lin" valueType="num">
                                      <p:cBhvr additive="base">
                                        <p:cTn id="83" dur="100"/>
                                        <p:tgtEl>
                                          <p:spTgt spid="40"/>
                                        </p:tgtEl>
                                        <p:attrNameLst>
                                          <p:attrName>ppt_x</p:attrName>
                                        </p:attrNameLst>
                                      </p:cBhvr>
                                      <p:tavLst>
                                        <p:tav tm="0">
                                          <p:val>
                                            <p:strVal val="ppt_x"/>
                                          </p:val>
                                        </p:tav>
                                        <p:tav tm="100000">
                                          <p:val>
                                            <p:strVal val="ppt_x"/>
                                          </p:val>
                                        </p:tav>
                                      </p:tavLst>
                                    </p:anim>
                                    <p:anim calcmode="lin" valueType="num">
                                      <p:cBhvr additive="base">
                                        <p:cTn id="84" dur="100"/>
                                        <p:tgtEl>
                                          <p:spTgt spid="40"/>
                                        </p:tgtEl>
                                        <p:attrNameLst>
                                          <p:attrName>ppt_y</p:attrName>
                                        </p:attrNameLst>
                                      </p:cBhvr>
                                      <p:tavLst>
                                        <p:tav tm="0">
                                          <p:val>
                                            <p:strVal val="ppt_y"/>
                                          </p:val>
                                        </p:tav>
                                        <p:tav tm="100000">
                                          <p:val>
                                            <p:strVal val="1+ppt_h/2"/>
                                          </p:val>
                                        </p:tav>
                                      </p:tavLst>
                                    </p:anim>
                                    <p:set>
                                      <p:cBhvr>
                                        <p:cTn id="85" dur="1" fill="hold">
                                          <p:stCondLst>
                                            <p:cond delay="99"/>
                                          </p:stCondLst>
                                        </p:cTn>
                                        <p:tgtEl>
                                          <p:spTgt spid="40"/>
                                        </p:tgtEl>
                                        <p:attrNameLst>
                                          <p:attrName>style.visibility</p:attrName>
                                        </p:attrNameLst>
                                      </p:cBhvr>
                                      <p:to>
                                        <p:strVal val="hidden"/>
                                      </p:to>
                                    </p:set>
                                  </p:childTnLst>
                                  <p:subTnLst>
                                    <p:audio>
                                      <p:cMediaNode vol="70000">
                                        <p:cTn display="0" masterRel="sameClick">
                                          <p:stCondLst>
                                            <p:cond evt="begin" delay="0">
                                              <p:tn val="82"/>
                                            </p:cond>
                                          </p:stCondLst>
                                          <p:endCondLst>
                                            <p:cond evt="onStopAudio" delay="0">
                                              <p:tgtEl>
                                                <p:sldTgt/>
                                              </p:tgtEl>
                                            </p:cond>
                                          </p:endCondLst>
                                        </p:cTn>
                                        <p:tgtEl>
                                          <p:sndTgt r:embed="rId3" name="bomb.wav"/>
                                        </p:tgtEl>
                                      </p:cMediaNode>
                                    </p:audio>
                                  </p:subTnLst>
                                </p:cTn>
                              </p:par>
                              <p:par>
                                <p:cTn id="86" presetID="1" presetClass="entr" presetSubtype="0" fill="hold" nodeType="withEffect">
                                  <p:stCondLst>
                                    <p:cond delay="2200"/>
                                  </p:stCondLst>
                                  <p:childTnLst>
                                    <p:set>
                                      <p:cBhvr>
                                        <p:cTn id="87"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86"/>
                                            </p:cond>
                                          </p:stCondLst>
                                          <p:endCondLst>
                                            <p:cond evt="onStopAudio" delay="0">
                                              <p:tgtEl>
                                                <p:sldTgt/>
                                              </p:tgtEl>
                                            </p:cond>
                                          </p:endCondLst>
                                        </p:cTn>
                                        <p:tgtEl>
                                          <p:sndTgt r:embed="rId4" name="breeze.wav"/>
                                        </p:tgtEl>
                                      </p:cMediaNode>
                                    </p:audio>
                                  </p:subTnLst>
                                </p:cTn>
                              </p:par>
                              <p:par>
                                <p:cTn id="88" presetID="1" presetClass="entr" presetSubtype="0" fill="hold" nodeType="withEffect">
                                  <p:stCondLst>
                                    <p:cond delay="2200"/>
                                  </p:stCondLst>
                                  <p:childTnLst>
                                    <p:set>
                                      <p:cBhvr>
                                        <p:cTn id="89"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88"/>
                                            </p:cond>
                                          </p:stCondLst>
                                          <p:endCondLst>
                                            <p:cond evt="onStopAudio" delay="0">
                                              <p:tgtEl>
                                                <p:sldTgt/>
                                              </p:tgtEl>
                                            </p:cond>
                                          </p:endCondLst>
                                        </p:cTn>
                                        <p:tgtEl>
                                          <p:sndTgt r:embed="rId4" name="breeze.wav"/>
                                        </p:tgtEl>
                                      </p:cMediaNode>
                                    </p:audio>
                                  </p:subTnLst>
                                </p:cTn>
                              </p:par>
                              <p:par>
                                <p:cTn id="90" presetID="42" presetClass="path" presetSubtype="0" accel="50000" decel="50000" fill="hold" nodeType="withEffect">
                                  <p:stCondLst>
                                    <p:cond delay="1500"/>
                                  </p:stCondLst>
                                  <p:childTnLst>
                                    <p:animMotion origin="layout" path="M 0 0 L 0 0.25 E" pathEditMode="relative" ptsTypes="">
                                      <p:cBhvr>
                                        <p:cTn id="91" dur="2000" fill="hold"/>
                                        <p:tgtEl>
                                          <p:spTgt spid="35"/>
                                        </p:tgtEl>
                                        <p:attrNameLst>
                                          <p:attrName>ppt_x</p:attrName>
                                          <p:attrName>ppt_y</p:attrName>
                                        </p:attrNameLst>
                                      </p:cBhvr>
                                    </p:animMotion>
                                  </p:childTnLst>
                                </p:cTn>
                              </p:par>
                              <p:par>
                                <p:cTn id="92" presetID="42" presetClass="path" presetSubtype="0" accel="50000" decel="50000" fill="hold" nodeType="withEffect">
                                  <p:stCondLst>
                                    <p:cond delay="1500"/>
                                  </p:stCondLst>
                                  <p:childTnLst>
                                    <p:animMotion origin="layout" path="M 0 0 L 0 0.25 E" pathEditMode="relative" ptsTypes="">
                                      <p:cBhvr>
                                        <p:cTn id="93" dur="2000" fill="hold"/>
                                        <p:tgtEl>
                                          <p:spTgt spid="34"/>
                                        </p:tgtEl>
                                        <p:attrNameLst>
                                          <p:attrName>ppt_x</p:attrName>
                                          <p:attrName>ppt_y</p:attrName>
                                        </p:attrNameLst>
                                      </p:cBhvr>
                                    </p:animMotion>
                                  </p:childTnLst>
                                </p:cTn>
                              </p:par>
                              <p:par>
                                <p:cTn id="94" presetID="10" presetClass="exit" presetSubtype="0" fill="hold" nodeType="withEffect">
                                  <p:stCondLst>
                                    <p:cond delay="3900"/>
                                  </p:stCondLst>
                                  <p:childTnLst>
                                    <p:animEffect transition="out" filter="fade">
                                      <p:cBhvr>
                                        <p:cTn id="95" dur="500"/>
                                        <p:tgtEl>
                                          <p:spTgt spid="35"/>
                                        </p:tgtEl>
                                      </p:cBhvr>
                                    </p:animEffect>
                                    <p:set>
                                      <p:cBhvr>
                                        <p:cTn id="96" dur="1" fill="hold">
                                          <p:stCondLst>
                                            <p:cond delay="499"/>
                                          </p:stCondLst>
                                        </p:cTn>
                                        <p:tgtEl>
                                          <p:spTgt spid="35"/>
                                        </p:tgtEl>
                                        <p:attrNameLst>
                                          <p:attrName>style.visibility</p:attrName>
                                        </p:attrNameLst>
                                      </p:cBhvr>
                                      <p:to>
                                        <p:strVal val="hidden"/>
                                      </p:to>
                                    </p:set>
                                  </p:childTnLst>
                                </p:cTn>
                              </p:par>
                              <p:par>
                                <p:cTn id="97" presetID="10" presetClass="exit" presetSubtype="0" fill="hold" nodeType="withEffect">
                                  <p:stCondLst>
                                    <p:cond delay="4000"/>
                                  </p:stCondLst>
                                  <p:childTnLst>
                                    <p:animEffect transition="out" filter="fade">
                                      <p:cBhvr>
                                        <p:cTn id="98" dur="500"/>
                                        <p:tgtEl>
                                          <p:spTgt spid="34"/>
                                        </p:tgtEl>
                                      </p:cBhvr>
                                    </p:animEffect>
                                    <p:set>
                                      <p:cBhvr>
                                        <p:cTn id="99" dur="1" fill="hold">
                                          <p:stCondLst>
                                            <p:cond delay="499"/>
                                          </p:stCondLst>
                                        </p:cTn>
                                        <p:tgtEl>
                                          <p:spTgt spid="34"/>
                                        </p:tgtEl>
                                        <p:attrNameLst>
                                          <p:attrName>style.visibility</p:attrName>
                                        </p:attrNameLst>
                                      </p:cBhvr>
                                      <p:to>
                                        <p:strVal val="hidden"/>
                                      </p:to>
                                    </p:set>
                                  </p:childTnLst>
                                </p:cTn>
                              </p:par>
                              <p:par>
                                <p:cTn id="100" presetID="1" presetClass="entr" presetSubtype="0" fill="hold" nodeType="withEffect">
                                  <p:stCondLst>
                                    <p:cond delay="4000"/>
                                  </p:stCondLst>
                                  <p:childTnLst>
                                    <p:set>
                                      <p:cBhvr>
                                        <p:cTn id="10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6" presetClass="exit" presetSubtype="32" fill="hold" nodeType="withEffect">
                                  <p:stCondLst>
                                    <p:cond delay="0"/>
                                  </p:stCondLst>
                                  <p:childTnLst>
                                    <p:animEffect transition="out" filter="circle(out)">
                                      <p:cBhvr>
                                        <p:cTn id="108" dur="100"/>
                                        <p:tgtEl>
                                          <p:spTgt spid="15"/>
                                        </p:tgtEl>
                                      </p:cBhvr>
                                    </p:animEffect>
                                    <p:set>
                                      <p:cBhvr>
                                        <p:cTn id="109" dur="1" fill="hold">
                                          <p:stCondLst>
                                            <p:cond delay="99"/>
                                          </p:stCondLst>
                                        </p:cTn>
                                        <p:tgtEl>
                                          <p:spTgt spid="15"/>
                                        </p:tgtEl>
                                        <p:attrNameLst>
                                          <p:attrName>style.visibility</p:attrName>
                                        </p:attrNameLst>
                                      </p:cBhvr>
                                      <p:to>
                                        <p:strVal val="hidden"/>
                                      </p:to>
                                    </p:set>
                                  </p:childTnLst>
                                </p:cTn>
                              </p:par>
                              <p:par>
                                <p:cTn id="110" presetID="35" presetClass="path" presetSubtype="0" accel="50000" decel="50000" fill="hold" nodeType="withEffect">
                                  <p:stCondLst>
                                    <p:cond delay="0"/>
                                  </p:stCondLst>
                                  <p:childTnLst>
                                    <p:animMotion origin="layout" path="M 4.16667E-6 -1.85185E-6 L -0.39623 -0.1375 " pathEditMode="relative" rAng="0" ptsTypes="AA">
                                      <p:cBhvr>
                                        <p:cTn id="111" dur="2000" fill="hold"/>
                                        <p:tgtEl>
                                          <p:spTgt spid="40"/>
                                        </p:tgtEl>
                                        <p:attrNameLst>
                                          <p:attrName>ppt_x</p:attrName>
                                          <p:attrName>ppt_y</p:attrName>
                                        </p:attrNameLst>
                                      </p:cBhvr>
                                      <p:rCtr x="-19818" y="-6875"/>
                                    </p:animMotion>
                                  </p:childTnLst>
                                </p:cTn>
                              </p:par>
                              <p:par>
                                <p:cTn id="112" presetID="2" presetClass="exit" presetSubtype="4" fill="hold" nodeType="withEffect">
                                  <p:stCondLst>
                                    <p:cond delay="2000"/>
                                  </p:stCondLst>
                                  <p:childTnLst>
                                    <p:anim calcmode="lin" valueType="num">
                                      <p:cBhvr additive="base">
                                        <p:cTn id="113" dur="500"/>
                                        <p:tgtEl>
                                          <p:spTgt spid="40"/>
                                        </p:tgtEl>
                                        <p:attrNameLst>
                                          <p:attrName>ppt_x</p:attrName>
                                        </p:attrNameLst>
                                      </p:cBhvr>
                                      <p:tavLst>
                                        <p:tav tm="0">
                                          <p:val>
                                            <p:strVal val="ppt_x"/>
                                          </p:val>
                                        </p:tav>
                                        <p:tav tm="100000">
                                          <p:val>
                                            <p:strVal val="ppt_x"/>
                                          </p:val>
                                        </p:tav>
                                      </p:tavLst>
                                    </p:anim>
                                    <p:anim calcmode="lin" valueType="num">
                                      <p:cBhvr additive="base">
                                        <p:cTn id="114" dur="500"/>
                                        <p:tgtEl>
                                          <p:spTgt spid="40"/>
                                        </p:tgtEl>
                                        <p:attrNameLst>
                                          <p:attrName>ppt_y</p:attrName>
                                        </p:attrNameLst>
                                      </p:cBhvr>
                                      <p:tavLst>
                                        <p:tav tm="0">
                                          <p:val>
                                            <p:strVal val="ppt_y"/>
                                          </p:val>
                                        </p:tav>
                                        <p:tav tm="100000">
                                          <p:val>
                                            <p:strVal val="1+ppt_h/2"/>
                                          </p:val>
                                        </p:tav>
                                      </p:tavLst>
                                    </p:anim>
                                    <p:set>
                                      <p:cBhvr>
                                        <p:cTn id="115" dur="1" fill="hold">
                                          <p:stCondLst>
                                            <p:cond delay="499"/>
                                          </p:stCondLst>
                                        </p:cTn>
                                        <p:tgtEl>
                                          <p:spTgt spid="40"/>
                                        </p:tgtEl>
                                        <p:attrNameLst>
                                          <p:attrName>style.visibility</p:attrName>
                                        </p:attrNameLst>
                                      </p:cBhvr>
                                      <p:to>
                                        <p:strVal val="hidden"/>
                                      </p:to>
                                    </p:set>
                                  </p:childTnLst>
                                  <p:subTnLst>
                                    <p:audio>
                                      <p:cMediaNode vol="100000">
                                        <p:cTn display="0" masterRel="sameClick">
                                          <p:stCondLst>
                                            <p:cond evt="begin" delay="0">
                                              <p:tn val="112"/>
                                            </p:cond>
                                          </p:stCondLst>
                                          <p:endCondLst>
                                            <p:cond evt="onStopAudio" delay="0">
                                              <p:tgtEl>
                                                <p:sldTgt/>
                                              </p:tgtEl>
                                            </p:cond>
                                          </p:endCondLst>
                                        </p:cTn>
                                        <p:tgtEl>
                                          <p:sndTgt r:embed="rId3" name="bomb.wav"/>
                                        </p:tgtEl>
                                      </p:cMediaNode>
                                    </p:audio>
                                  </p:subTnLst>
                                </p:cTn>
                              </p:par>
                              <p:par>
                                <p:cTn id="116" presetID="1" presetClass="entr" presetSubtype="0" fill="hold" nodeType="withEffect">
                                  <p:stCondLst>
                                    <p:cond delay="2900"/>
                                  </p:stCondLst>
                                  <p:childTnLst>
                                    <p:set>
                                      <p:cBhvr>
                                        <p:cTn id="117"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16"/>
                                            </p:cond>
                                          </p:stCondLst>
                                          <p:endCondLst>
                                            <p:cond evt="onStopAudio" delay="0">
                                              <p:tgtEl>
                                                <p:sldTgt/>
                                              </p:tgtEl>
                                            </p:cond>
                                          </p:endCondLst>
                                        </p:cTn>
                                        <p:tgtEl>
                                          <p:sndTgt r:embed="rId4" name="breeze.wav"/>
                                        </p:tgtEl>
                                      </p:cMediaNode>
                                    </p:audio>
                                  </p:subTnLst>
                                </p:cTn>
                              </p:par>
                              <p:par>
                                <p:cTn id="118" presetID="1" presetClass="entr" presetSubtype="0" fill="hold" nodeType="withEffect">
                                  <p:stCondLst>
                                    <p:cond delay="2800"/>
                                  </p:stCondLst>
                                  <p:childTnLst>
                                    <p:set>
                                      <p:cBhvr>
                                        <p:cTn id="119" dur="1" fill="hold">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118"/>
                                            </p:cond>
                                          </p:stCondLst>
                                          <p:endCondLst>
                                            <p:cond evt="onStopAudio" delay="0">
                                              <p:tgtEl>
                                                <p:sldTgt/>
                                              </p:tgtEl>
                                            </p:cond>
                                          </p:endCondLst>
                                        </p:cTn>
                                        <p:tgtEl>
                                          <p:sndTgt r:embed="rId4" name="breeze.wav"/>
                                        </p:tgtEl>
                                      </p:cMediaNode>
                                    </p:audio>
                                  </p:subTnLst>
                                </p:cTn>
                              </p:par>
                              <p:par>
                                <p:cTn id="120" presetID="42" presetClass="path" presetSubtype="0" accel="50000" decel="50000" fill="hold" nodeType="withEffect">
                                  <p:stCondLst>
                                    <p:cond delay="2500"/>
                                  </p:stCondLst>
                                  <p:childTnLst>
                                    <p:animMotion origin="layout" path="M 0 0 L 0 0.25 E" pathEditMode="relative" ptsTypes="">
                                      <p:cBhvr>
                                        <p:cTn id="121" dur="2000" fill="hold"/>
                                        <p:tgtEl>
                                          <p:spTgt spid="35"/>
                                        </p:tgtEl>
                                        <p:attrNameLst>
                                          <p:attrName>ppt_x</p:attrName>
                                          <p:attrName>ppt_y</p:attrName>
                                        </p:attrNameLst>
                                      </p:cBhvr>
                                    </p:animMotion>
                                  </p:childTnLst>
                                </p:cTn>
                              </p:par>
                              <p:par>
                                <p:cTn id="122" presetID="42" presetClass="path" presetSubtype="0" accel="50000" decel="50000" fill="hold" nodeType="withEffect">
                                  <p:stCondLst>
                                    <p:cond delay="2600"/>
                                  </p:stCondLst>
                                  <p:childTnLst>
                                    <p:animMotion origin="layout" path="M 0 0 L 0 0.25 E" pathEditMode="relative" ptsTypes="">
                                      <p:cBhvr>
                                        <p:cTn id="123" dur="2000" fill="hold"/>
                                        <p:tgtEl>
                                          <p:spTgt spid="34"/>
                                        </p:tgtEl>
                                        <p:attrNameLst>
                                          <p:attrName>ppt_x</p:attrName>
                                          <p:attrName>ppt_y</p:attrName>
                                        </p:attrNameLst>
                                      </p:cBhvr>
                                    </p:animMotion>
                                  </p:childTnLst>
                                </p:cTn>
                              </p:par>
                              <p:par>
                                <p:cTn id="124" presetID="10" presetClass="exit" presetSubtype="0" fill="hold" nodeType="withEffect">
                                  <p:stCondLst>
                                    <p:cond delay="4300"/>
                                  </p:stCondLst>
                                  <p:childTnLst>
                                    <p:animEffect transition="out" filter="fade">
                                      <p:cBhvr>
                                        <p:cTn id="125" dur="300"/>
                                        <p:tgtEl>
                                          <p:spTgt spid="35"/>
                                        </p:tgtEl>
                                      </p:cBhvr>
                                    </p:animEffect>
                                    <p:set>
                                      <p:cBhvr>
                                        <p:cTn id="126" dur="1" fill="hold">
                                          <p:stCondLst>
                                            <p:cond delay="299"/>
                                          </p:stCondLst>
                                        </p:cTn>
                                        <p:tgtEl>
                                          <p:spTgt spid="35"/>
                                        </p:tgtEl>
                                        <p:attrNameLst>
                                          <p:attrName>style.visibility</p:attrName>
                                        </p:attrNameLst>
                                      </p:cBhvr>
                                      <p:to>
                                        <p:strVal val="hidden"/>
                                      </p:to>
                                    </p:set>
                                  </p:childTnLst>
                                </p:cTn>
                              </p:par>
                              <p:par>
                                <p:cTn id="127" presetID="10" presetClass="exit" presetSubtype="0" fill="hold" nodeType="withEffect">
                                  <p:stCondLst>
                                    <p:cond delay="4400"/>
                                  </p:stCondLst>
                                  <p:childTnLst>
                                    <p:animEffect transition="out" filter="fade">
                                      <p:cBhvr>
                                        <p:cTn id="128" dur="300"/>
                                        <p:tgtEl>
                                          <p:spTgt spid="34"/>
                                        </p:tgtEl>
                                      </p:cBhvr>
                                    </p:animEffect>
                                    <p:set>
                                      <p:cBhvr>
                                        <p:cTn id="129" dur="1" fill="hold">
                                          <p:stCondLst>
                                            <p:cond delay="299"/>
                                          </p:stCondLst>
                                        </p:cTn>
                                        <p:tgtEl>
                                          <p:spTgt spid="34"/>
                                        </p:tgtEl>
                                        <p:attrNameLst>
                                          <p:attrName>style.visibility</p:attrName>
                                        </p:attrNameLst>
                                      </p:cBhvr>
                                      <p:to>
                                        <p:strVal val="hidden"/>
                                      </p:to>
                                    </p:set>
                                  </p:childTnLst>
                                </p:cTn>
                              </p:par>
                              <p:par>
                                <p:cTn id="130" presetID="1" presetClass="entr" presetSubtype="0" fill="hold" nodeType="withEffect">
                                  <p:stCondLst>
                                    <p:cond delay="4400"/>
                                  </p:stCondLst>
                                  <p:childTnLst>
                                    <p:set>
                                      <p:cBhvr>
                                        <p:cTn id="13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32" restart="whenNotActive" fill="hold" evtFilter="cancelBubble" nodeType="interactiveSeq">
                <p:stCondLst>
                  <p:cond evt="onClick" delay="0">
                    <p:tgtEl>
                      <p:spTgt spid="28"/>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40"/>
                                        </p:tgtEl>
                                        <p:attrNameLst>
                                          <p:attrName>style.visibility</p:attrName>
                                        </p:attrNameLst>
                                      </p:cBhvr>
                                      <p:to>
                                        <p:strVal val="visible"/>
                                      </p:to>
                                    </p:set>
                                  </p:childTnLst>
                                </p:cTn>
                              </p:par>
                              <p:par>
                                <p:cTn id="137" presetID="53" presetClass="exit" presetSubtype="32" fill="hold" nodeType="withEffect">
                                  <p:stCondLst>
                                    <p:cond delay="0"/>
                                  </p:stCondLst>
                                  <p:childTnLst>
                                    <p:anim calcmode="lin" valueType="num">
                                      <p:cBhvr>
                                        <p:cTn id="138" dur="300"/>
                                        <p:tgtEl>
                                          <p:spTgt spid="15"/>
                                        </p:tgtEl>
                                        <p:attrNameLst>
                                          <p:attrName>ppt_w</p:attrName>
                                        </p:attrNameLst>
                                      </p:cBhvr>
                                      <p:tavLst>
                                        <p:tav tm="0">
                                          <p:val>
                                            <p:strVal val="ppt_w"/>
                                          </p:val>
                                        </p:tav>
                                        <p:tav tm="100000">
                                          <p:val>
                                            <p:fltVal val="0"/>
                                          </p:val>
                                        </p:tav>
                                      </p:tavLst>
                                    </p:anim>
                                    <p:anim calcmode="lin" valueType="num">
                                      <p:cBhvr>
                                        <p:cTn id="139" dur="300"/>
                                        <p:tgtEl>
                                          <p:spTgt spid="15"/>
                                        </p:tgtEl>
                                        <p:attrNameLst>
                                          <p:attrName>ppt_h</p:attrName>
                                        </p:attrNameLst>
                                      </p:cBhvr>
                                      <p:tavLst>
                                        <p:tav tm="0">
                                          <p:val>
                                            <p:strVal val="ppt_h"/>
                                          </p:val>
                                        </p:tav>
                                        <p:tav tm="100000">
                                          <p:val>
                                            <p:fltVal val="0"/>
                                          </p:val>
                                        </p:tav>
                                      </p:tavLst>
                                    </p:anim>
                                    <p:animEffect transition="out" filter="fade">
                                      <p:cBhvr>
                                        <p:cTn id="140" dur="300"/>
                                        <p:tgtEl>
                                          <p:spTgt spid="15"/>
                                        </p:tgtEl>
                                      </p:cBhvr>
                                    </p:animEffect>
                                    <p:set>
                                      <p:cBhvr>
                                        <p:cTn id="141" dur="1" fill="hold">
                                          <p:stCondLst>
                                            <p:cond delay="299"/>
                                          </p:stCondLst>
                                        </p:cTn>
                                        <p:tgtEl>
                                          <p:spTgt spid="15"/>
                                        </p:tgtEl>
                                        <p:attrNameLst>
                                          <p:attrName>style.visibility</p:attrName>
                                        </p:attrNameLst>
                                      </p:cBhvr>
                                      <p:to>
                                        <p:strVal val="hidden"/>
                                      </p:to>
                                    </p:set>
                                  </p:childTnLst>
                                </p:cTn>
                              </p:par>
                              <p:par>
                                <p:cTn id="142" presetID="35" presetClass="path" presetSubtype="0" accel="50000" decel="50000" fill="hold" nodeType="withEffect">
                                  <p:stCondLst>
                                    <p:cond delay="0"/>
                                  </p:stCondLst>
                                  <p:childTnLst>
                                    <p:animMotion origin="layout" path="M 4.16667E-6 -1.85185E-6 L -0.8198 -0.00278 " pathEditMode="relative" rAng="0" ptsTypes="AA">
                                      <p:cBhvr>
                                        <p:cTn id="143" dur="3000" fill="hold"/>
                                        <p:tgtEl>
                                          <p:spTgt spid="40"/>
                                        </p:tgtEl>
                                        <p:attrNameLst>
                                          <p:attrName>ppt_x</p:attrName>
                                          <p:attrName>ppt_y</p:attrName>
                                        </p:attrNameLst>
                                      </p:cBhvr>
                                      <p:rCtr x="-40990" y="-139"/>
                                    </p:animMotion>
                                  </p:childTnLst>
                                  <p:subTnLst>
                                    <p:audio>
                                      <p:cMediaNode>
                                        <p:cTn display="0" masterRel="sameClick">
                                          <p:stCondLst>
                                            <p:cond evt="begin" delay="0">
                                              <p:tn val="142"/>
                                            </p:cond>
                                          </p:stCondLst>
                                          <p:endCondLst>
                                            <p:cond evt="onStopAudio" delay="0">
                                              <p:tgtEl>
                                                <p:sldTgt/>
                                              </p:tgtEl>
                                            </p:cond>
                                          </p:endCondLst>
                                        </p:cTn>
                                        <p:tgtEl>
                                          <p:sndTgt r:embed="rId5" name="applause.wav"/>
                                        </p:tgtEl>
                                      </p:cMediaNode>
                                    </p:audio>
                                  </p:subTnLst>
                                </p:cTn>
                              </p:par>
                              <p:par>
                                <p:cTn id="144" presetID="32" presetClass="emph" presetSubtype="0" fill="hold" nodeType="withEffect">
                                  <p:stCondLst>
                                    <p:cond delay="1100"/>
                                  </p:stCondLst>
                                  <p:childTnLst>
                                    <p:animRot by="120000">
                                      <p:cBhvr>
                                        <p:cTn id="145" dur="330" fill="hold">
                                          <p:stCondLst>
                                            <p:cond delay="0"/>
                                          </p:stCondLst>
                                        </p:cTn>
                                        <p:tgtEl>
                                          <p:spTgt spid="26"/>
                                        </p:tgtEl>
                                        <p:attrNameLst>
                                          <p:attrName>r</p:attrName>
                                        </p:attrNameLst>
                                      </p:cBhvr>
                                    </p:animRot>
                                    <p:animRot by="-240000">
                                      <p:cBhvr>
                                        <p:cTn id="146" dur="660" fill="hold">
                                          <p:stCondLst>
                                            <p:cond delay="660"/>
                                          </p:stCondLst>
                                        </p:cTn>
                                        <p:tgtEl>
                                          <p:spTgt spid="26"/>
                                        </p:tgtEl>
                                        <p:attrNameLst>
                                          <p:attrName>r</p:attrName>
                                        </p:attrNameLst>
                                      </p:cBhvr>
                                    </p:animRot>
                                    <p:animRot by="240000">
                                      <p:cBhvr>
                                        <p:cTn id="147" dur="660" fill="hold">
                                          <p:stCondLst>
                                            <p:cond delay="1320"/>
                                          </p:stCondLst>
                                        </p:cTn>
                                        <p:tgtEl>
                                          <p:spTgt spid="26"/>
                                        </p:tgtEl>
                                        <p:attrNameLst>
                                          <p:attrName>r</p:attrName>
                                        </p:attrNameLst>
                                      </p:cBhvr>
                                    </p:animRot>
                                    <p:animRot by="-240000">
                                      <p:cBhvr>
                                        <p:cTn id="148" dur="660" fill="hold">
                                          <p:stCondLst>
                                            <p:cond delay="1980"/>
                                          </p:stCondLst>
                                        </p:cTn>
                                        <p:tgtEl>
                                          <p:spTgt spid="26"/>
                                        </p:tgtEl>
                                        <p:attrNameLst>
                                          <p:attrName>r</p:attrName>
                                        </p:attrNameLst>
                                      </p:cBhvr>
                                    </p:animRot>
                                    <p:animRot by="120000">
                                      <p:cBhvr>
                                        <p:cTn id="149" dur="660" fill="hold">
                                          <p:stCondLst>
                                            <p:cond delay="2640"/>
                                          </p:stCondLst>
                                        </p:cTn>
                                        <p:tgtEl>
                                          <p:spTgt spid="26"/>
                                        </p:tgtEl>
                                        <p:attrNameLst>
                                          <p:attrName>r</p:attrName>
                                        </p:attrNameLst>
                                      </p:cBhvr>
                                    </p:animRot>
                                  </p:childTnLst>
                                </p:cTn>
                              </p:par>
                              <p:par>
                                <p:cTn id="150" presetID="1" presetClass="entr" presetSubtype="0" fill="hold" nodeType="withEffect">
                                  <p:stCondLst>
                                    <p:cond delay="1200"/>
                                  </p:stCondLst>
                                  <p:childTnLst>
                                    <p:set>
                                      <p:cBhvr>
                                        <p:cTn id="151"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29" grpId="0"/>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6"/>
          <a:stretch>
            <a:fillRect/>
          </a:stretch>
        </p:blipFill>
        <p:spPr>
          <a:xfrm>
            <a:off x="1523" y="-435429"/>
            <a:ext cx="12442371" cy="7500258"/>
          </a:xfrm>
          <a:prstGeom prst="rect">
            <a:avLst/>
          </a:prstGeom>
        </p:spPr>
      </p:pic>
      <p:pic>
        <p:nvPicPr>
          <p:cNvPr id="10" name="Picture 9">
            <a:extLst>
              <a:ext uri="{FF2B5EF4-FFF2-40B4-BE49-F238E27FC236}">
                <a16:creationId xmlns:a16="http://schemas.microsoft.com/office/drawing/2014/main" id="{842F7807-493C-5AAA-0A74-AC6130C0C565}"/>
              </a:ext>
            </a:extLst>
          </p:cNvPr>
          <p:cNvPicPr>
            <a:picLocks noChangeAspect="1"/>
          </p:cNvPicPr>
          <p:nvPr/>
        </p:nvPicPr>
        <p:blipFill>
          <a:blip r:embed="rId7"/>
          <a:stretch>
            <a:fillRect/>
          </a:stretch>
        </p:blipFill>
        <p:spPr>
          <a:xfrm>
            <a:off x="1355918" y="258108"/>
            <a:ext cx="9041152" cy="1579001"/>
          </a:xfrm>
          <a:prstGeom prst="rect">
            <a:avLst/>
          </a:prstGeom>
        </p:spPr>
      </p:pic>
      <p:grpSp>
        <p:nvGrpSpPr>
          <p:cNvPr id="24" name="Group 23">
            <a:extLst>
              <a:ext uri="{FF2B5EF4-FFF2-40B4-BE49-F238E27FC236}">
                <a16:creationId xmlns:a16="http://schemas.microsoft.com/office/drawing/2014/main" id="{6E9A4FF9-956E-10B5-9832-02B57B4C9C85}"/>
              </a:ext>
            </a:extLst>
          </p:cNvPr>
          <p:cNvGrpSpPr/>
          <p:nvPr/>
        </p:nvGrpSpPr>
        <p:grpSpPr>
          <a:xfrm>
            <a:off x="-89918" y="4919736"/>
            <a:ext cx="5182833" cy="1714300"/>
            <a:chOff x="-94621" y="3720567"/>
            <a:chExt cx="4196231" cy="1673094"/>
          </a:xfrm>
        </p:grpSpPr>
        <p:sp>
          <p:nvSpPr>
            <p:cNvPr id="1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18" name="Picture 17"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grpSp>
        <p:nvGrpSpPr>
          <p:cNvPr id="26" name="Group 25">
            <a:extLst>
              <a:ext uri="{FF2B5EF4-FFF2-40B4-BE49-F238E27FC236}">
                <a16:creationId xmlns:a16="http://schemas.microsoft.com/office/drawing/2014/main" id="{A1BCC062-7CFB-BBD4-9E75-9D3FD001CDAE}"/>
              </a:ext>
            </a:extLst>
          </p:cNvPr>
          <p:cNvGrpSpPr/>
          <p:nvPr/>
        </p:nvGrpSpPr>
        <p:grpSpPr>
          <a:xfrm>
            <a:off x="6263520" y="5248311"/>
            <a:ext cx="5611512" cy="1520578"/>
            <a:chOff x="825" y="5337422"/>
            <a:chExt cx="4100784" cy="1280134"/>
          </a:xfrm>
        </p:grpSpPr>
        <p:sp>
          <p:nvSpPr>
            <p:cNvPr id="1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22" name="Picture 2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29" name="TextBox 28">
            <a:extLst>
              <a:ext uri="{FF2B5EF4-FFF2-40B4-BE49-F238E27FC236}">
                <a16:creationId xmlns:a16="http://schemas.microsoft.com/office/drawing/2014/main" id="{AF140FAB-E5D4-6533-9BB1-826AFE09CC7F}"/>
              </a:ext>
            </a:extLst>
          </p:cNvPr>
          <p:cNvSpPr txBox="1"/>
          <p:nvPr/>
        </p:nvSpPr>
        <p:spPr>
          <a:xfrm>
            <a:off x="1789866" y="698460"/>
            <a:ext cx="78588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Vì sao cần bảo vệ</a:t>
            </a:r>
            <a:r>
              <a:rPr kumimoji="0" lang="vi-VN" sz="4000" b="1" i="0" u="none" strike="noStrike" kern="1200" cap="none" spc="0" normalizeH="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nguồn nước?</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33BA7FA1-C785-8EB6-50C8-F4CD02A1B07F}"/>
              </a:ext>
            </a:extLst>
          </p:cNvPr>
          <p:cNvSpPr txBox="1"/>
          <p:nvPr/>
        </p:nvSpPr>
        <p:spPr>
          <a:xfrm>
            <a:off x="7153698" y="5413694"/>
            <a:ext cx="435853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Vì nước không sạch sẽ gây ra các bệnh về đau mắt, tiêu chảy,...</a:t>
            </a:r>
            <a:endParaRPr kumimoji="0" lang="vi-VN"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1DC3B31E-9598-1BB0-8913-FB0ED5A77CA2}"/>
              </a:ext>
            </a:extLst>
          </p:cNvPr>
          <p:cNvSpPr txBox="1"/>
          <p:nvPr/>
        </p:nvSpPr>
        <p:spPr>
          <a:xfrm>
            <a:off x="782243" y="5871214"/>
            <a:ext cx="5091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Vì để tiết kiệm nước.</a:t>
            </a:r>
            <a:endParaRPr kumimoji="0" lang="vi-VN"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pic>
        <p:nvPicPr>
          <p:cNvPr id="34" name="Picture 33" descr="A cartoon monkey holding a banana&#10;&#10;Description automatically generated">
            <a:extLst>
              <a:ext uri="{FF2B5EF4-FFF2-40B4-BE49-F238E27FC236}">
                <a16:creationId xmlns:a16="http://schemas.microsoft.com/office/drawing/2014/main" id="{5ABAA703-71E8-4719-9EB2-A8F252CD951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b="43934"/>
          <a:stretch/>
        </p:blipFill>
        <p:spPr>
          <a:xfrm>
            <a:off x="4539256" y="2449073"/>
            <a:ext cx="3494061" cy="1958984"/>
          </a:xfrm>
          <a:prstGeom prst="rect">
            <a:avLst/>
          </a:prstGeom>
        </p:spPr>
      </p:pic>
      <p:pic>
        <p:nvPicPr>
          <p:cNvPr id="35" name="Picture 4">
            <a:extLst>
              <a:ext uri="{FF2B5EF4-FFF2-40B4-BE49-F238E27FC236}">
                <a16:creationId xmlns:a16="http://schemas.microsoft.com/office/drawing/2014/main" id="{5671493B-7561-61E9-455E-B2018087F1E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498124" y="2866465"/>
            <a:ext cx="3415498" cy="2265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2" y="946017"/>
            <a:ext cx="3494061" cy="3494061"/>
          </a:xfrm>
          <a:prstGeom prst="rect">
            <a:avLst/>
          </a:prstGeom>
          <a:scene3d>
            <a:camera prst="isometricOffAxis2Left"/>
            <a:lightRig rig="threePt" dir="t"/>
          </a:scene3d>
        </p:spPr>
      </p:pic>
      <p:pic>
        <p:nvPicPr>
          <p:cNvPr id="40" name="Picture 39" descr="A cartoon monkey holding a banana&#10;&#10;Description automatically generated">
            <a:extLst>
              <a:ext uri="{FF2B5EF4-FFF2-40B4-BE49-F238E27FC236}">
                <a16:creationId xmlns:a16="http://schemas.microsoft.com/office/drawing/2014/main" id="{049CB20A-5C3E-CF0C-515E-41CF319953E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1" y="965994"/>
            <a:ext cx="3494061" cy="3494061"/>
          </a:xfrm>
          <a:prstGeom prst="rect">
            <a:avLst/>
          </a:prstGeom>
          <a:scene3d>
            <a:camera prst="isometricOffAxis2Left"/>
            <a:lightRig rig="threePt" dir="t"/>
          </a:scene3d>
        </p:spPr>
      </p:pic>
      <p:pic>
        <p:nvPicPr>
          <p:cNvPr id="43" name="Picture 42" descr="Icon&#10;&#10;Description automatically generated">
            <a:hlinkClick r:id="rId15" action="ppaction://hlinksldjump"/>
            <a:extLst>
              <a:ext uri="{FF2B5EF4-FFF2-40B4-BE49-F238E27FC236}">
                <a16:creationId xmlns:a16="http://schemas.microsoft.com/office/drawing/2014/main" id="{2451AA22-D13D-7512-484B-16E22F09BC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07037" y="6004698"/>
            <a:ext cx="967327" cy="483664"/>
          </a:xfrm>
          <a:prstGeom prst="rect">
            <a:avLst/>
          </a:prstGeom>
        </p:spPr>
      </p:pic>
    </p:spTree>
    <p:extLst>
      <p:ext uri="{BB962C8B-B14F-4D97-AF65-F5344CB8AC3E}">
        <p14:creationId xmlns:p14="http://schemas.microsoft.com/office/powerpoint/2010/main" val="104170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par>
                                <p:cTn id="28" presetID="6" presetClass="exit" presetSubtype="32" fill="hold" nodeType="withEffect">
                                  <p:stCondLst>
                                    <p:cond delay="0"/>
                                  </p:stCondLst>
                                  <p:childTnLst>
                                    <p:animEffect transition="out" filter="circle(out)">
                                      <p:cBhvr>
                                        <p:cTn id="29" dur="100"/>
                                        <p:tgtEl>
                                          <p:spTgt spid="15"/>
                                        </p:tgtEl>
                                      </p:cBhvr>
                                    </p:animEffect>
                                    <p:set>
                                      <p:cBhvr>
                                        <p:cTn id="30" dur="1" fill="hold">
                                          <p:stCondLst>
                                            <p:cond delay="99"/>
                                          </p:stCondLst>
                                        </p:cTn>
                                        <p:tgtEl>
                                          <p:spTgt spid="1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4.16667E-6 -1.85185E-6 L -0.39623 -0.1375 " pathEditMode="relative" rAng="0" ptsTypes="AA">
                                      <p:cBhvr>
                                        <p:cTn id="32" dur="2000" fill="hold"/>
                                        <p:tgtEl>
                                          <p:spTgt spid="40"/>
                                        </p:tgtEl>
                                        <p:attrNameLst>
                                          <p:attrName>ppt_x</p:attrName>
                                          <p:attrName>ppt_y</p:attrName>
                                        </p:attrNameLst>
                                      </p:cBhvr>
                                      <p:rCtr x="-19818" y="-6875"/>
                                    </p:animMotion>
                                  </p:childTnLst>
                                </p:cTn>
                              </p:par>
                              <p:par>
                                <p:cTn id="33" presetID="2" presetClass="exit" presetSubtype="4" fill="hold" nodeType="withEffect">
                                  <p:stCondLst>
                                    <p:cond delay="2000"/>
                                  </p:stCondLst>
                                  <p:childTnLst>
                                    <p:anim calcmode="lin" valueType="num">
                                      <p:cBhvr additive="base">
                                        <p:cTn id="34" dur="500"/>
                                        <p:tgtEl>
                                          <p:spTgt spid="40"/>
                                        </p:tgtEl>
                                        <p:attrNameLst>
                                          <p:attrName>ppt_x</p:attrName>
                                        </p:attrNameLst>
                                      </p:cBhvr>
                                      <p:tavLst>
                                        <p:tav tm="0">
                                          <p:val>
                                            <p:strVal val="ppt_x"/>
                                          </p:val>
                                        </p:tav>
                                        <p:tav tm="100000">
                                          <p:val>
                                            <p:strVal val="ppt_x"/>
                                          </p:val>
                                        </p:tav>
                                      </p:tavLst>
                                    </p:anim>
                                    <p:anim calcmode="lin" valueType="num">
                                      <p:cBhvr additive="base">
                                        <p:cTn id="35" dur="500"/>
                                        <p:tgtEl>
                                          <p:spTgt spid="40"/>
                                        </p:tgtEl>
                                        <p:attrNameLst>
                                          <p:attrName>ppt_y</p:attrName>
                                        </p:attrNameLst>
                                      </p:cBhvr>
                                      <p:tavLst>
                                        <p:tav tm="0">
                                          <p:val>
                                            <p:strVal val="ppt_y"/>
                                          </p:val>
                                        </p:tav>
                                        <p:tav tm="100000">
                                          <p:val>
                                            <p:strVal val="1+ppt_h/2"/>
                                          </p:val>
                                        </p:tav>
                                      </p:tavLst>
                                    </p:anim>
                                    <p:set>
                                      <p:cBhvr>
                                        <p:cTn id="36" dur="1" fill="hold">
                                          <p:stCondLst>
                                            <p:cond delay="499"/>
                                          </p:stCondLst>
                                        </p:cTn>
                                        <p:tgtEl>
                                          <p:spTgt spid="40"/>
                                        </p:tgtEl>
                                        <p:attrNameLst>
                                          <p:attrName>style.visibility</p:attrName>
                                        </p:attrNameLst>
                                      </p:cBhvr>
                                      <p:to>
                                        <p:strVal val="hidden"/>
                                      </p:to>
                                    </p:set>
                                  </p:childTnLst>
                                  <p:subTnLst>
                                    <p:audio>
                                      <p:cMediaNode vol="100000">
                                        <p:cTn display="0" masterRel="sameClick">
                                          <p:stCondLst>
                                            <p:cond evt="begin" delay="0">
                                              <p:tn val="33"/>
                                            </p:cond>
                                          </p:stCondLst>
                                          <p:endCondLst>
                                            <p:cond evt="onStopAudio" delay="0">
                                              <p:tgtEl>
                                                <p:sldTgt/>
                                              </p:tgtEl>
                                            </p:cond>
                                          </p:endCondLst>
                                        </p:cTn>
                                        <p:tgtEl>
                                          <p:sndTgt r:embed="rId3" name="bomb.wav"/>
                                        </p:tgtEl>
                                      </p:cMediaNode>
                                    </p:audio>
                                  </p:subTnLst>
                                </p:cTn>
                              </p:par>
                              <p:par>
                                <p:cTn id="37" presetID="1" presetClass="entr" presetSubtype="0" fill="hold" nodeType="withEffect">
                                  <p:stCondLst>
                                    <p:cond delay="2900"/>
                                  </p:stCondLst>
                                  <p:childTnLst>
                                    <p:set>
                                      <p:cBhvr>
                                        <p:cTn id="38"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4" name="breeze.wav"/>
                                        </p:tgtEl>
                                      </p:cMediaNode>
                                    </p:audio>
                                  </p:subTnLst>
                                </p:cTn>
                              </p:par>
                              <p:par>
                                <p:cTn id="39" presetID="1" presetClass="entr" presetSubtype="0" fill="hold" nodeType="withEffect">
                                  <p:stCondLst>
                                    <p:cond delay="2800"/>
                                  </p:stCondLst>
                                  <p:childTnLst>
                                    <p:set>
                                      <p:cBhvr>
                                        <p:cTn id="40" dur="1" fill="hold">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39"/>
                                            </p:cond>
                                          </p:stCondLst>
                                          <p:endCondLst>
                                            <p:cond evt="onStopAudio" delay="0">
                                              <p:tgtEl>
                                                <p:sldTgt/>
                                              </p:tgtEl>
                                            </p:cond>
                                          </p:endCondLst>
                                        </p:cTn>
                                        <p:tgtEl>
                                          <p:sndTgt r:embed="rId4" name="breeze.wav"/>
                                        </p:tgtEl>
                                      </p:cMediaNode>
                                    </p:audio>
                                  </p:subTnLst>
                                </p:cTn>
                              </p:par>
                              <p:par>
                                <p:cTn id="41" presetID="42" presetClass="path" presetSubtype="0" accel="50000" decel="50000" fill="hold" nodeType="withEffect">
                                  <p:stCondLst>
                                    <p:cond delay="2500"/>
                                  </p:stCondLst>
                                  <p:childTnLst>
                                    <p:animMotion origin="layout" path="M 0 0 L 0 0.25 E" pathEditMode="relative" ptsTypes="">
                                      <p:cBhvr>
                                        <p:cTn id="42" dur="2000" fill="hold"/>
                                        <p:tgtEl>
                                          <p:spTgt spid="35"/>
                                        </p:tgtEl>
                                        <p:attrNameLst>
                                          <p:attrName>ppt_x</p:attrName>
                                          <p:attrName>ppt_y</p:attrName>
                                        </p:attrNameLst>
                                      </p:cBhvr>
                                    </p:animMotion>
                                  </p:childTnLst>
                                </p:cTn>
                              </p:par>
                              <p:par>
                                <p:cTn id="43" presetID="42" presetClass="path" presetSubtype="0" accel="50000" decel="50000" fill="hold" nodeType="withEffect">
                                  <p:stCondLst>
                                    <p:cond delay="2600"/>
                                  </p:stCondLst>
                                  <p:childTnLst>
                                    <p:animMotion origin="layout" path="M 0 0 L 0 0.25 E" pathEditMode="relative" ptsTypes="">
                                      <p:cBhvr>
                                        <p:cTn id="44" dur="2000" fill="hold"/>
                                        <p:tgtEl>
                                          <p:spTgt spid="34"/>
                                        </p:tgtEl>
                                        <p:attrNameLst>
                                          <p:attrName>ppt_x</p:attrName>
                                          <p:attrName>ppt_y</p:attrName>
                                        </p:attrNameLst>
                                      </p:cBhvr>
                                    </p:animMotion>
                                  </p:childTnLst>
                                </p:cTn>
                              </p:par>
                              <p:par>
                                <p:cTn id="45" presetID="10" presetClass="exit" presetSubtype="0" fill="hold" nodeType="withEffect">
                                  <p:stCondLst>
                                    <p:cond delay="4300"/>
                                  </p:stCondLst>
                                  <p:childTnLst>
                                    <p:animEffect transition="out" filter="fade">
                                      <p:cBhvr>
                                        <p:cTn id="46" dur="300"/>
                                        <p:tgtEl>
                                          <p:spTgt spid="35"/>
                                        </p:tgtEl>
                                      </p:cBhvr>
                                    </p:animEffect>
                                    <p:set>
                                      <p:cBhvr>
                                        <p:cTn id="47" dur="1" fill="hold">
                                          <p:stCondLst>
                                            <p:cond delay="299"/>
                                          </p:stCondLst>
                                        </p:cTn>
                                        <p:tgtEl>
                                          <p:spTgt spid="35"/>
                                        </p:tgtEl>
                                        <p:attrNameLst>
                                          <p:attrName>style.visibility</p:attrName>
                                        </p:attrNameLst>
                                      </p:cBhvr>
                                      <p:to>
                                        <p:strVal val="hidden"/>
                                      </p:to>
                                    </p:set>
                                  </p:childTnLst>
                                </p:cTn>
                              </p:par>
                              <p:par>
                                <p:cTn id="48" presetID="10" presetClass="exit" presetSubtype="0" fill="hold" nodeType="withEffect">
                                  <p:stCondLst>
                                    <p:cond delay="4400"/>
                                  </p:stCondLst>
                                  <p:childTnLst>
                                    <p:animEffect transition="out" filter="fade">
                                      <p:cBhvr>
                                        <p:cTn id="49" dur="300"/>
                                        <p:tgtEl>
                                          <p:spTgt spid="34"/>
                                        </p:tgtEl>
                                      </p:cBhvr>
                                    </p:animEffect>
                                    <p:set>
                                      <p:cBhvr>
                                        <p:cTn id="50" dur="1" fill="hold">
                                          <p:stCondLst>
                                            <p:cond delay="299"/>
                                          </p:stCondLst>
                                        </p:cTn>
                                        <p:tgtEl>
                                          <p:spTgt spid="34"/>
                                        </p:tgtEl>
                                        <p:attrNameLst>
                                          <p:attrName>style.visibility</p:attrName>
                                        </p:attrNameLst>
                                      </p:cBhvr>
                                      <p:to>
                                        <p:strVal val="hidden"/>
                                      </p:to>
                                    </p:set>
                                  </p:childTnLst>
                                </p:cTn>
                              </p:par>
                              <p:par>
                                <p:cTn id="51" presetID="1" presetClass="entr" presetSubtype="0" fill="hold" nodeType="withEffect">
                                  <p:stCondLst>
                                    <p:cond delay="440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6" presetClass="exit" presetSubtype="32" fill="hold" nodeType="withEffect">
                                  <p:stCondLst>
                                    <p:cond delay="400"/>
                                  </p:stCondLst>
                                  <p:childTnLst>
                                    <p:animEffect transition="out" filter="circle(out)">
                                      <p:cBhvr>
                                        <p:cTn id="58" dur="200"/>
                                        <p:tgtEl>
                                          <p:spTgt spid="15"/>
                                        </p:tgtEl>
                                      </p:cBhvr>
                                    </p:animEffect>
                                    <p:set>
                                      <p:cBhvr>
                                        <p:cTn id="59" dur="1" fill="hold">
                                          <p:stCondLst>
                                            <p:cond delay="199"/>
                                          </p:stCondLst>
                                        </p:cTn>
                                        <p:tgtEl>
                                          <p:spTgt spid="15"/>
                                        </p:tgtEl>
                                        <p:attrNameLst>
                                          <p:attrName>style.visibility</p:attrName>
                                        </p:attrNameLst>
                                      </p:cBhvr>
                                      <p:to>
                                        <p:strVal val="hidden"/>
                                      </p:to>
                                    </p:set>
                                  </p:childTnLst>
                                </p:cTn>
                              </p:par>
                              <p:par>
                                <p:cTn id="60" presetID="35" presetClass="path" presetSubtype="0" accel="50000" decel="50000" fill="hold" nodeType="withEffect">
                                  <p:stCondLst>
                                    <p:cond delay="400"/>
                                  </p:stCondLst>
                                  <p:childTnLst>
                                    <p:animMotion origin="layout" path="M 4.16667E-6 -1.85185E-6 L -0.38607 -0.15463 " pathEditMode="relative" rAng="0" ptsTypes="AA">
                                      <p:cBhvr>
                                        <p:cTn id="61" dur="2000" fill="hold"/>
                                        <p:tgtEl>
                                          <p:spTgt spid="40"/>
                                        </p:tgtEl>
                                        <p:attrNameLst>
                                          <p:attrName>ppt_x</p:attrName>
                                          <p:attrName>ppt_y</p:attrName>
                                        </p:attrNameLst>
                                      </p:cBhvr>
                                      <p:rCtr x="-19310" y="-7731"/>
                                    </p:animMotion>
                                  </p:childTnLst>
                                </p:cTn>
                              </p:par>
                              <p:par>
                                <p:cTn id="62" presetID="2" presetClass="exit" presetSubtype="4" fill="hold" nodeType="withEffect">
                                  <p:stCondLst>
                                    <p:cond delay="2200"/>
                                  </p:stCondLst>
                                  <p:childTnLst>
                                    <p:anim calcmode="lin" valueType="num">
                                      <p:cBhvr additive="base">
                                        <p:cTn id="63" dur="500"/>
                                        <p:tgtEl>
                                          <p:spTgt spid="40"/>
                                        </p:tgtEl>
                                        <p:attrNameLst>
                                          <p:attrName>ppt_x</p:attrName>
                                        </p:attrNameLst>
                                      </p:cBhvr>
                                      <p:tavLst>
                                        <p:tav tm="0">
                                          <p:val>
                                            <p:strVal val="ppt_x"/>
                                          </p:val>
                                        </p:tav>
                                        <p:tav tm="100000">
                                          <p:val>
                                            <p:strVal val="ppt_x"/>
                                          </p:val>
                                        </p:tav>
                                      </p:tavLst>
                                    </p:anim>
                                    <p:anim calcmode="lin" valueType="num">
                                      <p:cBhvr additive="base">
                                        <p:cTn id="64" dur="500"/>
                                        <p:tgtEl>
                                          <p:spTgt spid="40"/>
                                        </p:tgtEl>
                                        <p:attrNameLst>
                                          <p:attrName>ppt_y</p:attrName>
                                        </p:attrNameLst>
                                      </p:cBhvr>
                                      <p:tavLst>
                                        <p:tav tm="0">
                                          <p:val>
                                            <p:strVal val="ppt_y"/>
                                          </p:val>
                                        </p:tav>
                                        <p:tav tm="100000">
                                          <p:val>
                                            <p:strVal val="1+ppt_h/2"/>
                                          </p:val>
                                        </p:tav>
                                      </p:tavLst>
                                    </p:anim>
                                    <p:set>
                                      <p:cBhvr>
                                        <p:cTn id="65" dur="1" fill="hold">
                                          <p:stCondLst>
                                            <p:cond delay="499"/>
                                          </p:stCondLst>
                                        </p:cTn>
                                        <p:tgtEl>
                                          <p:spTgt spid="40"/>
                                        </p:tgtEl>
                                        <p:attrNameLst>
                                          <p:attrName>style.visibility</p:attrName>
                                        </p:attrNameLst>
                                      </p:cBhvr>
                                      <p:to>
                                        <p:strVal val="hidden"/>
                                      </p:to>
                                    </p:set>
                                  </p:childTnLst>
                                  <p:subTnLst>
                                    <p:audio>
                                      <p:cMediaNode vol="70000">
                                        <p:cTn display="0" masterRel="sameClick">
                                          <p:stCondLst>
                                            <p:cond evt="begin" delay="0">
                                              <p:tn val="62"/>
                                            </p:cond>
                                          </p:stCondLst>
                                          <p:endCondLst>
                                            <p:cond evt="onStopAudio" delay="0">
                                              <p:tgtEl>
                                                <p:sldTgt/>
                                              </p:tgtEl>
                                            </p:cond>
                                          </p:endCondLst>
                                        </p:cTn>
                                        <p:tgtEl>
                                          <p:sndTgt r:embed="rId3" name="bomb.wav"/>
                                        </p:tgtEl>
                                      </p:cMediaNode>
                                    </p:audio>
                                  </p:subTnLst>
                                </p:cTn>
                              </p:par>
                              <p:par>
                                <p:cTn id="66" presetID="1" presetClass="entr" presetSubtype="0" fill="hold" nodeType="withEffect">
                                  <p:stCondLst>
                                    <p:cond delay="2600"/>
                                  </p:stCondLst>
                                  <p:childTnLst>
                                    <p:set>
                                      <p:cBhvr>
                                        <p:cTn id="67" dur="1" fill="hold">
                                          <p:stCondLst>
                                            <p:cond delay="0"/>
                                          </p:stCondLst>
                                        </p:cTn>
                                        <p:tgtEl>
                                          <p:spTgt spid="35"/>
                                        </p:tgtEl>
                                        <p:attrNameLst>
                                          <p:attrName>style.visibility</p:attrName>
                                        </p:attrNameLst>
                                      </p:cBhvr>
                                      <p:to>
                                        <p:strVal val="visible"/>
                                      </p:to>
                                    </p:set>
                                  </p:childTnLst>
                                  <p:subTnLst>
                                    <p:audio>
                                      <p:cMediaNode vol="70000">
                                        <p:cTn display="0" masterRel="sameClick">
                                          <p:stCondLst>
                                            <p:cond evt="begin" delay="0">
                                              <p:tn val="66"/>
                                            </p:cond>
                                          </p:stCondLst>
                                          <p:endCondLst>
                                            <p:cond evt="onStopAudio" delay="0">
                                              <p:tgtEl>
                                                <p:sldTgt/>
                                              </p:tgtEl>
                                            </p:cond>
                                          </p:endCondLst>
                                        </p:cTn>
                                        <p:tgtEl>
                                          <p:sndTgt r:embed="rId4" name="breeze.wav"/>
                                        </p:tgtEl>
                                      </p:cMediaNode>
                                    </p:audio>
                                  </p:subTnLst>
                                </p:cTn>
                              </p:par>
                              <p:par>
                                <p:cTn id="68" presetID="1" presetClass="entr" presetSubtype="0" fill="hold" nodeType="withEffect">
                                  <p:stCondLst>
                                    <p:cond delay="2600"/>
                                  </p:stCondLst>
                                  <p:childTnLst>
                                    <p:set>
                                      <p:cBhvr>
                                        <p:cTn id="69"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68"/>
                                            </p:cond>
                                          </p:stCondLst>
                                          <p:endCondLst>
                                            <p:cond evt="onStopAudio" delay="0">
                                              <p:tgtEl>
                                                <p:sldTgt/>
                                              </p:tgtEl>
                                            </p:cond>
                                          </p:endCondLst>
                                        </p:cTn>
                                        <p:tgtEl>
                                          <p:sndTgt r:embed="rId4" name="breeze.wav"/>
                                        </p:tgtEl>
                                      </p:cMediaNode>
                                    </p:audio>
                                  </p:subTnLst>
                                </p:cTn>
                              </p:par>
                              <p:par>
                                <p:cTn id="70" presetID="42" presetClass="path" presetSubtype="0" accel="50000" decel="50000" fill="hold" nodeType="withEffect">
                                  <p:stCondLst>
                                    <p:cond delay="2900"/>
                                  </p:stCondLst>
                                  <p:childTnLst>
                                    <p:animMotion origin="layout" path="M 0 0 L 0 0.25 E" pathEditMode="relative" ptsTypes="">
                                      <p:cBhvr>
                                        <p:cTn id="71" dur="2000" fill="hold"/>
                                        <p:tgtEl>
                                          <p:spTgt spid="35"/>
                                        </p:tgtEl>
                                        <p:attrNameLst>
                                          <p:attrName>ppt_x</p:attrName>
                                          <p:attrName>ppt_y</p:attrName>
                                        </p:attrNameLst>
                                      </p:cBhvr>
                                    </p:animMotion>
                                  </p:childTnLst>
                                </p:cTn>
                              </p:par>
                              <p:par>
                                <p:cTn id="72" presetID="42" presetClass="path" presetSubtype="0" accel="50000" decel="50000" fill="hold" nodeType="withEffect">
                                  <p:stCondLst>
                                    <p:cond delay="3100"/>
                                  </p:stCondLst>
                                  <p:childTnLst>
                                    <p:animMotion origin="layout" path="M 0 0 L 0 0.25 E" pathEditMode="relative" ptsTypes="">
                                      <p:cBhvr>
                                        <p:cTn id="73" dur="2000" fill="hold"/>
                                        <p:tgtEl>
                                          <p:spTgt spid="34"/>
                                        </p:tgtEl>
                                        <p:attrNameLst>
                                          <p:attrName>ppt_x</p:attrName>
                                          <p:attrName>ppt_y</p:attrName>
                                        </p:attrNameLst>
                                      </p:cBhvr>
                                    </p:animMotion>
                                  </p:childTnLst>
                                </p:cTn>
                              </p:par>
                              <p:par>
                                <p:cTn id="74" presetID="10" presetClass="exit" presetSubtype="0" fill="hold" nodeType="withEffect">
                                  <p:stCondLst>
                                    <p:cond delay="510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0" presetClass="exit" presetSubtype="0" fill="hold" nodeType="withEffect">
                                  <p:stCondLst>
                                    <p:cond delay="5100"/>
                                  </p:stCondLst>
                                  <p:childTnLst>
                                    <p:animEffect transition="out" filter="fad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par>
                                <p:cTn id="80" presetID="1" presetClass="entr" presetSubtype="0" fill="hold" nodeType="withEffect">
                                  <p:stCondLst>
                                    <p:cond delay="5100"/>
                                  </p:stCondLst>
                                  <p:childTnLst>
                                    <p:set>
                                      <p:cBhvr>
                                        <p:cTn id="8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26"/>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53" presetClass="exit" presetSubtype="32" fill="hold" nodeType="withEffect">
                                  <p:stCondLst>
                                    <p:cond delay="0"/>
                                  </p:stCondLst>
                                  <p:childTnLst>
                                    <p:anim calcmode="lin" valueType="num">
                                      <p:cBhvr>
                                        <p:cTn id="88" dur="300"/>
                                        <p:tgtEl>
                                          <p:spTgt spid="15"/>
                                        </p:tgtEl>
                                        <p:attrNameLst>
                                          <p:attrName>ppt_w</p:attrName>
                                        </p:attrNameLst>
                                      </p:cBhvr>
                                      <p:tavLst>
                                        <p:tav tm="0">
                                          <p:val>
                                            <p:strVal val="ppt_w"/>
                                          </p:val>
                                        </p:tav>
                                        <p:tav tm="100000">
                                          <p:val>
                                            <p:fltVal val="0"/>
                                          </p:val>
                                        </p:tav>
                                      </p:tavLst>
                                    </p:anim>
                                    <p:anim calcmode="lin" valueType="num">
                                      <p:cBhvr>
                                        <p:cTn id="89" dur="300"/>
                                        <p:tgtEl>
                                          <p:spTgt spid="15"/>
                                        </p:tgtEl>
                                        <p:attrNameLst>
                                          <p:attrName>ppt_h</p:attrName>
                                        </p:attrNameLst>
                                      </p:cBhvr>
                                      <p:tavLst>
                                        <p:tav tm="0">
                                          <p:val>
                                            <p:strVal val="ppt_h"/>
                                          </p:val>
                                        </p:tav>
                                        <p:tav tm="100000">
                                          <p:val>
                                            <p:fltVal val="0"/>
                                          </p:val>
                                        </p:tav>
                                      </p:tavLst>
                                    </p:anim>
                                    <p:animEffect transition="out" filter="fade">
                                      <p:cBhvr>
                                        <p:cTn id="90" dur="300"/>
                                        <p:tgtEl>
                                          <p:spTgt spid="15"/>
                                        </p:tgtEl>
                                      </p:cBhvr>
                                    </p:animEffect>
                                    <p:set>
                                      <p:cBhvr>
                                        <p:cTn id="91" dur="1" fill="hold">
                                          <p:stCondLst>
                                            <p:cond delay="299"/>
                                          </p:stCondLst>
                                        </p:cTn>
                                        <p:tgtEl>
                                          <p:spTgt spid="15"/>
                                        </p:tgtEl>
                                        <p:attrNameLst>
                                          <p:attrName>style.visibility</p:attrName>
                                        </p:attrNameLst>
                                      </p:cBhvr>
                                      <p:to>
                                        <p:strVal val="hidden"/>
                                      </p:to>
                                    </p:set>
                                  </p:childTnLst>
                                </p:cTn>
                              </p:par>
                              <p:par>
                                <p:cTn id="92" presetID="35" presetClass="path" presetSubtype="0" accel="50000" decel="50000" fill="hold" nodeType="withEffect">
                                  <p:stCondLst>
                                    <p:cond delay="0"/>
                                  </p:stCondLst>
                                  <p:childTnLst>
                                    <p:animMotion origin="layout" path="M 4.16667E-6 -1.85185E-6 L -0.8198 -0.00278 " pathEditMode="relative" rAng="0" ptsTypes="AA">
                                      <p:cBhvr>
                                        <p:cTn id="93" dur="3000" fill="hold"/>
                                        <p:tgtEl>
                                          <p:spTgt spid="40"/>
                                        </p:tgtEl>
                                        <p:attrNameLst>
                                          <p:attrName>ppt_x</p:attrName>
                                          <p:attrName>ppt_y</p:attrName>
                                        </p:attrNameLst>
                                      </p:cBhvr>
                                      <p:rCtr x="-40990" y="-139"/>
                                    </p:animMotion>
                                  </p:childTnLst>
                                  <p:subTnLst>
                                    <p:audio>
                                      <p:cMediaNode>
                                        <p:cTn display="0" masterRel="sameClick">
                                          <p:stCondLst>
                                            <p:cond evt="begin" delay="0">
                                              <p:tn val="92"/>
                                            </p:cond>
                                          </p:stCondLst>
                                          <p:endCondLst>
                                            <p:cond evt="onStopAudio" delay="0">
                                              <p:tgtEl>
                                                <p:sldTgt/>
                                              </p:tgtEl>
                                            </p:cond>
                                          </p:endCondLst>
                                        </p:cTn>
                                        <p:tgtEl>
                                          <p:sndTgt r:embed="rId5" name="applause.wav"/>
                                        </p:tgtEl>
                                      </p:cMediaNode>
                                    </p:audio>
                                  </p:subTnLst>
                                </p:cTn>
                              </p:par>
                              <p:par>
                                <p:cTn id="94" presetID="32" presetClass="emph" presetSubtype="0" fill="hold" nodeType="withEffect">
                                  <p:stCondLst>
                                    <p:cond delay="1100"/>
                                  </p:stCondLst>
                                  <p:childTnLst>
                                    <p:animRot by="120000">
                                      <p:cBhvr>
                                        <p:cTn id="95" dur="330" fill="hold">
                                          <p:stCondLst>
                                            <p:cond delay="0"/>
                                          </p:stCondLst>
                                        </p:cTn>
                                        <p:tgtEl>
                                          <p:spTgt spid="26"/>
                                        </p:tgtEl>
                                        <p:attrNameLst>
                                          <p:attrName>r</p:attrName>
                                        </p:attrNameLst>
                                      </p:cBhvr>
                                    </p:animRot>
                                    <p:animRot by="-240000">
                                      <p:cBhvr>
                                        <p:cTn id="96" dur="660" fill="hold">
                                          <p:stCondLst>
                                            <p:cond delay="660"/>
                                          </p:stCondLst>
                                        </p:cTn>
                                        <p:tgtEl>
                                          <p:spTgt spid="26"/>
                                        </p:tgtEl>
                                        <p:attrNameLst>
                                          <p:attrName>r</p:attrName>
                                        </p:attrNameLst>
                                      </p:cBhvr>
                                    </p:animRot>
                                    <p:animRot by="240000">
                                      <p:cBhvr>
                                        <p:cTn id="97" dur="660" fill="hold">
                                          <p:stCondLst>
                                            <p:cond delay="1320"/>
                                          </p:stCondLst>
                                        </p:cTn>
                                        <p:tgtEl>
                                          <p:spTgt spid="26"/>
                                        </p:tgtEl>
                                        <p:attrNameLst>
                                          <p:attrName>r</p:attrName>
                                        </p:attrNameLst>
                                      </p:cBhvr>
                                    </p:animRot>
                                    <p:animRot by="-240000">
                                      <p:cBhvr>
                                        <p:cTn id="98" dur="660" fill="hold">
                                          <p:stCondLst>
                                            <p:cond delay="1980"/>
                                          </p:stCondLst>
                                        </p:cTn>
                                        <p:tgtEl>
                                          <p:spTgt spid="26"/>
                                        </p:tgtEl>
                                        <p:attrNameLst>
                                          <p:attrName>r</p:attrName>
                                        </p:attrNameLst>
                                      </p:cBhvr>
                                    </p:animRot>
                                    <p:animRot by="120000">
                                      <p:cBhvr>
                                        <p:cTn id="99" dur="660" fill="hold">
                                          <p:stCondLst>
                                            <p:cond delay="2640"/>
                                          </p:stCondLst>
                                        </p:cTn>
                                        <p:tgtEl>
                                          <p:spTgt spid="26"/>
                                        </p:tgtEl>
                                        <p:attrNameLst>
                                          <p:attrName>r</p:attrName>
                                        </p:attrNameLst>
                                      </p:cBhvr>
                                    </p:animRot>
                                  </p:childTnLst>
                                </p:cTn>
                              </p:par>
                              <p:par>
                                <p:cTn id="100" presetID="1" presetClass="entr" presetSubtype="0" fill="hold" nodeType="withEffect">
                                  <p:stCondLst>
                                    <p:cond delay="1100"/>
                                  </p:stCondLst>
                                  <p:childTnLst>
                                    <p:set>
                                      <p:cBhvr>
                                        <p:cTn id="101"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02" restart="whenNotActive" fill="hold" evtFilter="cancelBubble" nodeType="interactiveSeq">
                <p:stCondLst>
                  <p:cond evt="onClick" delay="0">
                    <p:tgtEl>
                      <p:spTgt spid="24"/>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53" presetClass="exit" presetSubtype="32" fill="hold" nodeType="withEffect">
                                  <p:stCondLst>
                                    <p:cond delay="0"/>
                                  </p:stCondLst>
                                  <p:childTnLst>
                                    <p:anim calcmode="lin" valueType="num">
                                      <p:cBhvr>
                                        <p:cTn id="108" dur="300"/>
                                        <p:tgtEl>
                                          <p:spTgt spid="15"/>
                                        </p:tgtEl>
                                        <p:attrNameLst>
                                          <p:attrName>ppt_w</p:attrName>
                                        </p:attrNameLst>
                                      </p:cBhvr>
                                      <p:tavLst>
                                        <p:tav tm="0">
                                          <p:val>
                                            <p:strVal val="ppt_w"/>
                                          </p:val>
                                        </p:tav>
                                        <p:tav tm="100000">
                                          <p:val>
                                            <p:fltVal val="0"/>
                                          </p:val>
                                        </p:tav>
                                      </p:tavLst>
                                    </p:anim>
                                    <p:anim calcmode="lin" valueType="num">
                                      <p:cBhvr>
                                        <p:cTn id="109" dur="300"/>
                                        <p:tgtEl>
                                          <p:spTgt spid="15"/>
                                        </p:tgtEl>
                                        <p:attrNameLst>
                                          <p:attrName>ppt_h</p:attrName>
                                        </p:attrNameLst>
                                      </p:cBhvr>
                                      <p:tavLst>
                                        <p:tav tm="0">
                                          <p:val>
                                            <p:strVal val="ppt_h"/>
                                          </p:val>
                                        </p:tav>
                                        <p:tav tm="100000">
                                          <p:val>
                                            <p:fltVal val="0"/>
                                          </p:val>
                                        </p:tav>
                                      </p:tavLst>
                                    </p:anim>
                                    <p:animEffect transition="out" filter="fade">
                                      <p:cBhvr>
                                        <p:cTn id="110" dur="300"/>
                                        <p:tgtEl>
                                          <p:spTgt spid="15"/>
                                        </p:tgtEl>
                                      </p:cBhvr>
                                    </p:animEffect>
                                    <p:set>
                                      <p:cBhvr>
                                        <p:cTn id="111" dur="1" fill="hold">
                                          <p:stCondLst>
                                            <p:cond delay="299"/>
                                          </p:stCondLst>
                                        </p:cTn>
                                        <p:tgtEl>
                                          <p:spTgt spid="15"/>
                                        </p:tgtEl>
                                        <p:attrNameLst>
                                          <p:attrName>style.visibility</p:attrName>
                                        </p:attrNameLst>
                                      </p:cBhvr>
                                      <p:to>
                                        <p:strVal val="hidden"/>
                                      </p:to>
                                    </p:set>
                                  </p:childTnLst>
                                </p:cTn>
                              </p:par>
                              <p:par>
                                <p:cTn id="112" presetID="35" presetClass="path" presetSubtype="0" accel="50000" decel="50000" fill="hold" nodeType="withEffect">
                                  <p:stCondLst>
                                    <p:cond delay="0"/>
                                  </p:stCondLst>
                                  <p:childTnLst>
                                    <p:animMotion origin="layout" path="M 4.16667E-6 -1.85185E-6 L -0.38855 -0.14815 " pathEditMode="relative" rAng="0" ptsTypes="AA">
                                      <p:cBhvr>
                                        <p:cTn id="113" dur="2000" fill="hold"/>
                                        <p:tgtEl>
                                          <p:spTgt spid="40"/>
                                        </p:tgtEl>
                                        <p:attrNameLst>
                                          <p:attrName>ppt_x</p:attrName>
                                          <p:attrName>ppt_y</p:attrName>
                                        </p:attrNameLst>
                                      </p:cBhvr>
                                      <p:rCtr x="-19427" y="-7407"/>
                                    </p:animMotion>
                                  </p:childTnLst>
                                </p:cTn>
                              </p:par>
                              <p:par>
                                <p:cTn id="114" presetID="2" presetClass="exit" presetSubtype="4" fill="hold" nodeType="withEffect">
                                  <p:stCondLst>
                                    <p:cond delay="1900"/>
                                  </p:stCondLst>
                                  <p:childTnLst>
                                    <p:anim calcmode="lin" valueType="num">
                                      <p:cBhvr additive="base">
                                        <p:cTn id="115" dur="100"/>
                                        <p:tgtEl>
                                          <p:spTgt spid="40"/>
                                        </p:tgtEl>
                                        <p:attrNameLst>
                                          <p:attrName>ppt_x</p:attrName>
                                        </p:attrNameLst>
                                      </p:cBhvr>
                                      <p:tavLst>
                                        <p:tav tm="0">
                                          <p:val>
                                            <p:strVal val="ppt_x"/>
                                          </p:val>
                                        </p:tav>
                                        <p:tav tm="100000">
                                          <p:val>
                                            <p:strVal val="ppt_x"/>
                                          </p:val>
                                        </p:tav>
                                      </p:tavLst>
                                    </p:anim>
                                    <p:anim calcmode="lin" valueType="num">
                                      <p:cBhvr additive="base">
                                        <p:cTn id="116" dur="100"/>
                                        <p:tgtEl>
                                          <p:spTgt spid="40"/>
                                        </p:tgtEl>
                                        <p:attrNameLst>
                                          <p:attrName>ppt_y</p:attrName>
                                        </p:attrNameLst>
                                      </p:cBhvr>
                                      <p:tavLst>
                                        <p:tav tm="0">
                                          <p:val>
                                            <p:strVal val="ppt_y"/>
                                          </p:val>
                                        </p:tav>
                                        <p:tav tm="100000">
                                          <p:val>
                                            <p:strVal val="1+ppt_h/2"/>
                                          </p:val>
                                        </p:tav>
                                      </p:tavLst>
                                    </p:anim>
                                    <p:set>
                                      <p:cBhvr>
                                        <p:cTn id="117" dur="1" fill="hold">
                                          <p:stCondLst>
                                            <p:cond delay="99"/>
                                          </p:stCondLst>
                                        </p:cTn>
                                        <p:tgtEl>
                                          <p:spTgt spid="40"/>
                                        </p:tgtEl>
                                        <p:attrNameLst>
                                          <p:attrName>style.visibility</p:attrName>
                                        </p:attrNameLst>
                                      </p:cBhvr>
                                      <p:to>
                                        <p:strVal val="hidden"/>
                                      </p:to>
                                    </p:set>
                                  </p:childTnLst>
                                  <p:subTnLst>
                                    <p:audio>
                                      <p:cMediaNode vol="70000">
                                        <p:cTn display="0" masterRel="sameClick">
                                          <p:stCondLst>
                                            <p:cond evt="begin" delay="0">
                                              <p:tn val="114"/>
                                            </p:cond>
                                          </p:stCondLst>
                                          <p:endCondLst>
                                            <p:cond evt="onStopAudio" delay="0">
                                              <p:tgtEl>
                                                <p:sldTgt/>
                                              </p:tgtEl>
                                            </p:cond>
                                          </p:endCondLst>
                                        </p:cTn>
                                        <p:tgtEl>
                                          <p:sndTgt r:embed="rId3" name="bomb.wav"/>
                                        </p:tgtEl>
                                      </p:cMediaNode>
                                    </p:audio>
                                  </p:subTnLst>
                                </p:cTn>
                              </p:par>
                              <p:par>
                                <p:cTn id="118" presetID="1" presetClass="entr" presetSubtype="0" fill="hold" nodeType="withEffect">
                                  <p:stCondLst>
                                    <p:cond delay="2200"/>
                                  </p:stCondLst>
                                  <p:childTnLst>
                                    <p:set>
                                      <p:cBhvr>
                                        <p:cTn id="119"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18"/>
                                            </p:cond>
                                          </p:stCondLst>
                                          <p:endCondLst>
                                            <p:cond evt="onStopAudio" delay="0">
                                              <p:tgtEl>
                                                <p:sldTgt/>
                                              </p:tgtEl>
                                            </p:cond>
                                          </p:endCondLst>
                                        </p:cTn>
                                        <p:tgtEl>
                                          <p:sndTgt r:embed="rId4" name="breeze.wav"/>
                                        </p:tgtEl>
                                      </p:cMediaNode>
                                    </p:audio>
                                  </p:subTnLst>
                                </p:cTn>
                              </p:par>
                              <p:par>
                                <p:cTn id="120" presetID="1" presetClass="entr" presetSubtype="0" fill="hold" nodeType="withEffect">
                                  <p:stCondLst>
                                    <p:cond delay="2200"/>
                                  </p:stCondLst>
                                  <p:childTnLst>
                                    <p:set>
                                      <p:cBhvr>
                                        <p:cTn id="121"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120"/>
                                            </p:cond>
                                          </p:stCondLst>
                                          <p:endCondLst>
                                            <p:cond evt="onStopAudio" delay="0">
                                              <p:tgtEl>
                                                <p:sldTgt/>
                                              </p:tgtEl>
                                            </p:cond>
                                          </p:endCondLst>
                                        </p:cTn>
                                        <p:tgtEl>
                                          <p:sndTgt r:embed="rId4" name="breeze.wav"/>
                                        </p:tgtEl>
                                      </p:cMediaNode>
                                    </p:audio>
                                  </p:subTnLst>
                                </p:cTn>
                              </p:par>
                              <p:par>
                                <p:cTn id="122" presetID="42" presetClass="path" presetSubtype="0" accel="50000" decel="50000" fill="hold" nodeType="withEffect">
                                  <p:stCondLst>
                                    <p:cond delay="1500"/>
                                  </p:stCondLst>
                                  <p:childTnLst>
                                    <p:animMotion origin="layout" path="M 0 0 L 0 0.25 E" pathEditMode="relative" ptsTypes="">
                                      <p:cBhvr>
                                        <p:cTn id="123" dur="2000" fill="hold"/>
                                        <p:tgtEl>
                                          <p:spTgt spid="35"/>
                                        </p:tgtEl>
                                        <p:attrNameLst>
                                          <p:attrName>ppt_x</p:attrName>
                                          <p:attrName>ppt_y</p:attrName>
                                        </p:attrNameLst>
                                      </p:cBhvr>
                                    </p:animMotion>
                                  </p:childTnLst>
                                </p:cTn>
                              </p:par>
                              <p:par>
                                <p:cTn id="124" presetID="42" presetClass="path" presetSubtype="0" accel="50000" decel="50000" fill="hold" nodeType="withEffect">
                                  <p:stCondLst>
                                    <p:cond delay="1500"/>
                                  </p:stCondLst>
                                  <p:childTnLst>
                                    <p:animMotion origin="layout" path="M 0 0 L 0 0.25 E" pathEditMode="relative" ptsTypes="">
                                      <p:cBhvr>
                                        <p:cTn id="125" dur="2000" fill="hold"/>
                                        <p:tgtEl>
                                          <p:spTgt spid="34"/>
                                        </p:tgtEl>
                                        <p:attrNameLst>
                                          <p:attrName>ppt_x</p:attrName>
                                          <p:attrName>ppt_y</p:attrName>
                                        </p:attrNameLst>
                                      </p:cBhvr>
                                    </p:animMotion>
                                  </p:childTnLst>
                                </p:cTn>
                              </p:par>
                              <p:par>
                                <p:cTn id="126" presetID="10" presetClass="exit" presetSubtype="0" fill="hold" nodeType="withEffect">
                                  <p:stCondLst>
                                    <p:cond delay="3900"/>
                                  </p:stCondLst>
                                  <p:childTnLst>
                                    <p:animEffect transition="out" filter="fade">
                                      <p:cBhvr>
                                        <p:cTn id="127" dur="500"/>
                                        <p:tgtEl>
                                          <p:spTgt spid="35"/>
                                        </p:tgtEl>
                                      </p:cBhvr>
                                    </p:animEffect>
                                    <p:set>
                                      <p:cBhvr>
                                        <p:cTn id="128" dur="1" fill="hold">
                                          <p:stCondLst>
                                            <p:cond delay="499"/>
                                          </p:stCondLst>
                                        </p:cTn>
                                        <p:tgtEl>
                                          <p:spTgt spid="35"/>
                                        </p:tgtEl>
                                        <p:attrNameLst>
                                          <p:attrName>style.visibility</p:attrName>
                                        </p:attrNameLst>
                                      </p:cBhvr>
                                      <p:to>
                                        <p:strVal val="hidden"/>
                                      </p:to>
                                    </p:set>
                                  </p:childTnLst>
                                </p:cTn>
                              </p:par>
                              <p:par>
                                <p:cTn id="129" presetID="10" presetClass="exit" presetSubtype="0" fill="hold" nodeType="withEffect">
                                  <p:stCondLst>
                                    <p:cond delay="4000"/>
                                  </p:stCondLst>
                                  <p:childTnLst>
                                    <p:animEffect transition="out" filter="fade">
                                      <p:cBhvr>
                                        <p:cTn id="130" dur="500"/>
                                        <p:tgtEl>
                                          <p:spTgt spid="34"/>
                                        </p:tgtEl>
                                      </p:cBhvr>
                                    </p:animEffect>
                                    <p:set>
                                      <p:cBhvr>
                                        <p:cTn id="131" dur="1" fill="hold">
                                          <p:stCondLst>
                                            <p:cond delay="499"/>
                                          </p:stCondLst>
                                        </p:cTn>
                                        <p:tgtEl>
                                          <p:spTgt spid="34"/>
                                        </p:tgtEl>
                                        <p:attrNameLst>
                                          <p:attrName>style.visibility</p:attrName>
                                        </p:attrNameLst>
                                      </p:cBhvr>
                                      <p:to>
                                        <p:strVal val="hidden"/>
                                      </p:to>
                                    </p:set>
                                  </p:childTnLst>
                                </p:cTn>
                              </p:par>
                              <p:par>
                                <p:cTn id="132" presetID="1" presetClass="entr" presetSubtype="0" fill="hold" nodeType="withEffect">
                                  <p:stCondLst>
                                    <p:cond delay="4000"/>
                                  </p:stCondLst>
                                  <p:childTnLst>
                                    <p:set>
                                      <p:cBhvr>
                                        <p:cTn id="1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6"/>
          <a:stretch>
            <a:fillRect/>
          </a:stretch>
        </p:blipFill>
        <p:spPr>
          <a:xfrm>
            <a:off x="0" y="-600038"/>
            <a:ext cx="12442371" cy="7500258"/>
          </a:xfrm>
          <a:prstGeom prst="rect">
            <a:avLst/>
          </a:prstGeom>
        </p:spPr>
      </p:pic>
      <p:pic>
        <p:nvPicPr>
          <p:cNvPr id="10" name="Picture 9">
            <a:extLst>
              <a:ext uri="{FF2B5EF4-FFF2-40B4-BE49-F238E27FC236}">
                <a16:creationId xmlns:a16="http://schemas.microsoft.com/office/drawing/2014/main" id="{842F7807-493C-5AAA-0A74-AC6130C0C565}"/>
              </a:ext>
            </a:extLst>
          </p:cNvPr>
          <p:cNvPicPr>
            <a:picLocks noChangeAspect="1"/>
          </p:cNvPicPr>
          <p:nvPr/>
        </p:nvPicPr>
        <p:blipFill>
          <a:blip r:embed="rId7"/>
          <a:stretch>
            <a:fillRect/>
          </a:stretch>
        </p:blipFill>
        <p:spPr>
          <a:xfrm>
            <a:off x="1357709" y="-65187"/>
            <a:ext cx="7590600" cy="1790795"/>
          </a:xfrm>
          <a:prstGeom prst="rect">
            <a:avLst/>
          </a:prstGeom>
        </p:spPr>
      </p:pic>
      <p:grpSp>
        <p:nvGrpSpPr>
          <p:cNvPr id="24" name="Group 23">
            <a:extLst>
              <a:ext uri="{FF2B5EF4-FFF2-40B4-BE49-F238E27FC236}">
                <a16:creationId xmlns:a16="http://schemas.microsoft.com/office/drawing/2014/main" id="{6E9A4FF9-956E-10B5-9832-02B57B4C9C85}"/>
              </a:ext>
            </a:extLst>
          </p:cNvPr>
          <p:cNvGrpSpPr/>
          <p:nvPr/>
        </p:nvGrpSpPr>
        <p:grpSpPr>
          <a:xfrm>
            <a:off x="277578" y="3625201"/>
            <a:ext cx="4775974" cy="1786597"/>
            <a:chOff x="-94621" y="3720567"/>
            <a:chExt cx="4196231" cy="1673094"/>
          </a:xfrm>
        </p:grpSpPr>
        <p:sp>
          <p:nvSpPr>
            <p:cNvPr id="1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18" name="Picture 17"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grpSp>
        <p:nvGrpSpPr>
          <p:cNvPr id="26" name="Group 25">
            <a:extLst>
              <a:ext uri="{FF2B5EF4-FFF2-40B4-BE49-F238E27FC236}">
                <a16:creationId xmlns:a16="http://schemas.microsoft.com/office/drawing/2014/main" id="{A1BCC062-7CFB-BBD4-9E75-9D3FD001CDAE}"/>
              </a:ext>
            </a:extLst>
          </p:cNvPr>
          <p:cNvGrpSpPr/>
          <p:nvPr/>
        </p:nvGrpSpPr>
        <p:grpSpPr>
          <a:xfrm>
            <a:off x="824" y="5337421"/>
            <a:ext cx="5295075" cy="1325547"/>
            <a:chOff x="825" y="5337422"/>
            <a:chExt cx="4100784" cy="1280134"/>
          </a:xfrm>
        </p:grpSpPr>
        <p:sp>
          <p:nvSpPr>
            <p:cNvPr id="1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22" name="Picture 2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grpSp>
        <p:nvGrpSpPr>
          <p:cNvPr id="27" name="Group 26">
            <a:extLst>
              <a:ext uri="{FF2B5EF4-FFF2-40B4-BE49-F238E27FC236}">
                <a16:creationId xmlns:a16="http://schemas.microsoft.com/office/drawing/2014/main" id="{E46AC747-FE46-79DE-B7A1-C3FC57CBFC63}"/>
              </a:ext>
            </a:extLst>
          </p:cNvPr>
          <p:cNvGrpSpPr/>
          <p:nvPr/>
        </p:nvGrpSpPr>
        <p:grpSpPr>
          <a:xfrm>
            <a:off x="6691633" y="4290848"/>
            <a:ext cx="5079999" cy="2372119"/>
            <a:chOff x="7575236" y="3720567"/>
            <a:chExt cx="4325857" cy="1543808"/>
          </a:xfrm>
        </p:grpSpPr>
        <p:sp>
          <p:nvSpPr>
            <p:cNvPr id="16"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23" name="Picture 22">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29" name="TextBox 28">
            <a:extLst>
              <a:ext uri="{FF2B5EF4-FFF2-40B4-BE49-F238E27FC236}">
                <a16:creationId xmlns:a16="http://schemas.microsoft.com/office/drawing/2014/main" id="{AF140FAB-E5D4-6533-9BB1-826AFE09CC7F}"/>
              </a:ext>
            </a:extLst>
          </p:cNvPr>
          <p:cNvSpPr txBox="1"/>
          <p:nvPr/>
        </p:nvSpPr>
        <p:spPr>
          <a:xfrm>
            <a:off x="767818" y="-49813"/>
            <a:ext cx="8922937" cy="2554545"/>
          </a:xfrm>
          <a:prstGeom prst="rect">
            <a:avLst/>
          </a:prstGeom>
          <a:noFill/>
        </p:spPr>
        <p:txBody>
          <a:bodyPr wrap="square" rtlCol="0">
            <a:spAutoFit/>
          </a:bodyPr>
          <a:lstStyle/>
          <a:p>
            <a:pPr lvl="0" algn="ctr">
              <a:defRPr/>
            </a:pPr>
            <a:r>
              <a:rPr lang="vi-VN" sz="5000" b="1" dirty="0" smtClean="0">
                <a:solidFill>
                  <a:srgbClr val="70AD47">
                    <a:lumMod val="75000"/>
                  </a:srgbClr>
                </a:solidFill>
                <a:latin typeface="Cambria" panose="02040503050406030204" pitchFamily="18" charset="0"/>
                <a:ea typeface="Cambria" panose="02040503050406030204" pitchFamily="18" charset="0"/>
              </a:rPr>
              <a:t>Cần </a:t>
            </a:r>
            <a:r>
              <a:rPr lang="vi-VN" sz="5000" b="1" dirty="0">
                <a:solidFill>
                  <a:srgbClr val="70AD47">
                    <a:lumMod val="75000"/>
                  </a:srgbClr>
                </a:solidFill>
                <a:latin typeface="Cambria" panose="02040503050406030204" pitchFamily="18" charset="0"/>
                <a:ea typeface="Cambria" panose="02040503050406030204" pitchFamily="18" charset="0"/>
              </a:rPr>
              <a:t>làm gì để bảo vệ </a:t>
            </a:r>
          </a:p>
          <a:p>
            <a:pPr lvl="0" algn="ctr">
              <a:defRPr/>
            </a:pPr>
            <a:r>
              <a:rPr lang="vi-VN" sz="5000" b="1" dirty="0">
                <a:solidFill>
                  <a:srgbClr val="70AD47">
                    <a:lumMod val="75000"/>
                  </a:srgbClr>
                </a:solidFill>
                <a:latin typeface="Cambria" panose="02040503050406030204" pitchFamily="18" charset="0"/>
                <a:ea typeface="Cambria" panose="02040503050406030204" pitchFamily="18" charset="0"/>
              </a:rPr>
              <a:t>nguồn nước?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33BA7FA1-C785-8EB6-50C8-F4CD02A1B07F}"/>
              </a:ext>
            </a:extLst>
          </p:cNvPr>
          <p:cNvSpPr txBox="1"/>
          <p:nvPr/>
        </p:nvSpPr>
        <p:spPr>
          <a:xfrm>
            <a:off x="7525707" y="4951691"/>
            <a:ext cx="4461825" cy="2400657"/>
          </a:xfrm>
          <a:prstGeom prst="rect">
            <a:avLst/>
          </a:prstGeom>
          <a:noFill/>
        </p:spPr>
        <p:txBody>
          <a:bodyPr wrap="square" rtlCol="0">
            <a:spAutoFit/>
          </a:bodyPr>
          <a:lstStyle/>
          <a:p>
            <a:pPr algn="ctr"/>
            <a:r>
              <a:rPr lang="vi-VN" sz="2900" b="1" dirty="0">
                <a:solidFill>
                  <a:srgbClr val="70AD47">
                    <a:lumMod val="75000"/>
                  </a:srgbClr>
                </a:solidFill>
                <a:latin typeface="Cambria" panose="02040503050406030204" pitchFamily="18" charset="0"/>
                <a:ea typeface="Cambria" panose="02040503050406030204" pitchFamily="18" charset="0"/>
              </a:rPr>
              <a:t>Đổ rác đúng nơi quy định, vệ sinh quanh ao hồ, giếng nước,...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1DC3B31E-9598-1BB0-8913-FB0ED5A77CA2}"/>
              </a:ext>
            </a:extLst>
          </p:cNvPr>
          <p:cNvSpPr txBox="1"/>
          <p:nvPr/>
        </p:nvSpPr>
        <p:spPr>
          <a:xfrm>
            <a:off x="1149954" y="4297215"/>
            <a:ext cx="3694007" cy="2000548"/>
          </a:xfrm>
          <a:prstGeom prst="rect">
            <a:avLst/>
          </a:prstGeom>
          <a:noFill/>
        </p:spPr>
        <p:txBody>
          <a:bodyPr wrap="square" rtlCol="0">
            <a:spAutoFit/>
          </a:bodyPr>
          <a:lstStyle/>
          <a:p>
            <a:pPr algn="ctr"/>
            <a:r>
              <a:rPr lang="vi-VN" sz="3200" b="1" dirty="0">
                <a:solidFill>
                  <a:srgbClr val="70AD47">
                    <a:lumMod val="75000"/>
                  </a:srgbClr>
                </a:solidFill>
                <a:latin typeface="Cambria" panose="02040503050406030204" pitchFamily="18" charset="0"/>
                <a:ea typeface="Cambria" panose="02040503050406030204" pitchFamily="18" charset="0"/>
              </a:rPr>
              <a:t>Vứt rác xuống sông, </a:t>
            </a:r>
            <a:r>
              <a:rPr lang="vi-VN" sz="3200" b="1" dirty="0" smtClean="0">
                <a:solidFill>
                  <a:srgbClr val="70AD47">
                    <a:lumMod val="75000"/>
                  </a:srgbClr>
                </a:solidFill>
                <a:latin typeface="Cambria" panose="02040503050406030204" pitchFamily="18" charset="0"/>
                <a:ea typeface="Cambria" panose="02040503050406030204" pitchFamily="18" charset="0"/>
              </a:rPr>
              <a:t>hồ</a:t>
            </a:r>
            <a:r>
              <a:rPr lang="vi-VN" sz="3200" b="1" dirty="0">
                <a:solidFill>
                  <a:srgbClr val="70AD47">
                    <a:lumMod val="75000"/>
                  </a:srgbClr>
                </a:solidFill>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2" name="TextBox 31">
            <a:extLst>
              <a:ext uri="{FF2B5EF4-FFF2-40B4-BE49-F238E27FC236}">
                <a16:creationId xmlns:a16="http://schemas.microsoft.com/office/drawing/2014/main" id="{1789E622-BBC0-42F3-29E4-D989CC4D0AD3}"/>
              </a:ext>
            </a:extLst>
          </p:cNvPr>
          <p:cNvSpPr txBox="1"/>
          <p:nvPr/>
        </p:nvSpPr>
        <p:spPr>
          <a:xfrm>
            <a:off x="1026427" y="5539321"/>
            <a:ext cx="4027125" cy="2000548"/>
          </a:xfrm>
          <a:prstGeom prst="rect">
            <a:avLst/>
          </a:prstGeom>
          <a:noFill/>
        </p:spPr>
        <p:txBody>
          <a:bodyPr wrap="square" rtlCol="0">
            <a:spAutoFit/>
          </a:bodyPr>
          <a:lstStyle/>
          <a:p>
            <a:pPr algn="ctr"/>
            <a:r>
              <a:rPr lang="vi-VN" sz="3200" b="1" dirty="0">
                <a:solidFill>
                  <a:srgbClr val="70AD47">
                    <a:lumMod val="75000"/>
                  </a:srgbClr>
                </a:solidFill>
                <a:latin typeface="Cambria" panose="02040503050406030204" pitchFamily="18" charset="0"/>
                <a:ea typeface="Cambria" panose="02040503050406030204" pitchFamily="18" charset="0"/>
              </a:rPr>
              <a:t>Phá hủy làm rò rỉ đường ống nước.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pic>
        <p:nvPicPr>
          <p:cNvPr id="34" name="Picture 33" descr="A cartoon monkey holding a banana&#10;&#10;Description automatically generated">
            <a:extLst>
              <a:ext uri="{FF2B5EF4-FFF2-40B4-BE49-F238E27FC236}">
                <a16:creationId xmlns:a16="http://schemas.microsoft.com/office/drawing/2014/main" id="{5ABAA703-71E8-4719-9EB2-A8F252CD951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b="43934"/>
          <a:stretch/>
        </p:blipFill>
        <p:spPr>
          <a:xfrm>
            <a:off x="4539256" y="2449073"/>
            <a:ext cx="3494061" cy="1958984"/>
          </a:xfrm>
          <a:prstGeom prst="rect">
            <a:avLst/>
          </a:prstGeom>
        </p:spPr>
      </p:pic>
      <p:pic>
        <p:nvPicPr>
          <p:cNvPr id="35" name="Picture 4">
            <a:extLst>
              <a:ext uri="{FF2B5EF4-FFF2-40B4-BE49-F238E27FC236}">
                <a16:creationId xmlns:a16="http://schemas.microsoft.com/office/drawing/2014/main" id="{5671493B-7561-61E9-455E-B2018087F1E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498124" y="2866465"/>
            <a:ext cx="3415498" cy="2265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2" y="946017"/>
            <a:ext cx="3494061" cy="3494061"/>
          </a:xfrm>
          <a:prstGeom prst="rect">
            <a:avLst/>
          </a:prstGeom>
          <a:scene3d>
            <a:camera prst="isometricOffAxis2Left"/>
            <a:lightRig rig="threePt" dir="t"/>
          </a:scene3d>
        </p:spPr>
      </p:pic>
      <p:pic>
        <p:nvPicPr>
          <p:cNvPr id="40" name="Picture 39" descr="A cartoon monkey holding a banana&#10;&#10;Description automatically generated">
            <a:extLst>
              <a:ext uri="{FF2B5EF4-FFF2-40B4-BE49-F238E27FC236}">
                <a16:creationId xmlns:a16="http://schemas.microsoft.com/office/drawing/2014/main" id="{049CB20A-5C3E-CF0C-515E-41CF319953E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1" y="965994"/>
            <a:ext cx="3494061" cy="3494061"/>
          </a:xfrm>
          <a:prstGeom prst="rect">
            <a:avLst/>
          </a:prstGeom>
          <a:scene3d>
            <a:camera prst="isometricOffAxis2Left"/>
            <a:lightRig rig="threePt" dir="t"/>
          </a:scene3d>
        </p:spPr>
      </p:pic>
      <p:pic>
        <p:nvPicPr>
          <p:cNvPr id="43" name="Picture 42" descr="Icon&#10;&#10;Description automatically generated">
            <a:hlinkClick r:id="rId15" action="ppaction://hlinksldjump"/>
            <a:extLst>
              <a:ext uri="{FF2B5EF4-FFF2-40B4-BE49-F238E27FC236}">
                <a16:creationId xmlns:a16="http://schemas.microsoft.com/office/drawing/2014/main" id="{2451AA22-D13D-7512-484B-16E22F09BC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12337" y="6055931"/>
            <a:ext cx="967327" cy="483664"/>
          </a:xfrm>
          <a:prstGeom prst="rect">
            <a:avLst/>
          </a:prstGeom>
        </p:spPr>
      </p:pic>
    </p:spTree>
    <p:extLst>
      <p:ext uri="{BB962C8B-B14F-4D97-AF65-F5344CB8AC3E}">
        <p14:creationId xmlns:p14="http://schemas.microsoft.com/office/powerpoint/2010/main" val="1891478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6" presetClass="exit" presetSubtype="32" fill="hold" nodeType="withEffect">
                                  <p:stCondLst>
                                    <p:cond delay="400"/>
                                  </p:stCondLst>
                                  <p:childTnLst>
                                    <p:animEffect transition="out" filter="circle(out)">
                                      <p:cBhvr>
                                        <p:cTn id="37" dur="200"/>
                                        <p:tgtEl>
                                          <p:spTgt spid="15"/>
                                        </p:tgtEl>
                                      </p:cBhvr>
                                    </p:animEffect>
                                    <p:set>
                                      <p:cBhvr>
                                        <p:cTn id="38" dur="1" fill="hold">
                                          <p:stCondLst>
                                            <p:cond delay="199"/>
                                          </p:stCondLst>
                                        </p:cTn>
                                        <p:tgtEl>
                                          <p:spTgt spid="15"/>
                                        </p:tgtEl>
                                        <p:attrNameLst>
                                          <p:attrName>style.visibility</p:attrName>
                                        </p:attrNameLst>
                                      </p:cBhvr>
                                      <p:to>
                                        <p:strVal val="hidden"/>
                                      </p:to>
                                    </p:set>
                                  </p:childTnLst>
                                </p:cTn>
                              </p:par>
                              <p:par>
                                <p:cTn id="39" presetID="35" presetClass="path" presetSubtype="0" accel="50000" decel="50000" fill="hold" nodeType="withEffect">
                                  <p:stCondLst>
                                    <p:cond delay="400"/>
                                  </p:stCondLst>
                                  <p:childTnLst>
                                    <p:animMotion origin="layout" path="M 4.16667E-6 -1.85185E-6 L -0.38607 -0.15463 " pathEditMode="relative" rAng="0" ptsTypes="AA">
                                      <p:cBhvr>
                                        <p:cTn id="40" dur="2000" fill="hold"/>
                                        <p:tgtEl>
                                          <p:spTgt spid="40"/>
                                        </p:tgtEl>
                                        <p:attrNameLst>
                                          <p:attrName>ppt_x</p:attrName>
                                          <p:attrName>ppt_y</p:attrName>
                                        </p:attrNameLst>
                                      </p:cBhvr>
                                      <p:rCtr x="-19310" y="-7731"/>
                                    </p:animMotion>
                                  </p:childTnLst>
                                </p:cTn>
                              </p:par>
                              <p:par>
                                <p:cTn id="41" presetID="2" presetClass="exit" presetSubtype="4" fill="hold" nodeType="withEffect">
                                  <p:stCondLst>
                                    <p:cond delay="2200"/>
                                  </p:stCondLst>
                                  <p:childTnLst>
                                    <p:anim calcmode="lin" valueType="num">
                                      <p:cBhvr additive="base">
                                        <p:cTn id="42" dur="500"/>
                                        <p:tgtEl>
                                          <p:spTgt spid="40"/>
                                        </p:tgtEl>
                                        <p:attrNameLst>
                                          <p:attrName>ppt_x</p:attrName>
                                        </p:attrNameLst>
                                      </p:cBhvr>
                                      <p:tavLst>
                                        <p:tav tm="0">
                                          <p:val>
                                            <p:strVal val="ppt_x"/>
                                          </p:val>
                                        </p:tav>
                                        <p:tav tm="100000">
                                          <p:val>
                                            <p:strVal val="ppt_x"/>
                                          </p:val>
                                        </p:tav>
                                      </p:tavLst>
                                    </p:anim>
                                    <p:anim calcmode="lin" valueType="num">
                                      <p:cBhvr additive="base">
                                        <p:cTn id="43" dur="500"/>
                                        <p:tgtEl>
                                          <p:spTgt spid="40"/>
                                        </p:tgtEl>
                                        <p:attrNameLst>
                                          <p:attrName>ppt_y</p:attrName>
                                        </p:attrNameLst>
                                      </p:cBhvr>
                                      <p:tavLst>
                                        <p:tav tm="0">
                                          <p:val>
                                            <p:strVal val="ppt_y"/>
                                          </p:val>
                                        </p:tav>
                                        <p:tav tm="100000">
                                          <p:val>
                                            <p:strVal val="1+ppt_h/2"/>
                                          </p:val>
                                        </p:tav>
                                      </p:tavLst>
                                    </p:anim>
                                    <p:set>
                                      <p:cBhvr>
                                        <p:cTn id="44" dur="1" fill="hold">
                                          <p:stCondLst>
                                            <p:cond delay="499"/>
                                          </p:stCondLst>
                                        </p:cTn>
                                        <p:tgtEl>
                                          <p:spTgt spid="40"/>
                                        </p:tgtEl>
                                        <p:attrNameLst>
                                          <p:attrName>style.visibility</p:attrName>
                                        </p:attrNameLst>
                                      </p:cBhvr>
                                      <p:to>
                                        <p:strVal val="hidden"/>
                                      </p:to>
                                    </p:set>
                                  </p:childTnLst>
                                  <p:subTnLst>
                                    <p:audio>
                                      <p:cMediaNode vol="70000">
                                        <p:cTn display="0" masterRel="sameClick">
                                          <p:stCondLst>
                                            <p:cond evt="begin" delay="0">
                                              <p:tn val="41"/>
                                            </p:cond>
                                          </p:stCondLst>
                                          <p:endCondLst>
                                            <p:cond evt="onStopAudio" delay="0">
                                              <p:tgtEl>
                                                <p:sldTgt/>
                                              </p:tgtEl>
                                            </p:cond>
                                          </p:endCondLst>
                                        </p:cTn>
                                        <p:tgtEl>
                                          <p:sndTgt r:embed="rId3" name="bomb.wav"/>
                                        </p:tgtEl>
                                      </p:cMediaNode>
                                    </p:audio>
                                  </p:subTnLst>
                                </p:cTn>
                              </p:par>
                              <p:par>
                                <p:cTn id="45" presetID="1" presetClass="entr" presetSubtype="0" fill="hold" nodeType="withEffect">
                                  <p:stCondLst>
                                    <p:cond delay="2600"/>
                                  </p:stCondLst>
                                  <p:childTnLst>
                                    <p:set>
                                      <p:cBhvr>
                                        <p:cTn id="46" dur="1" fill="hold">
                                          <p:stCondLst>
                                            <p:cond delay="0"/>
                                          </p:stCondLst>
                                        </p:cTn>
                                        <p:tgtEl>
                                          <p:spTgt spid="35"/>
                                        </p:tgtEl>
                                        <p:attrNameLst>
                                          <p:attrName>style.visibility</p:attrName>
                                        </p:attrNameLst>
                                      </p:cBhvr>
                                      <p:to>
                                        <p:strVal val="visible"/>
                                      </p:to>
                                    </p:set>
                                  </p:childTnLst>
                                  <p:subTnLst>
                                    <p:audio>
                                      <p:cMediaNode vol="70000">
                                        <p:cTn display="0" masterRel="sameClick">
                                          <p:stCondLst>
                                            <p:cond evt="begin" delay="0">
                                              <p:tn val="45"/>
                                            </p:cond>
                                          </p:stCondLst>
                                          <p:endCondLst>
                                            <p:cond evt="onStopAudio" delay="0">
                                              <p:tgtEl>
                                                <p:sldTgt/>
                                              </p:tgtEl>
                                            </p:cond>
                                          </p:endCondLst>
                                        </p:cTn>
                                        <p:tgtEl>
                                          <p:sndTgt r:embed="rId4" name="breeze.wav"/>
                                        </p:tgtEl>
                                      </p:cMediaNode>
                                    </p:audio>
                                  </p:subTnLst>
                                </p:cTn>
                              </p:par>
                              <p:par>
                                <p:cTn id="47" presetID="1" presetClass="entr" presetSubtype="0" fill="hold" nodeType="withEffect">
                                  <p:stCondLst>
                                    <p:cond delay="2600"/>
                                  </p:stCondLst>
                                  <p:childTnLst>
                                    <p:set>
                                      <p:cBhvr>
                                        <p:cTn id="48"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47"/>
                                            </p:cond>
                                          </p:stCondLst>
                                          <p:endCondLst>
                                            <p:cond evt="onStopAudio" delay="0">
                                              <p:tgtEl>
                                                <p:sldTgt/>
                                              </p:tgtEl>
                                            </p:cond>
                                          </p:endCondLst>
                                        </p:cTn>
                                        <p:tgtEl>
                                          <p:sndTgt r:embed="rId4" name="breeze.wav"/>
                                        </p:tgtEl>
                                      </p:cMediaNode>
                                    </p:audio>
                                  </p:subTnLst>
                                </p:cTn>
                              </p:par>
                              <p:par>
                                <p:cTn id="49" presetID="42" presetClass="path" presetSubtype="0" accel="50000" decel="50000" fill="hold" nodeType="withEffect">
                                  <p:stCondLst>
                                    <p:cond delay="2900"/>
                                  </p:stCondLst>
                                  <p:childTnLst>
                                    <p:animMotion origin="layout" path="M 0 0 L 0 0.25 E" pathEditMode="relative" ptsTypes="">
                                      <p:cBhvr>
                                        <p:cTn id="50" dur="2000" fill="hold"/>
                                        <p:tgtEl>
                                          <p:spTgt spid="35"/>
                                        </p:tgtEl>
                                        <p:attrNameLst>
                                          <p:attrName>ppt_x</p:attrName>
                                          <p:attrName>ppt_y</p:attrName>
                                        </p:attrNameLst>
                                      </p:cBhvr>
                                    </p:animMotion>
                                  </p:childTnLst>
                                </p:cTn>
                              </p:par>
                              <p:par>
                                <p:cTn id="51" presetID="42" presetClass="path" presetSubtype="0" accel="50000" decel="50000" fill="hold" nodeType="withEffect">
                                  <p:stCondLst>
                                    <p:cond delay="3100"/>
                                  </p:stCondLst>
                                  <p:childTnLst>
                                    <p:animMotion origin="layout" path="M 0 0 L 0 0.25 E" pathEditMode="relative" ptsTypes="">
                                      <p:cBhvr>
                                        <p:cTn id="52" dur="2000" fill="hold"/>
                                        <p:tgtEl>
                                          <p:spTgt spid="34"/>
                                        </p:tgtEl>
                                        <p:attrNameLst>
                                          <p:attrName>ppt_x</p:attrName>
                                          <p:attrName>ppt_y</p:attrName>
                                        </p:attrNameLst>
                                      </p:cBhvr>
                                    </p:animMotion>
                                  </p:childTnLst>
                                </p:cTn>
                              </p:par>
                              <p:par>
                                <p:cTn id="53" presetID="10" presetClass="exit" presetSubtype="0" fill="hold" nodeType="withEffect">
                                  <p:stCondLst>
                                    <p:cond delay="510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xit" presetSubtype="0" fill="hold" nodeType="withEffect">
                                  <p:stCondLst>
                                    <p:cond delay="5100"/>
                                  </p:stCondLst>
                                  <p:childTnLst>
                                    <p:animEffect transition="out" filter="fade">
                                      <p:cBhvr>
                                        <p:cTn id="57" dur="500"/>
                                        <p:tgtEl>
                                          <p:spTgt spid="34"/>
                                        </p:tgtEl>
                                      </p:cBhvr>
                                    </p:animEffect>
                                    <p:set>
                                      <p:cBhvr>
                                        <p:cTn id="58" dur="1" fill="hold">
                                          <p:stCondLst>
                                            <p:cond delay="499"/>
                                          </p:stCondLst>
                                        </p:cTn>
                                        <p:tgtEl>
                                          <p:spTgt spid="34"/>
                                        </p:tgtEl>
                                        <p:attrNameLst>
                                          <p:attrName>style.visibility</p:attrName>
                                        </p:attrNameLst>
                                      </p:cBhvr>
                                      <p:to>
                                        <p:strVal val="hidden"/>
                                      </p:to>
                                    </p:set>
                                  </p:childTnLst>
                                </p:cTn>
                              </p:par>
                              <p:par>
                                <p:cTn id="59" presetID="1" presetClass="entr" presetSubtype="0" fill="hold" nodeType="withEffect">
                                  <p:stCondLst>
                                    <p:cond delay="510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6"/>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par>
                                <p:cTn id="66" presetID="6" presetClass="exit" presetSubtype="32" fill="hold" nodeType="withEffect">
                                  <p:stCondLst>
                                    <p:cond delay="0"/>
                                  </p:stCondLst>
                                  <p:childTnLst>
                                    <p:animEffect transition="out" filter="circle(out)">
                                      <p:cBhvr>
                                        <p:cTn id="67" dur="100"/>
                                        <p:tgtEl>
                                          <p:spTgt spid="15"/>
                                        </p:tgtEl>
                                      </p:cBhvr>
                                    </p:animEffect>
                                    <p:set>
                                      <p:cBhvr>
                                        <p:cTn id="68" dur="1" fill="hold">
                                          <p:stCondLst>
                                            <p:cond delay="99"/>
                                          </p:stCondLst>
                                        </p:cTn>
                                        <p:tgtEl>
                                          <p:spTgt spid="15"/>
                                        </p:tgtEl>
                                        <p:attrNameLst>
                                          <p:attrName>style.visibility</p:attrName>
                                        </p:attrNameLst>
                                      </p:cBhvr>
                                      <p:to>
                                        <p:strVal val="hidden"/>
                                      </p:to>
                                    </p:set>
                                  </p:childTnLst>
                                </p:cTn>
                              </p:par>
                              <p:par>
                                <p:cTn id="69" presetID="35" presetClass="path" presetSubtype="0" accel="50000" decel="50000" fill="hold" nodeType="withEffect">
                                  <p:stCondLst>
                                    <p:cond delay="0"/>
                                  </p:stCondLst>
                                  <p:childTnLst>
                                    <p:animMotion origin="layout" path="M 4.16667E-6 -1.85185E-6 L -0.39623 -0.1375 " pathEditMode="relative" rAng="0" ptsTypes="AA">
                                      <p:cBhvr>
                                        <p:cTn id="70" dur="2000" fill="hold"/>
                                        <p:tgtEl>
                                          <p:spTgt spid="40"/>
                                        </p:tgtEl>
                                        <p:attrNameLst>
                                          <p:attrName>ppt_x</p:attrName>
                                          <p:attrName>ppt_y</p:attrName>
                                        </p:attrNameLst>
                                      </p:cBhvr>
                                      <p:rCtr x="-19818" y="-6875"/>
                                    </p:animMotion>
                                  </p:childTnLst>
                                </p:cTn>
                              </p:par>
                              <p:par>
                                <p:cTn id="71" presetID="2" presetClass="exit" presetSubtype="4" fill="hold" nodeType="withEffect">
                                  <p:stCondLst>
                                    <p:cond delay="2000"/>
                                  </p:stCondLst>
                                  <p:childTnLst>
                                    <p:anim calcmode="lin" valueType="num">
                                      <p:cBhvr additive="base">
                                        <p:cTn id="72" dur="500"/>
                                        <p:tgtEl>
                                          <p:spTgt spid="40"/>
                                        </p:tgtEl>
                                        <p:attrNameLst>
                                          <p:attrName>ppt_x</p:attrName>
                                        </p:attrNameLst>
                                      </p:cBhvr>
                                      <p:tavLst>
                                        <p:tav tm="0">
                                          <p:val>
                                            <p:strVal val="ppt_x"/>
                                          </p:val>
                                        </p:tav>
                                        <p:tav tm="100000">
                                          <p:val>
                                            <p:strVal val="ppt_x"/>
                                          </p:val>
                                        </p:tav>
                                      </p:tavLst>
                                    </p:anim>
                                    <p:anim calcmode="lin" valueType="num">
                                      <p:cBhvr additive="base">
                                        <p:cTn id="73" dur="500"/>
                                        <p:tgtEl>
                                          <p:spTgt spid="40"/>
                                        </p:tgtEl>
                                        <p:attrNameLst>
                                          <p:attrName>ppt_y</p:attrName>
                                        </p:attrNameLst>
                                      </p:cBhvr>
                                      <p:tavLst>
                                        <p:tav tm="0">
                                          <p:val>
                                            <p:strVal val="ppt_y"/>
                                          </p:val>
                                        </p:tav>
                                        <p:tav tm="100000">
                                          <p:val>
                                            <p:strVal val="1+ppt_h/2"/>
                                          </p:val>
                                        </p:tav>
                                      </p:tavLst>
                                    </p:anim>
                                    <p:set>
                                      <p:cBhvr>
                                        <p:cTn id="74" dur="1" fill="hold">
                                          <p:stCondLst>
                                            <p:cond delay="499"/>
                                          </p:stCondLst>
                                        </p:cTn>
                                        <p:tgtEl>
                                          <p:spTgt spid="40"/>
                                        </p:tgtEl>
                                        <p:attrNameLst>
                                          <p:attrName>style.visibility</p:attrName>
                                        </p:attrNameLst>
                                      </p:cBhvr>
                                      <p:to>
                                        <p:strVal val="hidden"/>
                                      </p:to>
                                    </p:set>
                                  </p:childTnLst>
                                  <p:subTnLst>
                                    <p:audio>
                                      <p:cMediaNode vol="100000">
                                        <p:cTn display="0" masterRel="sameClick">
                                          <p:stCondLst>
                                            <p:cond evt="begin" delay="0">
                                              <p:tn val="71"/>
                                            </p:cond>
                                          </p:stCondLst>
                                          <p:endCondLst>
                                            <p:cond evt="onStopAudio" delay="0">
                                              <p:tgtEl>
                                                <p:sldTgt/>
                                              </p:tgtEl>
                                            </p:cond>
                                          </p:endCondLst>
                                        </p:cTn>
                                        <p:tgtEl>
                                          <p:sndTgt r:embed="rId3" name="bomb.wav"/>
                                        </p:tgtEl>
                                      </p:cMediaNode>
                                    </p:audio>
                                  </p:subTnLst>
                                </p:cTn>
                              </p:par>
                              <p:par>
                                <p:cTn id="75" presetID="1" presetClass="entr" presetSubtype="0" fill="hold" nodeType="withEffect">
                                  <p:stCondLst>
                                    <p:cond delay="2900"/>
                                  </p:stCondLst>
                                  <p:childTnLst>
                                    <p:set>
                                      <p:cBhvr>
                                        <p:cTn id="76"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75"/>
                                            </p:cond>
                                          </p:stCondLst>
                                          <p:endCondLst>
                                            <p:cond evt="onStopAudio" delay="0">
                                              <p:tgtEl>
                                                <p:sldTgt/>
                                              </p:tgtEl>
                                            </p:cond>
                                          </p:endCondLst>
                                        </p:cTn>
                                        <p:tgtEl>
                                          <p:sndTgt r:embed="rId4" name="breeze.wav"/>
                                        </p:tgtEl>
                                      </p:cMediaNode>
                                    </p:audio>
                                  </p:subTnLst>
                                </p:cTn>
                              </p:par>
                              <p:par>
                                <p:cTn id="77" presetID="1" presetClass="entr" presetSubtype="0" fill="hold" nodeType="withEffect">
                                  <p:stCondLst>
                                    <p:cond delay="2800"/>
                                  </p:stCondLst>
                                  <p:childTnLst>
                                    <p:set>
                                      <p:cBhvr>
                                        <p:cTn id="78" dur="1" fill="hold">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77"/>
                                            </p:cond>
                                          </p:stCondLst>
                                          <p:endCondLst>
                                            <p:cond evt="onStopAudio" delay="0">
                                              <p:tgtEl>
                                                <p:sldTgt/>
                                              </p:tgtEl>
                                            </p:cond>
                                          </p:endCondLst>
                                        </p:cTn>
                                        <p:tgtEl>
                                          <p:sndTgt r:embed="rId4" name="breeze.wav"/>
                                        </p:tgtEl>
                                      </p:cMediaNode>
                                    </p:audio>
                                  </p:subTnLst>
                                </p:cTn>
                              </p:par>
                              <p:par>
                                <p:cTn id="79" presetID="42" presetClass="path" presetSubtype="0" accel="50000" decel="50000" fill="hold" nodeType="withEffect">
                                  <p:stCondLst>
                                    <p:cond delay="2500"/>
                                  </p:stCondLst>
                                  <p:childTnLst>
                                    <p:animMotion origin="layout" path="M 0 0 L 0 0.25 E" pathEditMode="relative" ptsTypes="">
                                      <p:cBhvr>
                                        <p:cTn id="80" dur="2000" fill="hold"/>
                                        <p:tgtEl>
                                          <p:spTgt spid="35"/>
                                        </p:tgtEl>
                                        <p:attrNameLst>
                                          <p:attrName>ppt_x</p:attrName>
                                          <p:attrName>ppt_y</p:attrName>
                                        </p:attrNameLst>
                                      </p:cBhvr>
                                    </p:animMotion>
                                  </p:childTnLst>
                                </p:cTn>
                              </p:par>
                              <p:par>
                                <p:cTn id="81" presetID="42" presetClass="path" presetSubtype="0" accel="50000" decel="50000" fill="hold" nodeType="withEffect">
                                  <p:stCondLst>
                                    <p:cond delay="2600"/>
                                  </p:stCondLst>
                                  <p:childTnLst>
                                    <p:animMotion origin="layout" path="M 0 0 L 0 0.25 E" pathEditMode="relative" ptsTypes="">
                                      <p:cBhvr>
                                        <p:cTn id="82" dur="2000" fill="hold"/>
                                        <p:tgtEl>
                                          <p:spTgt spid="34"/>
                                        </p:tgtEl>
                                        <p:attrNameLst>
                                          <p:attrName>ppt_x</p:attrName>
                                          <p:attrName>ppt_y</p:attrName>
                                        </p:attrNameLst>
                                      </p:cBhvr>
                                    </p:animMotion>
                                  </p:childTnLst>
                                </p:cTn>
                              </p:par>
                              <p:par>
                                <p:cTn id="83" presetID="10" presetClass="exit" presetSubtype="0" fill="hold" nodeType="withEffect">
                                  <p:stCondLst>
                                    <p:cond delay="4300"/>
                                  </p:stCondLst>
                                  <p:childTnLst>
                                    <p:animEffect transition="out" filter="fade">
                                      <p:cBhvr>
                                        <p:cTn id="84" dur="300"/>
                                        <p:tgtEl>
                                          <p:spTgt spid="35"/>
                                        </p:tgtEl>
                                      </p:cBhvr>
                                    </p:animEffect>
                                    <p:set>
                                      <p:cBhvr>
                                        <p:cTn id="85" dur="1" fill="hold">
                                          <p:stCondLst>
                                            <p:cond delay="299"/>
                                          </p:stCondLst>
                                        </p:cTn>
                                        <p:tgtEl>
                                          <p:spTgt spid="35"/>
                                        </p:tgtEl>
                                        <p:attrNameLst>
                                          <p:attrName>style.visibility</p:attrName>
                                        </p:attrNameLst>
                                      </p:cBhvr>
                                      <p:to>
                                        <p:strVal val="hidden"/>
                                      </p:to>
                                    </p:set>
                                  </p:childTnLst>
                                </p:cTn>
                              </p:par>
                              <p:par>
                                <p:cTn id="86" presetID="10" presetClass="exit" presetSubtype="0" fill="hold" nodeType="withEffect">
                                  <p:stCondLst>
                                    <p:cond delay="4400"/>
                                  </p:stCondLst>
                                  <p:childTnLst>
                                    <p:animEffect transition="out" filter="fade">
                                      <p:cBhvr>
                                        <p:cTn id="87" dur="300"/>
                                        <p:tgtEl>
                                          <p:spTgt spid="34"/>
                                        </p:tgtEl>
                                      </p:cBhvr>
                                    </p:animEffect>
                                    <p:set>
                                      <p:cBhvr>
                                        <p:cTn id="88" dur="1" fill="hold">
                                          <p:stCondLst>
                                            <p:cond delay="299"/>
                                          </p:stCondLst>
                                        </p:cTn>
                                        <p:tgtEl>
                                          <p:spTgt spid="34"/>
                                        </p:tgtEl>
                                        <p:attrNameLst>
                                          <p:attrName>style.visibility</p:attrName>
                                        </p:attrNameLst>
                                      </p:cBhvr>
                                      <p:to>
                                        <p:strVal val="hidden"/>
                                      </p:to>
                                    </p:set>
                                  </p:childTnLst>
                                </p:cTn>
                              </p:par>
                              <p:par>
                                <p:cTn id="89" presetID="1" presetClass="entr" presetSubtype="0" fill="hold" nodeType="withEffect">
                                  <p:stCondLst>
                                    <p:cond delay="4400"/>
                                  </p:stCondLst>
                                  <p:childTnLst>
                                    <p:set>
                                      <p:cBhvr>
                                        <p:cTn id="90"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91" restart="whenNotActive" fill="hold" evtFilter="cancelBubble" nodeType="interactiveSeq">
                <p:stCondLst>
                  <p:cond evt="onClick" delay="0">
                    <p:tgtEl>
                      <p:spTgt spid="24"/>
                    </p:tgtEl>
                  </p:cond>
                </p:stCondLst>
                <p:endSync evt="end" delay="0">
                  <p:rtn val="all"/>
                </p:endSync>
                <p:childTnLst>
                  <p:par>
                    <p:cTn id="92" fill="hold">
                      <p:stCondLst>
                        <p:cond delay="0"/>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40"/>
                                        </p:tgtEl>
                                        <p:attrNameLst>
                                          <p:attrName>style.visibility</p:attrName>
                                        </p:attrNameLst>
                                      </p:cBhvr>
                                      <p:to>
                                        <p:strVal val="visible"/>
                                      </p:to>
                                    </p:set>
                                  </p:childTnLst>
                                </p:cTn>
                              </p:par>
                              <p:par>
                                <p:cTn id="96" presetID="53" presetClass="exit" presetSubtype="32" fill="hold" nodeType="withEffect">
                                  <p:stCondLst>
                                    <p:cond delay="0"/>
                                  </p:stCondLst>
                                  <p:childTnLst>
                                    <p:anim calcmode="lin" valueType="num">
                                      <p:cBhvr>
                                        <p:cTn id="97" dur="300"/>
                                        <p:tgtEl>
                                          <p:spTgt spid="15"/>
                                        </p:tgtEl>
                                        <p:attrNameLst>
                                          <p:attrName>ppt_w</p:attrName>
                                        </p:attrNameLst>
                                      </p:cBhvr>
                                      <p:tavLst>
                                        <p:tav tm="0">
                                          <p:val>
                                            <p:strVal val="ppt_w"/>
                                          </p:val>
                                        </p:tav>
                                        <p:tav tm="100000">
                                          <p:val>
                                            <p:fltVal val="0"/>
                                          </p:val>
                                        </p:tav>
                                      </p:tavLst>
                                    </p:anim>
                                    <p:anim calcmode="lin" valueType="num">
                                      <p:cBhvr>
                                        <p:cTn id="98" dur="300"/>
                                        <p:tgtEl>
                                          <p:spTgt spid="15"/>
                                        </p:tgtEl>
                                        <p:attrNameLst>
                                          <p:attrName>ppt_h</p:attrName>
                                        </p:attrNameLst>
                                      </p:cBhvr>
                                      <p:tavLst>
                                        <p:tav tm="0">
                                          <p:val>
                                            <p:strVal val="ppt_h"/>
                                          </p:val>
                                        </p:tav>
                                        <p:tav tm="100000">
                                          <p:val>
                                            <p:fltVal val="0"/>
                                          </p:val>
                                        </p:tav>
                                      </p:tavLst>
                                    </p:anim>
                                    <p:animEffect transition="out" filter="fade">
                                      <p:cBhvr>
                                        <p:cTn id="99" dur="300"/>
                                        <p:tgtEl>
                                          <p:spTgt spid="15"/>
                                        </p:tgtEl>
                                      </p:cBhvr>
                                    </p:animEffect>
                                    <p:set>
                                      <p:cBhvr>
                                        <p:cTn id="100" dur="1" fill="hold">
                                          <p:stCondLst>
                                            <p:cond delay="299"/>
                                          </p:stCondLst>
                                        </p:cTn>
                                        <p:tgtEl>
                                          <p:spTgt spid="15"/>
                                        </p:tgtEl>
                                        <p:attrNameLst>
                                          <p:attrName>style.visibility</p:attrName>
                                        </p:attrNameLst>
                                      </p:cBhvr>
                                      <p:to>
                                        <p:strVal val="hidden"/>
                                      </p:to>
                                    </p:set>
                                  </p:childTnLst>
                                </p:cTn>
                              </p:par>
                              <p:par>
                                <p:cTn id="101" presetID="35" presetClass="path" presetSubtype="0" accel="50000" decel="50000" fill="hold" nodeType="withEffect">
                                  <p:stCondLst>
                                    <p:cond delay="0"/>
                                  </p:stCondLst>
                                  <p:childTnLst>
                                    <p:animMotion origin="layout" path="M 4.16667E-6 -1.85185E-6 L -0.38855 -0.14815 " pathEditMode="relative" rAng="0" ptsTypes="AA">
                                      <p:cBhvr>
                                        <p:cTn id="102" dur="2000" fill="hold"/>
                                        <p:tgtEl>
                                          <p:spTgt spid="40"/>
                                        </p:tgtEl>
                                        <p:attrNameLst>
                                          <p:attrName>ppt_x</p:attrName>
                                          <p:attrName>ppt_y</p:attrName>
                                        </p:attrNameLst>
                                      </p:cBhvr>
                                      <p:rCtr x="-19427" y="-7407"/>
                                    </p:animMotion>
                                  </p:childTnLst>
                                </p:cTn>
                              </p:par>
                              <p:par>
                                <p:cTn id="103" presetID="2" presetClass="exit" presetSubtype="4" fill="hold" nodeType="withEffect">
                                  <p:stCondLst>
                                    <p:cond delay="1900"/>
                                  </p:stCondLst>
                                  <p:childTnLst>
                                    <p:anim calcmode="lin" valueType="num">
                                      <p:cBhvr additive="base">
                                        <p:cTn id="104" dur="100"/>
                                        <p:tgtEl>
                                          <p:spTgt spid="40"/>
                                        </p:tgtEl>
                                        <p:attrNameLst>
                                          <p:attrName>ppt_x</p:attrName>
                                        </p:attrNameLst>
                                      </p:cBhvr>
                                      <p:tavLst>
                                        <p:tav tm="0">
                                          <p:val>
                                            <p:strVal val="ppt_x"/>
                                          </p:val>
                                        </p:tav>
                                        <p:tav tm="100000">
                                          <p:val>
                                            <p:strVal val="ppt_x"/>
                                          </p:val>
                                        </p:tav>
                                      </p:tavLst>
                                    </p:anim>
                                    <p:anim calcmode="lin" valueType="num">
                                      <p:cBhvr additive="base">
                                        <p:cTn id="105" dur="100"/>
                                        <p:tgtEl>
                                          <p:spTgt spid="40"/>
                                        </p:tgtEl>
                                        <p:attrNameLst>
                                          <p:attrName>ppt_y</p:attrName>
                                        </p:attrNameLst>
                                      </p:cBhvr>
                                      <p:tavLst>
                                        <p:tav tm="0">
                                          <p:val>
                                            <p:strVal val="ppt_y"/>
                                          </p:val>
                                        </p:tav>
                                        <p:tav tm="100000">
                                          <p:val>
                                            <p:strVal val="1+ppt_h/2"/>
                                          </p:val>
                                        </p:tav>
                                      </p:tavLst>
                                    </p:anim>
                                    <p:set>
                                      <p:cBhvr>
                                        <p:cTn id="106" dur="1" fill="hold">
                                          <p:stCondLst>
                                            <p:cond delay="99"/>
                                          </p:stCondLst>
                                        </p:cTn>
                                        <p:tgtEl>
                                          <p:spTgt spid="40"/>
                                        </p:tgtEl>
                                        <p:attrNameLst>
                                          <p:attrName>style.visibility</p:attrName>
                                        </p:attrNameLst>
                                      </p:cBhvr>
                                      <p:to>
                                        <p:strVal val="hidden"/>
                                      </p:to>
                                    </p:set>
                                  </p:childTnLst>
                                  <p:subTnLst>
                                    <p:audio>
                                      <p:cMediaNode vol="70000">
                                        <p:cTn display="0" masterRel="sameClick">
                                          <p:stCondLst>
                                            <p:cond evt="begin" delay="0">
                                              <p:tn val="103"/>
                                            </p:cond>
                                          </p:stCondLst>
                                          <p:endCondLst>
                                            <p:cond evt="onStopAudio" delay="0">
                                              <p:tgtEl>
                                                <p:sldTgt/>
                                              </p:tgtEl>
                                            </p:cond>
                                          </p:endCondLst>
                                        </p:cTn>
                                        <p:tgtEl>
                                          <p:sndTgt r:embed="rId3" name="bomb.wav"/>
                                        </p:tgtEl>
                                      </p:cMediaNode>
                                    </p:audio>
                                  </p:subTnLst>
                                </p:cTn>
                              </p:par>
                              <p:par>
                                <p:cTn id="107" presetID="1" presetClass="entr" presetSubtype="0" fill="hold" nodeType="withEffect">
                                  <p:stCondLst>
                                    <p:cond delay="2200"/>
                                  </p:stCondLst>
                                  <p:childTnLst>
                                    <p:set>
                                      <p:cBhvr>
                                        <p:cTn id="108"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4" name="breeze.wav"/>
                                        </p:tgtEl>
                                      </p:cMediaNode>
                                    </p:audio>
                                  </p:subTnLst>
                                </p:cTn>
                              </p:par>
                              <p:par>
                                <p:cTn id="109" presetID="1" presetClass="entr" presetSubtype="0" fill="hold" nodeType="withEffect">
                                  <p:stCondLst>
                                    <p:cond delay="2200"/>
                                  </p:stCondLst>
                                  <p:childTnLst>
                                    <p:set>
                                      <p:cBhvr>
                                        <p:cTn id="110"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109"/>
                                            </p:cond>
                                          </p:stCondLst>
                                          <p:endCondLst>
                                            <p:cond evt="onStopAudio" delay="0">
                                              <p:tgtEl>
                                                <p:sldTgt/>
                                              </p:tgtEl>
                                            </p:cond>
                                          </p:endCondLst>
                                        </p:cTn>
                                        <p:tgtEl>
                                          <p:sndTgt r:embed="rId4" name="breeze.wav"/>
                                        </p:tgtEl>
                                      </p:cMediaNode>
                                    </p:audio>
                                  </p:subTnLst>
                                </p:cTn>
                              </p:par>
                              <p:par>
                                <p:cTn id="111" presetID="42" presetClass="path" presetSubtype="0" accel="50000" decel="50000" fill="hold" nodeType="withEffect">
                                  <p:stCondLst>
                                    <p:cond delay="1500"/>
                                  </p:stCondLst>
                                  <p:childTnLst>
                                    <p:animMotion origin="layout" path="M 0 0 L 0 0.25 E" pathEditMode="relative" ptsTypes="">
                                      <p:cBhvr>
                                        <p:cTn id="112" dur="2000" fill="hold"/>
                                        <p:tgtEl>
                                          <p:spTgt spid="35"/>
                                        </p:tgtEl>
                                        <p:attrNameLst>
                                          <p:attrName>ppt_x</p:attrName>
                                          <p:attrName>ppt_y</p:attrName>
                                        </p:attrNameLst>
                                      </p:cBhvr>
                                    </p:animMotion>
                                  </p:childTnLst>
                                </p:cTn>
                              </p:par>
                              <p:par>
                                <p:cTn id="113" presetID="42" presetClass="path" presetSubtype="0" accel="50000" decel="50000" fill="hold" nodeType="withEffect">
                                  <p:stCondLst>
                                    <p:cond delay="1500"/>
                                  </p:stCondLst>
                                  <p:childTnLst>
                                    <p:animMotion origin="layout" path="M 0 0 L 0 0.25 E" pathEditMode="relative" ptsTypes="">
                                      <p:cBhvr>
                                        <p:cTn id="114" dur="2000" fill="hold"/>
                                        <p:tgtEl>
                                          <p:spTgt spid="34"/>
                                        </p:tgtEl>
                                        <p:attrNameLst>
                                          <p:attrName>ppt_x</p:attrName>
                                          <p:attrName>ppt_y</p:attrName>
                                        </p:attrNameLst>
                                      </p:cBhvr>
                                    </p:animMotion>
                                  </p:childTnLst>
                                </p:cTn>
                              </p:par>
                              <p:par>
                                <p:cTn id="115" presetID="10" presetClass="exit" presetSubtype="0" fill="hold" nodeType="withEffect">
                                  <p:stCondLst>
                                    <p:cond delay="3900"/>
                                  </p:stCondLst>
                                  <p:childTnLst>
                                    <p:animEffect transition="out" filter="fade">
                                      <p:cBhvr>
                                        <p:cTn id="116" dur="500"/>
                                        <p:tgtEl>
                                          <p:spTgt spid="35"/>
                                        </p:tgtEl>
                                      </p:cBhvr>
                                    </p:animEffect>
                                    <p:set>
                                      <p:cBhvr>
                                        <p:cTn id="117" dur="1" fill="hold">
                                          <p:stCondLst>
                                            <p:cond delay="499"/>
                                          </p:stCondLst>
                                        </p:cTn>
                                        <p:tgtEl>
                                          <p:spTgt spid="35"/>
                                        </p:tgtEl>
                                        <p:attrNameLst>
                                          <p:attrName>style.visibility</p:attrName>
                                        </p:attrNameLst>
                                      </p:cBhvr>
                                      <p:to>
                                        <p:strVal val="hidden"/>
                                      </p:to>
                                    </p:set>
                                  </p:childTnLst>
                                </p:cTn>
                              </p:par>
                              <p:par>
                                <p:cTn id="118" presetID="10" presetClass="exit" presetSubtype="0" fill="hold" nodeType="withEffect">
                                  <p:stCondLst>
                                    <p:cond delay="4000"/>
                                  </p:stCondLst>
                                  <p:childTnLst>
                                    <p:animEffect transition="out" filter="fade">
                                      <p:cBhvr>
                                        <p:cTn id="119" dur="500"/>
                                        <p:tgtEl>
                                          <p:spTgt spid="34"/>
                                        </p:tgtEl>
                                      </p:cBhvr>
                                    </p:animEffect>
                                    <p:set>
                                      <p:cBhvr>
                                        <p:cTn id="120" dur="1" fill="hold">
                                          <p:stCondLst>
                                            <p:cond delay="499"/>
                                          </p:stCondLst>
                                        </p:cTn>
                                        <p:tgtEl>
                                          <p:spTgt spid="34"/>
                                        </p:tgtEl>
                                        <p:attrNameLst>
                                          <p:attrName>style.visibility</p:attrName>
                                        </p:attrNameLst>
                                      </p:cBhvr>
                                      <p:to>
                                        <p:strVal val="hidden"/>
                                      </p:to>
                                    </p:set>
                                  </p:childTnLst>
                                </p:cTn>
                              </p:par>
                              <p:par>
                                <p:cTn id="121" presetID="1" presetClass="entr" presetSubtype="0" fill="hold" nodeType="withEffect">
                                  <p:stCondLst>
                                    <p:cond delay="4000"/>
                                  </p:stCondLst>
                                  <p:childTnLst>
                                    <p:set>
                                      <p:cBhvr>
                                        <p:cTn id="12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23" restart="whenNotActive" fill="hold" evtFilter="cancelBubble" nodeType="interactiveSeq">
                <p:stCondLst>
                  <p:cond evt="onClick" delay="0">
                    <p:tgtEl>
                      <p:spTgt spid="27"/>
                    </p:tgtEl>
                  </p:cond>
                </p:stCondLst>
                <p:endSync evt="end" delay="0">
                  <p:rtn val="all"/>
                </p:endSync>
                <p:childTnLst>
                  <p:par>
                    <p:cTn id="124" fill="hold">
                      <p:stCondLst>
                        <p:cond delay="0"/>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40"/>
                                        </p:tgtEl>
                                        <p:attrNameLst>
                                          <p:attrName>style.visibility</p:attrName>
                                        </p:attrNameLst>
                                      </p:cBhvr>
                                      <p:to>
                                        <p:strVal val="visible"/>
                                      </p:to>
                                    </p:set>
                                  </p:childTnLst>
                                </p:cTn>
                              </p:par>
                              <p:par>
                                <p:cTn id="128" presetID="53" presetClass="exit" presetSubtype="32" fill="hold" nodeType="withEffect">
                                  <p:stCondLst>
                                    <p:cond delay="0"/>
                                  </p:stCondLst>
                                  <p:childTnLst>
                                    <p:anim calcmode="lin" valueType="num">
                                      <p:cBhvr>
                                        <p:cTn id="129" dur="300"/>
                                        <p:tgtEl>
                                          <p:spTgt spid="15"/>
                                        </p:tgtEl>
                                        <p:attrNameLst>
                                          <p:attrName>ppt_w</p:attrName>
                                        </p:attrNameLst>
                                      </p:cBhvr>
                                      <p:tavLst>
                                        <p:tav tm="0">
                                          <p:val>
                                            <p:strVal val="ppt_w"/>
                                          </p:val>
                                        </p:tav>
                                        <p:tav tm="100000">
                                          <p:val>
                                            <p:fltVal val="0"/>
                                          </p:val>
                                        </p:tav>
                                      </p:tavLst>
                                    </p:anim>
                                    <p:anim calcmode="lin" valueType="num">
                                      <p:cBhvr>
                                        <p:cTn id="130" dur="300"/>
                                        <p:tgtEl>
                                          <p:spTgt spid="15"/>
                                        </p:tgtEl>
                                        <p:attrNameLst>
                                          <p:attrName>ppt_h</p:attrName>
                                        </p:attrNameLst>
                                      </p:cBhvr>
                                      <p:tavLst>
                                        <p:tav tm="0">
                                          <p:val>
                                            <p:strVal val="ppt_h"/>
                                          </p:val>
                                        </p:tav>
                                        <p:tav tm="100000">
                                          <p:val>
                                            <p:fltVal val="0"/>
                                          </p:val>
                                        </p:tav>
                                      </p:tavLst>
                                    </p:anim>
                                    <p:animEffect transition="out" filter="fade">
                                      <p:cBhvr>
                                        <p:cTn id="131" dur="300"/>
                                        <p:tgtEl>
                                          <p:spTgt spid="15"/>
                                        </p:tgtEl>
                                      </p:cBhvr>
                                    </p:animEffect>
                                    <p:set>
                                      <p:cBhvr>
                                        <p:cTn id="132" dur="1" fill="hold">
                                          <p:stCondLst>
                                            <p:cond delay="299"/>
                                          </p:stCondLst>
                                        </p:cTn>
                                        <p:tgtEl>
                                          <p:spTgt spid="15"/>
                                        </p:tgtEl>
                                        <p:attrNameLst>
                                          <p:attrName>style.visibility</p:attrName>
                                        </p:attrNameLst>
                                      </p:cBhvr>
                                      <p:to>
                                        <p:strVal val="hidden"/>
                                      </p:to>
                                    </p:set>
                                  </p:childTnLst>
                                </p:cTn>
                              </p:par>
                              <p:par>
                                <p:cTn id="133" presetID="35" presetClass="path" presetSubtype="0" accel="50000" decel="50000" fill="hold" nodeType="withEffect">
                                  <p:stCondLst>
                                    <p:cond delay="0"/>
                                  </p:stCondLst>
                                  <p:childTnLst>
                                    <p:animMotion origin="layout" path="M 4.16667E-6 -1.85185E-6 L -0.8198 -0.00278 " pathEditMode="relative" rAng="0" ptsTypes="AA">
                                      <p:cBhvr>
                                        <p:cTn id="134" dur="3000" fill="hold"/>
                                        <p:tgtEl>
                                          <p:spTgt spid="40"/>
                                        </p:tgtEl>
                                        <p:attrNameLst>
                                          <p:attrName>ppt_x</p:attrName>
                                          <p:attrName>ppt_y</p:attrName>
                                        </p:attrNameLst>
                                      </p:cBhvr>
                                      <p:rCtr x="-40990" y="-139"/>
                                    </p:animMotion>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5" presetID="32" presetClass="emph" presetSubtype="0" fill="hold" nodeType="withEffect">
                                  <p:stCondLst>
                                    <p:cond delay="1100"/>
                                  </p:stCondLst>
                                  <p:childTnLst>
                                    <p:animRot by="120000">
                                      <p:cBhvr>
                                        <p:cTn id="136" dur="330" fill="hold">
                                          <p:stCondLst>
                                            <p:cond delay="0"/>
                                          </p:stCondLst>
                                        </p:cTn>
                                        <p:tgtEl>
                                          <p:spTgt spid="26"/>
                                        </p:tgtEl>
                                        <p:attrNameLst>
                                          <p:attrName>r</p:attrName>
                                        </p:attrNameLst>
                                      </p:cBhvr>
                                    </p:animRot>
                                    <p:animRot by="-240000">
                                      <p:cBhvr>
                                        <p:cTn id="137" dur="660" fill="hold">
                                          <p:stCondLst>
                                            <p:cond delay="660"/>
                                          </p:stCondLst>
                                        </p:cTn>
                                        <p:tgtEl>
                                          <p:spTgt spid="26"/>
                                        </p:tgtEl>
                                        <p:attrNameLst>
                                          <p:attrName>r</p:attrName>
                                        </p:attrNameLst>
                                      </p:cBhvr>
                                    </p:animRot>
                                    <p:animRot by="240000">
                                      <p:cBhvr>
                                        <p:cTn id="138" dur="660" fill="hold">
                                          <p:stCondLst>
                                            <p:cond delay="1320"/>
                                          </p:stCondLst>
                                        </p:cTn>
                                        <p:tgtEl>
                                          <p:spTgt spid="26"/>
                                        </p:tgtEl>
                                        <p:attrNameLst>
                                          <p:attrName>r</p:attrName>
                                        </p:attrNameLst>
                                      </p:cBhvr>
                                    </p:animRot>
                                    <p:animRot by="-240000">
                                      <p:cBhvr>
                                        <p:cTn id="139" dur="660" fill="hold">
                                          <p:stCondLst>
                                            <p:cond delay="1980"/>
                                          </p:stCondLst>
                                        </p:cTn>
                                        <p:tgtEl>
                                          <p:spTgt spid="26"/>
                                        </p:tgtEl>
                                        <p:attrNameLst>
                                          <p:attrName>r</p:attrName>
                                        </p:attrNameLst>
                                      </p:cBhvr>
                                    </p:animRot>
                                    <p:animRot by="120000">
                                      <p:cBhvr>
                                        <p:cTn id="140" dur="660" fill="hold">
                                          <p:stCondLst>
                                            <p:cond delay="2640"/>
                                          </p:stCondLst>
                                        </p:cTn>
                                        <p:tgtEl>
                                          <p:spTgt spid="26"/>
                                        </p:tgtEl>
                                        <p:attrNameLst>
                                          <p:attrName>r</p:attrName>
                                        </p:attrNameLst>
                                      </p:cBhvr>
                                    </p:animRot>
                                  </p:childTnLst>
                                </p:cTn>
                              </p:par>
                              <p:par>
                                <p:cTn id="141" presetID="1" presetClass="entr" presetSubtype="0" fill="hold" nodeType="withEffect">
                                  <p:stCondLst>
                                    <p:cond delay="1100"/>
                                  </p:stCondLst>
                                  <p:childTnLst>
                                    <p:set>
                                      <p:cBhvr>
                                        <p:cTn id="142"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29"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2"/>
          <a:stretch>
            <a:fillRect/>
          </a:stretch>
        </p:blipFill>
        <p:spPr>
          <a:xfrm>
            <a:off x="-1" y="0"/>
            <a:ext cx="12442371" cy="6736738"/>
          </a:xfrm>
          <a:prstGeom prst="rect">
            <a:avLst/>
          </a:prstGeom>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1968" y="1217126"/>
            <a:ext cx="3403656" cy="3403656"/>
          </a:xfrm>
          <a:prstGeom prst="rect">
            <a:avLst/>
          </a:prstGeom>
          <a:scene3d>
            <a:camera prst="isometricOffAxis2Left"/>
            <a:lightRig rig="threePt" dir="t"/>
          </a:scene3d>
        </p:spPr>
      </p:pic>
      <p:pic>
        <p:nvPicPr>
          <p:cNvPr id="25" name="Picture 24">
            <a:extLst>
              <a:ext uri="{FF2B5EF4-FFF2-40B4-BE49-F238E27FC236}">
                <a16:creationId xmlns:a16="http://schemas.microsoft.com/office/drawing/2014/main" id="{E0976B12-E747-835C-B414-053B3BB86604}"/>
              </a:ext>
            </a:extLst>
          </p:cNvPr>
          <p:cNvPicPr>
            <a:picLocks noChangeAspect="1"/>
          </p:cNvPicPr>
          <p:nvPr/>
        </p:nvPicPr>
        <p:blipFill>
          <a:blip r:embed="rId5"/>
          <a:stretch>
            <a:fillRect/>
          </a:stretch>
        </p:blipFill>
        <p:spPr>
          <a:xfrm>
            <a:off x="4753391" y="227250"/>
            <a:ext cx="7563032" cy="2691704"/>
          </a:xfrm>
          <a:prstGeom prst="rect">
            <a:avLst/>
          </a:prstGeom>
        </p:spPr>
      </p:pic>
    </p:spTree>
    <p:extLst>
      <p:ext uri="{BB962C8B-B14F-4D97-AF65-F5344CB8AC3E}">
        <p14:creationId xmlns:p14="http://schemas.microsoft.com/office/powerpoint/2010/main" val="281751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05901" y="757508"/>
            <a:ext cx="9138696" cy="4153857"/>
          </a:xfrm>
          <a:prstGeom prst="rect">
            <a:avLst/>
          </a:prstGeom>
        </p:spPr>
      </p:pic>
    </p:spTree>
    <p:extLst>
      <p:ext uri="{BB962C8B-B14F-4D97-AF65-F5344CB8AC3E}">
        <p14:creationId xmlns:p14="http://schemas.microsoft.com/office/powerpoint/2010/main" val="123739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3" name="Picture 2"/>
          <p:cNvPicPr>
            <a:picLocks noChangeAspect="1"/>
          </p:cNvPicPr>
          <p:nvPr/>
        </p:nvPicPr>
        <p:blipFill>
          <a:blip r:embed="rId5"/>
          <a:stretch>
            <a:fillRect/>
          </a:stretch>
        </p:blipFill>
        <p:spPr>
          <a:xfrm>
            <a:off x="1398553" y="3441436"/>
            <a:ext cx="11053006" cy="3048264"/>
          </a:xfrm>
          <a:prstGeom prst="rect">
            <a:avLst/>
          </a:prstGeom>
        </p:spPr>
      </p:pic>
    </p:spTree>
    <p:extLst>
      <p:ext uri="{BB962C8B-B14F-4D97-AF65-F5344CB8AC3E}">
        <p14:creationId xmlns:p14="http://schemas.microsoft.com/office/powerpoint/2010/main" val="8205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B6D407E1-212A-487B-A0BE-B055C6DE7D49}"/>
</file>

<file path=customXml/itemProps2.xml><?xml version="1.0" encoding="utf-8"?>
<ds:datastoreItem xmlns:ds="http://schemas.openxmlformats.org/officeDocument/2006/customXml" ds:itemID="{EA0D69FC-6FEE-497B-8F3B-BB24093766F6}"/>
</file>

<file path=customXml/itemProps3.xml><?xml version="1.0" encoding="utf-8"?>
<ds:datastoreItem xmlns:ds="http://schemas.openxmlformats.org/officeDocument/2006/customXml" ds:itemID="{FB5C8E25-8DE5-4497-A674-0262BD690B1B}"/>
</file>

<file path=docProps/app.xml><?xml version="1.0" encoding="utf-8"?>
<Properties xmlns="http://schemas.openxmlformats.org/officeDocument/2006/extended-properties" xmlns:vt="http://schemas.openxmlformats.org/officeDocument/2006/docPropsVTypes">
  <TotalTime>648</TotalTime>
  <Words>1112</Words>
  <Application>Microsoft Office PowerPoint</Application>
  <PresentationFormat>Widescreen</PresentationFormat>
  <Paragraphs>117</Paragraphs>
  <Slides>29</Slides>
  <Notes>26</Notes>
  <HiddenSlides>0</HiddenSlides>
  <MMClips>2</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29</vt:i4>
      </vt:variant>
    </vt:vector>
  </HeadingPairs>
  <TitlesOfParts>
    <vt:vector size="48" baseType="lpstr">
      <vt:lpstr>印品丫丫体-D版</vt:lpstr>
      <vt:lpstr>等线</vt:lpstr>
      <vt:lpstr>Times New Roman</vt:lpstr>
      <vt:lpstr>Arial</vt:lpstr>
      <vt:lpstr>UTM Cooper Black</vt:lpstr>
      <vt:lpstr>SVN-Newton</vt:lpstr>
      <vt:lpstr>Calibri Light</vt:lpstr>
      <vt:lpstr>Calibri</vt:lpstr>
      <vt:lpstr>等线 Light</vt:lpstr>
      <vt:lpstr>#9Slide07 HoneyCream</vt:lpstr>
      <vt:lpstr>Cambria</vt:lpstr>
      <vt:lpstr>Tahoma</vt:lpstr>
      <vt:lpstr>Office 主题​​</vt:lpstr>
      <vt:lpstr>Office Theme</vt:lpstr>
      <vt:lpstr>1_Office Theme</vt:lpstr>
      <vt:lpstr>2_Office Theme</vt:lpstr>
      <vt:lpstr>3_Office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Nguyễn Thị Hồng Linh</cp:lastModifiedBy>
  <cp:revision>45</cp:revision>
  <dcterms:created xsi:type="dcterms:W3CDTF">2023-07-12T12:54:28Z</dcterms:created>
  <dcterms:modified xsi:type="dcterms:W3CDTF">2023-08-12T09:04:37Z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