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Layouts/slideLayout2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96" r:id="rId2"/>
    <p:sldMasterId id="2147483708" r:id="rId3"/>
  </p:sldMasterIdLst>
  <p:notesMasterIdLst>
    <p:notesMasterId r:id="rId23"/>
  </p:notesMasterIdLst>
  <p:sldIdLst>
    <p:sldId id="257" r:id="rId4"/>
    <p:sldId id="258" r:id="rId5"/>
    <p:sldId id="260" r:id="rId6"/>
    <p:sldId id="288" r:id="rId7"/>
    <p:sldId id="289" r:id="rId8"/>
    <p:sldId id="290" r:id="rId9"/>
    <p:sldId id="291" r:id="rId10"/>
    <p:sldId id="292" r:id="rId11"/>
    <p:sldId id="266" r:id="rId12"/>
    <p:sldId id="271" r:id="rId13"/>
    <p:sldId id="281" r:id="rId14"/>
    <p:sldId id="283" r:id="rId15"/>
    <p:sldId id="282" r:id="rId16"/>
    <p:sldId id="284" r:id="rId17"/>
    <p:sldId id="273" r:id="rId18"/>
    <p:sldId id="286" r:id="rId19"/>
    <p:sldId id="287" r:id="rId20"/>
    <p:sldId id="276" r:id="rId21"/>
    <p:sldId id="285" r:id="rId22"/>
  </p:sldIdLst>
  <p:sldSz cx="12192000" cy="6858000"/>
  <p:notesSz cx="6858000" cy="9144000"/>
  <p:embeddedFontLs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UTM Cookies" panose="02040603050506020204" pitchFamily="18" charset="0"/>
      <p:regular r:id="rId32"/>
    </p:embeddedFont>
    <p:embeddedFont>
      <p:font typeface="#9Slide07 HoneyCream" pitchFamily="2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SVN-Newton" panose="02040603050506020204" pitchFamily="18" charset="0"/>
      <p:regular r:id="rId40"/>
    </p:embeddedFont>
    <p:embeddedFont>
      <p:font typeface="等线" panose="020B0604020202020204" charset="-122"/>
      <p:regular r:id="rId41"/>
      <p:bold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等线 Light" panose="020B0604020202020204" charset="-122"/>
      <p:regular r:id="rId48"/>
    </p:embeddedFont>
    <p:embeddedFont>
      <p:font typeface="#9Slide03 SVNNeutraface 2" panose="02000600040000020004" charset="0"/>
      <p:bold r:id="rId49"/>
    </p:embeddedFont>
    <p:embeddedFont>
      <p:font typeface="Poppins" panose="020B0604020202020204" charset="0"/>
      <p:regular r:id="rId50"/>
      <p:bold r:id="rId51"/>
      <p:italic r:id="rId52"/>
      <p:boldItalic r:id="rId53"/>
    </p:embeddedFont>
    <p:embeddedFont>
      <p:font typeface="#9Slide07 Altus" pitchFamily="2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36A0"/>
    <a:srgbClr val="F9DB7F"/>
    <a:srgbClr val="FF8E68"/>
    <a:srgbClr val="FFC512"/>
    <a:srgbClr val="00C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4660"/>
  </p:normalViewPr>
  <p:slideViewPr>
    <p:cSldViewPr snapToGrid="0">
      <p:cViewPr>
        <p:scale>
          <a:sx n="75" d="100"/>
          <a:sy n="75" d="100"/>
        </p:scale>
        <p:origin x="105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customXml" Target="../customXml/item3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59" Type="http://schemas.openxmlformats.org/officeDocument/2006/relationships/customXml" Target="../customXml/item1.xml"/><Relationship Id="rId20" Type="http://schemas.openxmlformats.org/officeDocument/2006/relationships/slide" Target="slides/slide17.xml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60" Type="http://schemas.openxmlformats.org/officeDocument/2006/relationships/customXml" Target="../customXml/item2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F0A7-BD5B-4240-A45E-1B77A5FC77E9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D84B-F706-4B4C-92C4-E131D4FA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17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88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4933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6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49110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16431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4221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8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90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25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32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9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3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16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75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9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97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58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77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8/8/2023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11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2983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717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634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46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836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046878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3539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85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29648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88835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41189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39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07888" y="-833736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0448" y="7178789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92318" y="848595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8942912" y="-833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9330" y="88499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2374" y="-2713822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826" y="-2713822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8800" y="28563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90" y="28563974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904994" y="-14217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0" dirty="0" smtClean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 smtClean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1925799" y="54579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407889" y="107802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-19939417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23059155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120113" y="-1993941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383251" y="2305915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8096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6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10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10.png"/><Relationship Id="rId4" Type="http://schemas.openxmlformats.org/officeDocument/2006/relationships/image" Target="../media/image21.sv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1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8.jpeg"/><Relationship Id="rId7" Type="http://schemas.openxmlformats.org/officeDocument/2006/relationships/image" Target="../media/image23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11" Type="http://schemas.openxmlformats.org/officeDocument/2006/relationships/image" Target="../media/image28.png"/><Relationship Id="rId5" Type="http://schemas.openxmlformats.org/officeDocument/2006/relationships/image" Target="../media/image18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slide" Target="slide2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11" Type="http://schemas.openxmlformats.org/officeDocument/2006/relationships/image" Target="../media/image28.png"/><Relationship Id="rId5" Type="http://schemas.openxmlformats.org/officeDocument/2006/relationships/image" Target="../media/image18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1.sv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6736" y="417441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53223" y="2352460"/>
            <a:ext cx="3062669" cy="4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419694" y="2674216"/>
            <a:ext cx="321017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49DA18-ACCA-426E-8335-832BEC8327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91" y="5343177"/>
            <a:ext cx="673126" cy="11446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2017364" y="2115613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err="1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Toán</a:t>
            </a:r>
            <a:r>
              <a:rPr lang="en-US" sz="5400" noProof="0" dirty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l="52842" t="22424"/>
          <a:stretch/>
        </p:blipFill>
        <p:spPr>
          <a:xfrm>
            <a:off x="2302415" y="2704658"/>
            <a:ext cx="7587169" cy="19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264764" y="207594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1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478" y="4387064"/>
            <a:ext cx="2815119" cy="281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8268718" y="1935111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17995" y="2779769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7483" y="280313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73802" y="4352830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 P của hình tam giác có độ dài ba cạnh lần lượt là a, b, c (cùng đơn vị đo) được tính theo công thức: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oogle Shape;117;p2"/>
          <p:cNvSpPr/>
          <p:nvPr/>
        </p:nvSpPr>
        <p:spPr>
          <a:xfrm>
            <a:off x="2408515" y="1935111"/>
            <a:ext cx="3540105" cy="6510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4872" y="1906705"/>
            <a:ext cx="326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0141" y="3636468"/>
            <a:ext cx="81569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a = 62 cm, b = 75 cm, c = 81 cm.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a = 50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dm.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1925" y="3161087"/>
            <a:ext cx="2806516" cy="290369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969449" y="2845500"/>
            <a:ext cx="3167400" cy="7390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+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là biểu thức chứa mấy chữ?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26680" y="2845500"/>
            <a:ext cx="3167400" cy="7390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+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là biểu thức  có chứa ba chữ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026680" y="5290125"/>
            <a:ext cx="4286825" cy="6906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nêu ý tưởng thực hiện?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667874" y="5258074"/>
            <a:ext cx="4645631" cy="6906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đó.</a:t>
            </a:r>
            <a:endParaRPr lang="en-US" sz="2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21" grpId="0"/>
      <p:bldP spid="23" grpId="0" animBg="1"/>
      <p:bldP spid="24" grpId="0"/>
      <p:bldP spid="25" grpId="0" animBg="1"/>
      <p:bldP spid="5" grpId="0"/>
      <p:bldP spid="6" grpId="0"/>
      <p:bldP spid="9" grpId="0" animBg="1"/>
      <p:bldP spid="9" grpId="1" animBg="1"/>
      <p:bldP spid="22" grpId="0" animBg="1"/>
      <p:bldP spid="26" grpId="0" animBg="1"/>
      <p:bldP spid="26" grpId="1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4"/>
          <p:cNvSpPr/>
          <p:nvPr/>
        </p:nvSpPr>
        <p:spPr>
          <a:xfrm>
            <a:off x="143185" y="261577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6625" y="4726786"/>
            <a:ext cx="77542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62 cm, b = 75 cm, c = 81 cm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 P = a + b + c = 62 + 75 + 81 = 218 (cm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 P của hình tam giác có độ dài ba cạnh lần lượt là a, b, c (cùng đơn vị đo) được tính theo công thức: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117;p2"/>
          <p:cNvSpPr/>
          <p:nvPr/>
        </p:nvSpPr>
        <p:spPr>
          <a:xfrm>
            <a:off x="2324591" y="2086778"/>
            <a:ext cx="3540105" cy="6510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7103" y="2043321"/>
            <a:ext cx="326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8268718" y="1935111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417995" y="2779769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87483" y="280313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3802" y="4352830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2430" y="3370323"/>
            <a:ext cx="63359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a = 62 cm, b = 75 cm, c = 81 cm.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7674" y="4041259"/>
            <a:ext cx="2805795" cy="29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4"/>
          <p:cNvSpPr/>
          <p:nvPr/>
        </p:nvSpPr>
        <p:spPr>
          <a:xfrm>
            <a:off x="143185" y="261577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8823515" y="1996755"/>
            <a:ext cx="2796549" cy="2451953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72792" y="2841413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2280" y="2864777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28599" y="4414474"/>
            <a:ext cx="3595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 Diagonal Corner Rectangle 34"/>
          <p:cNvSpPr/>
          <p:nvPr/>
        </p:nvSpPr>
        <p:spPr>
          <a:xfrm>
            <a:off x="360975" y="473164"/>
            <a:ext cx="10704292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503" y="560179"/>
            <a:ext cx="9788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Chu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 P của hình tam giác có độ dài ba cạnh lần lượt là a, b, c (cùng đơn vị đo) được tính theo công thức: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Google Shape;117;p2"/>
          <p:cNvSpPr/>
          <p:nvPr/>
        </p:nvSpPr>
        <p:spPr>
          <a:xfrm>
            <a:off x="3881077" y="1996755"/>
            <a:ext cx="3740369" cy="74931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2010" y="1966043"/>
            <a:ext cx="3262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+ b + c</a:t>
            </a:r>
            <a:endParaRPr lang="en-US" sz="4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9" y="2134746"/>
            <a:ext cx="8329800" cy="466403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0913" y="4244537"/>
            <a:ext cx="78481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50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r>
              <a:rPr lang="vi-VN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a + b + c = 50 + 61 + 72 = 183 (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49787" y="3387495"/>
            <a:ext cx="6635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 = 61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 = 72 dm.</a:t>
            </a:r>
          </a:p>
        </p:txBody>
      </p:sp>
      <p:pic>
        <p:nvPicPr>
          <p:cNvPr id="27" name="Picture 6" descr="Cute girl raising hands for answer or trying to participate education concept cartoon hand drawn cartoon art illustration Premium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8" b="98204" l="9744" r="89776">
                        <a14:foregroundMark x1="44409" y1="21357" x2="48722" y2="25549"/>
                        <a14:foregroundMark x1="53195" y1="75649" x2="52236" y2="90419"/>
                        <a14:foregroundMark x1="38498" y1="81437" x2="43930" y2="9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910" y="4386712"/>
            <a:ext cx="3013882" cy="24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08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34"/>
          <p:cNvSpPr/>
          <p:nvPr/>
        </p:nvSpPr>
        <p:spPr>
          <a:xfrm>
            <a:off x="541472" y="226474"/>
            <a:ext cx="10748828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792" y="183219"/>
            <a:ext cx="99953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866322" y="1909706"/>
            <a:ext cx="4553856" cy="1238209"/>
          </a:xfrm>
          <a:prstGeom prst="rect">
            <a:avLst/>
          </a:prstGeom>
        </p:spPr>
      </p:pic>
      <p:pic>
        <p:nvPicPr>
          <p:cNvPr id="11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1003399" y="4099397"/>
            <a:ext cx="4553856" cy="1238209"/>
          </a:xfrm>
          <a:prstGeom prst="rect">
            <a:avLst/>
          </a:prstGeom>
        </p:spPr>
      </p:pic>
      <p:pic>
        <p:nvPicPr>
          <p:cNvPr id="12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399292" y="1886602"/>
            <a:ext cx="4553856" cy="1238209"/>
          </a:xfrm>
          <a:prstGeom prst="rect">
            <a:avLst/>
          </a:prstGeom>
        </p:spPr>
      </p:pic>
      <p:pic>
        <p:nvPicPr>
          <p:cNvPr id="13" name="图片 69">
            <a:extLst>
              <a:ext uri="{FF2B5EF4-FFF2-40B4-BE49-F238E27FC236}">
                <a16:creationId xmlns:a16="http://schemas.microsoft.com/office/drawing/2014/main" id="{8899916F-CC00-4A9D-8D54-70C39974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6" r="17274" b="20236"/>
          <a:stretch/>
        </p:blipFill>
        <p:spPr>
          <a:xfrm>
            <a:off x="6493344" y="4082367"/>
            <a:ext cx="4553856" cy="12382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4009" y="2151764"/>
            <a:ext cx="307167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– (n – p)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41712" y="2062982"/>
            <a:ext cx="295946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(n – p)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8242" y="4256404"/>
            <a:ext cx="36840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n – m x p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19426" y="4256404"/>
            <a:ext cx="27799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– n + p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7236" y="3010797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8351" y="302184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83203" y="527898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58351" y="5352869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115" y="1871298"/>
            <a:ext cx="1289636" cy="1171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6904" y="3876894"/>
            <a:ext cx="1362247" cy="1237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6821" y="1852998"/>
            <a:ext cx="1236477" cy="112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778" y="3805925"/>
            <a:ext cx="1377242" cy="12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Diagonal Corner Rectangle 34"/>
          <p:cNvSpPr/>
          <p:nvPr/>
        </p:nvSpPr>
        <p:spPr>
          <a:xfrm>
            <a:off x="38100" y="111512"/>
            <a:ext cx="10871199" cy="5672703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Google Shape;117;p2"/>
          <p:cNvSpPr/>
          <p:nvPr/>
        </p:nvSpPr>
        <p:spPr>
          <a:xfrm>
            <a:off x="203200" y="5784215"/>
            <a:ext cx="10426700" cy="9848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1504" y="-2788"/>
            <a:ext cx="1131759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(n – p) = 9 – (6 – 4)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– 2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  <a:p>
            <a:pPr algn="just"/>
            <a:endParaRPr lang="en-US" sz="29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8239" y="1459346"/>
            <a:ext cx="92202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(n – p) = 9 x (6 – 4)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x 2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18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6050" y="2890507"/>
            <a:ext cx="967412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n – m x p = 9 x 6 – 9 x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54 – 36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6923" y="4273003"/>
            <a:ext cx="931237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= 9 – 6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2749" y="5745675"/>
            <a:ext cx="101219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9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(D)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(B)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900" dirty="0">
              <a:solidFill>
                <a:srgbClr val="7030A0"/>
              </a:solidFill>
            </a:endParaRPr>
          </a:p>
        </p:txBody>
      </p:sp>
      <p:pic>
        <p:nvPicPr>
          <p:cNvPr id="20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17" y="-246707"/>
            <a:ext cx="2534748" cy="25347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36" y="2013148"/>
            <a:ext cx="4076373" cy="422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0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TRÒ CHƠI: HÁI BƯỞI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35" y="2297274"/>
            <a:ext cx="5056597" cy="4560726"/>
          </a:xfrm>
          <a:prstGeom prst="rect">
            <a:avLst/>
          </a:prstGeom>
        </p:spPr>
      </p:pic>
      <p:sp>
        <p:nvSpPr>
          <p:cNvPr id="6" name="Google Shape;117;p2"/>
          <p:cNvSpPr/>
          <p:nvPr/>
        </p:nvSpPr>
        <p:spPr>
          <a:xfrm>
            <a:off x="63500" y="371260"/>
            <a:ext cx="9474200" cy="5889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vi-VN" sz="2400" b="1" i="0" u="none" strike="noStrike" cap="none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371259"/>
            <a:ext cx="8788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Cách chơi</a:t>
            </a:r>
          </a:p>
          <a:p>
            <a:pPr lvl="0"/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-Chơi theo cặp</a:t>
            </a:r>
          </a:p>
          <a:p>
            <a:pPr lvl="0"/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-Người chơi xuất phát từ ô BẮT ĐẦU. Khi đến lượt, người chơi gieo xúc xắc.  Di chuyển số ô bằng số chấm trên xúc xắc.</a:t>
            </a:r>
          </a:p>
          <a:p>
            <a:pPr lvl="0"/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-Nêu giá trị biểu  thức ở ô đi đến. Nếu đúng thì hái được quả bưởi ghi số là giá trị biểu thức đó. Nếu sai thì quay về ô xuất phát trước đó.</a:t>
            </a:r>
          </a:p>
          <a:p>
            <a:pPr lvl="0"/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-Nếu đến ô có đèn xanh thì được đi tiếp, nếu đến ô có đèn đỏ thì dừng lại một lượt, nhường lượt chơi cho người khác.</a:t>
            </a:r>
          </a:p>
          <a:p>
            <a:pPr lvl="0"/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- Trò chơi kết thúc khi có người hái được 5 quả.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328">
            <a:off x="8856221" y="3891372"/>
            <a:ext cx="3205959" cy="25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3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03" y="-812800"/>
            <a:ext cx="8703530" cy="7850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81" y="688760"/>
            <a:ext cx="7134173" cy="57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43267"/>
          <a:stretch/>
        </p:blipFill>
        <p:spPr>
          <a:xfrm>
            <a:off x="1362356" y="2510903"/>
            <a:ext cx="10144519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6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25633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7100" y="2167861"/>
            <a:ext cx="115231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*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Kiến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thức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kĩ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năng</a:t>
            </a:r>
            <a:r>
              <a:rPr lang="en-US" sz="4000" b="1" i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  <a:endParaRPr lang="en-US" sz="4000" i="1" dirty="0" smtClean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r>
              <a:rPr lang="en-US" sz="4000" dirty="0" smtClean="0">
                <a:latin typeface="UTM Avo" panose="02040603050506020204" pitchFamily="18" charset="0"/>
              </a:rPr>
              <a:t>-</a:t>
            </a:r>
            <a:r>
              <a:rPr lang="en-US" sz="4000" dirty="0" err="1" smtClean="0">
                <a:latin typeface="UTM Avo" panose="02040603050506020204" pitchFamily="18" charset="0"/>
              </a:rPr>
              <a:t>Biết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vi-VN" sz="4000" dirty="0" smtClean="0">
                <a:latin typeface="UTM Avo" panose="02040603050506020204" pitchFamily="18" charset="0"/>
              </a:rPr>
              <a:t>tính biểu  thức có chứa ba chữ.</a:t>
            </a:r>
          </a:p>
          <a:p>
            <a:r>
              <a:rPr lang="en-US" sz="4000" b="1" i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*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Phát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triển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năng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lực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phẩm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UTM Avo" panose="02040603050506020204" pitchFamily="18" charset="0"/>
              </a:rPr>
              <a:t>chất</a:t>
            </a:r>
            <a:r>
              <a:rPr lang="en-US" sz="4000" b="1" i="1" dirty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  <a:endParaRPr lang="en-US" sz="4000" i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en-US" sz="4000" dirty="0" err="1">
                <a:latin typeface="UTM Avo" panose="02040603050506020204" pitchFamily="18" charset="0"/>
              </a:rPr>
              <a:t>Phát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triển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năng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lực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tính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toán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r>
              <a:rPr lang="en-US" sz="4000" dirty="0">
                <a:latin typeface="UTM Avo" panose="02040603050506020204" pitchFamily="18" charset="0"/>
              </a:rPr>
              <a:t>- </a:t>
            </a:r>
            <a:r>
              <a:rPr lang="en-US" sz="4000" dirty="0" err="1">
                <a:latin typeface="UTM Avo" panose="02040603050506020204" pitchFamily="18" charset="0"/>
              </a:rPr>
              <a:t>Phát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triển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kĩ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năng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hợp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tác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rèn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tính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cẩn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thận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81281361"/>
      </p:ext>
    </p:extLst>
  </p:cSld>
  <p:clrMapOvr>
    <a:masterClrMapping/>
  </p:clrMapOvr>
  <p:transition spd="slow" advClick="0">
    <p:push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5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8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9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0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8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857367"/>
              <a:ext cx="82842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 trị của biểu thức </a:t>
              </a:r>
              <a:r>
                <a: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</a:t>
              </a:r>
              <a:r>
                <a: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 </a:t>
              </a:r>
              <a:r>
                <a:rPr kumimoji="0" lang="vi-VN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 với a = 12, b = 3 là: 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2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49574" y="914030"/>
              <a:ext cx="828426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</a:t>
              </a:r>
              <a:r>
                <a:rPr kumimoji="0" lang="en-US" sz="37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iá</a:t>
              </a:r>
              <a:r>
                <a:rPr kumimoji="0" 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 </a:t>
              </a:r>
              <a:r>
                <a:rPr kumimoji="0" lang="vi-VN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</a:t>
              </a:r>
              <a:r>
                <a:rPr kumimoji="0" 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 </a:t>
              </a:r>
              <a:r>
                <a:rPr kumimoji="0" lang="vi-VN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r>
                <a:rPr kumimoji="0" 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r>
                <a:rPr kumimoji="0" 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endPara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 </a:t>
              </a:r>
              <a:r>
                <a:rPr kumimoji="0" lang="vi-VN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r>
                <a:rPr kumimoji="0" 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 = </a:t>
              </a:r>
              <a:r>
                <a:rPr kumimoji="0" lang="vi-VN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là: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15679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196070" y="359078"/>
            <a:ext cx="9431219" cy="1897260"/>
            <a:chOff x="2262838" y="510037"/>
            <a:chExt cx="8284266" cy="189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415724" y="510037"/>
              <a:ext cx="7835373" cy="189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262838" y="601796"/>
              <a:ext cx="828426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Đâu là biểu thức có chứa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hai chữ?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67" y="83198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477252" y="3173091"/>
            <a:ext cx="5197234" cy="1060261"/>
            <a:chOff x="1647116" y="2715908"/>
            <a:chExt cx="3843257" cy="1060261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 + m x 32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647116" y="2831862"/>
              <a:ext cx="798090" cy="828352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810214" cy="1122447"/>
            <a:chOff x="6575139" y="2616106"/>
            <a:chExt cx="4810214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849515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–16 +72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585384" y="4759937"/>
            <a:ext cx="5193116" cy="1022623"/>
            <a:chOff x="776078" y="4288926"/>
            <a:chExt cx="4145586" cy="1022623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1596858" y="4314422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 x b 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776078" y="4288926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603896" cy="997127"/>
            <a:chOff x="6575139" y="4263687"/>
            <a:chExt cx="4169416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32 : c +7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512840" y="4801527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524662" y="3264510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366818" y="3240308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353642" y="4813414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759508" y="2678921"/>
            <a:ext cx="857747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 smtClean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 tập</a:t>
            </a:r>
            <a:endParaRPr kumimoji="0" lang="en-US" sz="100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9F5426D6-0B39-4797-AE62-B0DB3FDDCA78}"/>
</file>

<file path=customXml/itemProps2.xml><?xml version="1.0" encoding="utf-8"?>
<ds:datastoreItem xmlns:ds="http://schemas.openxmlformats.org/officeDocument/2006/customXml" ds:itemID="{3311CF5C-6BE9-42C1-8080-719B7B001057}"/>
</file>

<file path=customXml/itemProps3.xml><?xml version="1.0" encoding="utf-8"?>
<ds:datastoreItem xmlns:ds="http://schemas.openxmlformats.org/officeDocument/2006/customXml" ds:itemID="{225217EB-2292-46A1-8659-74BF8FC5F7BC}"/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876</Words>
  <Application>Microsoft Office PowerPoint</Application>
  <PresentationFormat>Widescreen</PresentationFormat>
  <Paragraphs>108</Paragraphs>
  <Slides>19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Open Sans</vt:lpstr>
      <vt:lpstr>inpin heiti</vt:lpstr>
      <vt:lpstr>UTM Avo</vt:lpstr>
      <vt:lpstr>UTM Cookies</vt:lpstr>
      <vt:lpstr>Times New Roman</vt:lpstr>
      <vt:lpstr>#9Slide07 HoneyCream</vt:lpstr>
      <vt:lpstr>Tahoma</vt:lpstr>
      <vt:lpstr>Calibri</vt:lpstr>
      <vt:lpstr>SVN-Newton</vt:lpstr>
      <vt:lpstr>等线</vt:lpstr>
      <vt:lpstr>Arial</vt:lpstr>
      <vt:lpstr>Cambria</vt:lpstr>
      <vt:lpstr>Neucha</vt:lpstr>
      <vt:lpstr>等线 Light</vt:lpstr>
      <vt:lpstr>#9Slide03 SVNNeutraface 2</vt:lpstr>
      <vt:lpstr>Poppins</vt:lpstr>
      <vt:lpstr>#9Slide07 Altus</vt:lpstr>
      <vt:lpstr>Office 主题​​</vt:lpstr>
      <vt:lpstr>1_Office Theme</vt:lpstr>
      <vt:lpstr>Class Awards Certificates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Laptop T&amp;T</cp:lastModifiedBy>
  <cp:revision>38</cp:revision>
  <dcterms:created xsi:type="dcterms:W3CDTF">2022-01-22T16:59:33Z</dcterms:created>
  <dcterms:modified xsi:type="dcterms:W3CDTF">2023-08-07T17:14:40Z</dcterms:modified>
  <cp:version>MNT37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