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5.xml" ContentType="application/vnd.openxmlformats-officedocument.presentationml.slide+xml"/>
  <Override PartName="/ppt/slides/slide10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9.xml" ContentType="application/vnd.openxmlformats-officedocument.presentationml.slide+xml"/>
  <Override PartName="/ppt/slides/slide11.xml" ContentType="application/vnd.openxmlformats-officedocument.presentationml.slide+xml"/>
  <Override PartName="/ppt/slides/slide19.xml" ContentType="application/vnd.openxmlformats-officedocument.presentationml.slide+xml"/>
  <Override PartName="/ppt/slides/slide12.xml" ContentType="application/vnd.openxmlformats-officedocument.presentationml.slide+xml"/>
  <Override PartName="/ppt/slides/slide16.xml" ContentType="application/vnd.openxmlformats-officedocument.presentationml.slide+xml"/>
  <Override PartName="/ppt/slides/slide13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4.xml" ContentType="application/vnd.openxmlformats-officedocument.presentationml.slide+xml"/>
  <Override PartName="/ppt/slides/slide8.xml" ContentType="application/vnd.openxmlformats-officedocument.presentationml.slide+xml"/>
  <Override PartName="/ppt/slides/slide22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7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23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19.xml" ContentType="application/vnd.openxmlformats-officedocument.presentationml.notesSlide+xml"/>
  <Override PartName="/ppt/slideMasters/slideMaster3.xml" ContentType="application/vnd.openxmlformats-officedocument.presentationml.slideMaster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tags/tag1.xml" ContentType="application/vnd.openxmlformats-officedocument.presentationml.tags+xml"/>
  <Override PartName="/ppt/revisionInfo.xml" ContentType="application/vnd.ms-powerpoint.revisioninfo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78" r:id="rId1"/>
    <p:sldMasterId id="2147483679" r:id="rId2"/>
    <p:sldMasterId id="2147483691" r:id="rId3"/>
  </p:sldMasterIdLst>
  <p:notesMasterIdLst>
    <p:notesMasterId r:id="rId29"/>
  </p:notesMasterIdLst>
  <p:sldIdLst>
    <p:sldId id="256" r:id="rId4"/>
    <p:sldId id="260" r:id="rId5"/>
    <p:sldId id="314" r:id="rId6"/>
    <p:sldId id="257" r:id="rId7"/>
    <p:sldId id="315" r:id="rId8"/>
    <p:sldId id="259" r:id="rId9"/>
    <p:sldId id="316" r:id="rId10"/>
    <p:sldId id="328" r:id="rId11"/>
    <p:sldId id="318" r:id="rId12"/>
    <p:sldId id="264" r:id="rId13"/>
    <p:sldId id="319" r:id="rId14"/>
    <p:sldId id="266" r:id="rId15"/>
    <p:sldId id="261" r:id="rId16"/>
    <p:sldId id="320" r:id="rId17"/>
    <p:sldId id="322" r:id="rId18"/>
    <p:sldId id="323" r:id="rId19"/>
    <p:sldId id="324" r:id="rId20"/>
    <p:sldId id="325" r:id="rId21"/>
    <p:sldId id="281" r:id="rId22"/>
    <p:sldId id="263" r:id="rId23"/>
    <p:sldId id="326" r:id="rId24"/>
    <p:sldId id="327" r:id="rId25"/>
    <p:sldId id="313" r:id="rId26"/>
    <p:sldId id="301" r:id="rId27"/>
    <p:sldId id="329" r:id="rId28"/>
  </p:sldIdLst>
  <p:sldSz cx="9144000" cy="5143500" type="screen16x9"/>
  <p:notesSz cx="6858000" cy="9144000"/>
  <p:embeddedFontLst>
    <p:embeddedFont>
      <p:font typeface="Comfortaa" panose="020B0604020202020204" charset="0"/>
      <p:regular r:id="rId30"/>
      <p:bold r:id="rId31"/>
    </p:embeddedFont>
    <p:embeddedFont>
      <p:font typeface="Calibri Light" panose="020F0302020204030204" pitchFamily="34" charset="0"/>
      <p:regular r:id="rId32"/>
      <p:italic r:id="rId33"/>
    </p:embeddedFont>
    <p:embeddedFont>
      <p:font typeface="Holtwood One SC" panose="020B0604020202020204" charset="0"/>
      <p:regular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UVF TypoSlabserif" panose="02000403050000020004" pitchFamily="2" charset="0"/>
      <p:regular r:id="rId39"/>
    </p:embeddedFont>
    <p:embeddedFont>
      <p:font typeface="#9Slide07 HoneyCream" pitchFamily="2" charset="0"/>
      <p:regular r:id="rId40"/>
    </p:embeddedFont>
    <p:embeddedFont>
      <p:font typeface="Verdana" panose="020B0604030504040204" pitchFamily="34" charset="0"/>
      <p:regular r:id="rId41"/>
      <p:bold r:id="rId42"/>
      <p:italic r:id="rId43"/>
      <p:boldItalic r:id="rId44"/>
    </p:embeddedFont>
    <p:embeddedFont>
      <p:font typeface="Cambria" panose="02040503050406030204" pitchFamily="18" charset="0"/>
      <p:regular r:id="rId45"/>
      <p:bold r:id="rId46"/>
      <p:italic r:id="rId47"/>
      <p:boldItalic r:id="rId48"/>
    </p:embeddedFont>
    <p:embeddedFont>
      <p:font typeface="UTM Showcard" panose="02040603050506020204" pitchFamily="18" charset="0"/>
      <p:regular r:id="rId49"/>
    </p:embeddedFont>
    <p:embeddedFont>
      <p:font typeface="Fredoka One" panose="020B0604020202020204" charset="0"/>
      <p:regular r:id="rId50"/>
    </p:embeddedFont>
    <p:embeddedFont>
      <p:font typeface="SVN-Newton" panose="02040603050506020204" pitchFamily="18" charset="0"/>
      <p:regular r:id="rId5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546F"/>
    <a:srgbClr val="E6E6E6"/>
    <a:srgbClr val="F9A3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65AA9B0-C24E-4870-A4EC-865AAC134001}" v="1559" dt="2023-06-21T14:36:02.204"/>
  </p1510:revLst>
</p1510:revInfo>
</file>

<file path=ppt/tableStyles.xml><?xml version="1.0" encoding="utf-8"?>
<a:tblStyleLst xmlns:a="http://schemas.openxmlformats.org/drawingml/2006/main" def="{F7B64030-D6B9-444F-A16B-A6F348F0C99F}">
  <a:tblStyle styleId="{F7B64030-D6B9-444F-A16B-A6F348F0C99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614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10.fntdata"/><Relationship Id="rId21" Type="http://schemas.openxmlformats.org/officeDocument/2006/relationships/slide" Target="slides/slide18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font" Target="fonts/font18.fntdata"/><Relationship Id="rId50" Type="http://schemas.openxmlformats.org/officeDocument/2006/relationships/font" Target="fonts/font21.fntdata"/><Relationship Id="rId55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notesMaster" Target="notesMasters/notesMaster1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font" Target="fonts/font16.fntdata"/><Relationship Id="rId53" Type="http://schemas.openxmlformats.org/officeDocument/2006/relationships/viewProps" Target="viewProps.xml"/><Relationship Id="rId58" Type="http://schemas.openxmlformats.org/officeDocument/2006/relationships/customXml" Target="../customXml/item1.xml"/><Relationship Id="rId5" Type="http://schemas.openxmlformats.org/officeDocument/2006/relationships/slide" Target="slides/slide2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font" Target="fonts/font19.fntdata"/><Relationship Id="rId8" Type="http://schemas.openxmlformats.org/officeDocument/2006/relationships/slide" Target="slides/slide5.xml"/><Relationship Id="rId51" Type="http://schemas.openxmlformats.org/officeDocument/2006/relationships/font" Target="fonts/font22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font" Target="fonts/font17.fntdata"/><Relationship Id="rId59" Type="http://schemas.openxmlformats.org/officeDocument/2006/relationships/customXml" Target="../customXml/item2.xml"/><Relationship Id="rId20" Type="http://schemas.openxmlformats.org/officeDocument/2006/relationships/slide" Target="slides/slide17.xml"/><Relationship Id="rId41" Type="http://schemas.openxmlformats.org/officeDocument/2006/relationships/font" Target="fonts/font12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7.fntdata"/><Relationship Id="rId49" Type="http://schemas.openxmlformats.org/officeDocument/2006/relationships/font" Target="fonts/font20.fntdata"/><Relationship Id="rId57" Type="http://schemas.microsoft.com/office/2015/10/relationships/revisionInfo" Target="revisionInfo.xml"/><Relationship Id="rId10" Type="http://schemas.openxmlformats.org/officeDocument/2006/relationships/slide" Target="slides/slide7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52" Type="http://schemas.openxmlformats.org/officeDocument/2006/relationships/presProps" Target="presProps.xml"/><Relationship Id="rId60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8c30849765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9" name="Google Shape;419;g8c30849765_0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g8c30849765_0_8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3" name="Google Shape;653;g8c30849765_0_8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g8c901f3876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7" name="Google Shape;697;g8c901f3876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g8c30849765_0_3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4" name="Google Shape;544;g8c30849765_0_3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g8c30849765_0_8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3" name="Google Shape;653;g8c30849765_0_8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893001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g8c30849765_0_8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3" name="Google Shape;653;g8c30849765_0_8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329128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g8c30849765_0_8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3" name="Google Shape;653;g8c30849765_0_8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88933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" name="Google Shape;1310;g8c901f3876_0_19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1" name="Google Shape;1311;g8c901f3876_0_19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g8c30849765_0_7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" name="Google Shape;592;g8c30849765_0_7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8c30849765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9" name="Google Shape;419;g8c30849765_0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6502752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8c30849765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9" name="Google Shape;419;g8c30849765_0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231201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g8c847b2e0e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0" name="Google Shape;530;g8c847b2e0e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AB9EC7-ABF1-41AB-AAC4-0F24981F948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15642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Nhấn vào các chữ cái A,B,C,D để kiểm tra đáp án. Nhấn vào nút mũi tên đỏ ở dưới góc phải để quay trở lại slide 1.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AB9EC7-ABF1-41AB-AAC4-0F24981F948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79472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Nhấn vào các chữ cái A,B,C,D để kiểm tra đáp án. Nhấn vào nút mũi tên đỏ ở dưới góc phải để quay trở lại slide 1. </a:t>
            </a:r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AB9EC7-ABF1-41AB-AAC4-0F24981F948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43630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Nhấn vào các chữ cái A,B,C,D để kiểm tra đáp án. Nhấn vào nút mũi tên đỏ ở dưới góc phải để quay trở lại slide 1. </a:t>
            </a:r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AB9EC7-ABF1-41AB-AAC4-0F24981F948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70303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Nhấn vào các chữ cái A,B,C,D để kiểm tra đáp án. Nhấn vào nút mũi tên đỏ ở dưới góc phải để quay trở lại slide 1. </a:t>
            </a:r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AB9EC7-ABF1-41AB-AAC4-0F24981F948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14147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8c30849765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9" name="Google Shape;419;g8c30849765_0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541322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g8c847b2e0e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0" name="Google Shape;530;g8c847b2e0e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062079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9">
    <p:bg>
      <p:bgPr>
        <a:solidFill>
          <a:schemeClr val="lt1"/>
        </a:solidFill>
        <a:effectLst/>
      </p:bgPr>
    </p:bg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30"/>
          <p:cNvSpPr/>
          <p:nvPr/>
        </p:nvSpPr>
        <p:spPr>
          <a:xfrm>
            <a:off x="0" y="-833075"/>
            <a:ext cx="9143948" cy="5976552"/>
          </a:xfrm>
          <a:custGeom>
            <a:avLst/>
            <a:gdLst/>
            <a:ahLst/>
            <a:cxnLst/>
            <a:rect l="l" t="t" r="r" b="b"/>
            <a:pathLst>
              <a:path w="67748" h="49441" extrusionOk="0">
                <a:moveTo>
                  <a:pt x="40003" y="0"/>
                </a:moveTo>
                <a:cubicBezTo>
                  <a:pt x="36827" y="0"/>
                  <a:pt x="33637" y="786"/>
                  <a:pt x="30707" y="2029"/>
                </a:cubicBezTo>
                <a:cubicBezTo>
                  <a:pt x="27849" y="3232"/>
                  <a:pt x="25075" y="4958"/>
                  <a:pt x="23396" y="7566"/>
                </a:cubicBezTo>
                <a:cubicBezTo>
                  <a:pt x="21503" y="10507"/>
                  <a:pt x="21087" y="14388"/>
                  <a:pt x="18539" y="16769"/>
                </a:cubicBezTo>
                <a:cubicBezTo>
                  <a:pt x="15300" y="19794"/>
                  <a:pt x="9811" y="19305"/>
                  <a:pt x="6644" y="22413"/>
                </a:cubicBezTo>
                <a:cubicBezTo>
                  <a:pt x="4144" y="24866"/>
                  <a:pt x="3894" y="28830"/>
                  <a:pt x="4406" y="32307"/>
                </a:cubicBezTo>
                <a:cubicBezTo>
                  <a:pt x="5144" y="37331"/>
                  <a:pt x="8025" y="48226"/>
                  <a:pt x="1" y="49416"/>
                </a:cubicBezTo>
                <a:cubicBezTo>
                  <a:pt x="5692" y="49428"/>
                  <a:pt x="11383" y="49440"/>
                  <a:pt x="17074" y="49440"/>
                </a:cubicBezTo>
                <a:lnTo>
                  <a:pt x="67747" y="49440"/>
                </a:lnTo>
                <a:cubicBezTo>
                  <a:pt x="62366" y="49440"/>
                  <a:pt x="60449" y="45332"/>
                  <a:pt x="60449" y="40534"/>
                </a:cubicBezTo>
                <a:cubicBezTo>
                  <a:pt x="60449" y="35546"/>
                  <a:pt x="64354" y="31057"/>
                  <a:pt x="63580" y="26068"/>
                </a:cubicBezTo>
                <a:cubicBezTo>
                  <a:pt x="63044" y="22675"/>
                  <a:pt x="60318" y="20329"/>
                  <a:pt x="58472" y="17627"/>
                </a:cubicBezTo>
                <a:cubicBezTo>
                  <a:pt x="56424" y="14638"/>
                  <a:pt x="55079" y="11197"/>
                  <a:pt x="53603" y="7911"/>
                </a:cubicBezTo>
                <a:cubicBezTo>
                  <a:pt x="51817" y="3923"/>
                  <a:pt x="47780" y="1196"/>
                  <a:pt x="43506" y="339"/>
                </a:cubicBezTo>
                <a:cubicBezTo>
                  <a:pt x="42350" y="107"/>
                  <a:pt x="41177" y="0"/>
                  <a:pt x="4000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1" name="Google Shape;411;p30"/>
          <p:cNvSpPr/>
          <p:nvPr/>
        </p:nvSpPr>
        <p:spPr>
          <a:xfrm rot="2700000" flipH="1">
            <a:off x="1089607" y="2099283"/>
            <a:ext cx="288216" cy="279699"/>
          </a:xfrm>
          <a:custGeom>
            <a:avLst/>
            <a:gdLst/>
            <a:ahLst/>
            <a:cxnLst/>
            <a:rect l="l" t="t" r="r" b="b"/>
            <a:pathLst>
              <a:path w="2978" h="2890" extrusionOk="0">
                <a:moveTo>
                  <a:pt x="1162" y="0"/>
                </a:moveTo>
                <a:cubicBezTo>
                  <a:pt x="1099" y="0"/>
                  <a:pt x="1037" y="30"/>
                  <a:pt x="1001" y="90"/>
                </a:cubicBezTo>
                <a:cubicBezTo>
                  <a:pt x="846" y="340"/>
                  <a:pt x="763" y="626"/>
                  <a:pt x="775" y="911"/>
                </a:cubicBezTo>
                <a:cubicBezTo>
                  <a:pt x="536" y="923"/>
                  <a:pt x="310" y="995"/>
                  <a:pt x="108" y="1114"/>
                </a:cubicBezTo>
                <a:cubicBezTo>
                  <a:pt x="1" y="1173"/>
                  <a:pt x="1" y="1328"/>
                  <a:pt x="108" y="1388"/>
                </a:cubicBezTo>
                <a:cubicBezTo>
                  <a:pt x="296" y="1471"/>
                  <a:pt x="502" y="1509"/>
                  <a:pt x="702" y="1509"/>
                </a:cubicBezTo>
                <a:cubicBezTo>
                  <a:pt x="731" y="1509"/>
                  <a:pt x="759" y="1508"/>
                  <a:pt x="787" y="1507"/>
                </a:cubicBezTo>
                <a:cubicBezTo>
                  <a:pt x="810" y="1923"/>
                  <a:pt x="834" y="2376"/>
                  <a:pt x="1025" y="2745"/>
                </a:cubicBezTo>
                <a:cubicBezTo>
                  <a:pt x="1082" y="2846"/>
                  <a:pt x="1169" y="2889"/>
                  <a:pt x="1257" y="2889"/>
                </a:cubicBezTo>
                <a:cubicBezTo>
                  <a:pt x="1406" y="2889"/>
                  <a:pt x="1557" y="2767"/>
                  <a:pt x="1572" y="2602"/>
                </a:cubicBezTo>
                <a:cubicBezTo>
                  <a:pt x="1608" y="2233"/>
                  <a:pt x="1525" y="1852"/>
                  <a:pt x="1477" y="1471"/>
                </a:cubicBezTo>
                <a:cubicBezTo>
                  <a:pt x="1535" y="1471"/>
                  <a:pt x="1593" y="1471"/>
                  <a:pt x="1651" y="1471"/>
                </a:cubicBezTo>
                <a:cubicBezTo>
                  <a:pt x="2000" y="1471"/>
                  <a:pt x="2353" y="1462"/>
                  <a:pt x="2680" y="1340"/>
                </a:cubicBezTo>
                <a:cubicBezTo>
                  <a:pt x="2918" y="1257"/>
                  <a:pt x="2977" y="864"/>
                  <a:pt x="2680" y="792"/>
                </a:cubicBezTo>
                <a:cubicBezTo>
                  <a:pt x="2559" y="771"/>
                  <a:pt x="2437" y="762"/>
                  <a:pt x="2315" y="762"/>
                </a:cubicBezTo>
                <a:cubicBezTo>
                  <a:pt x="2026" y="762"/>
                  <a:pt x="1734" y="810"/>
                  <a:pt x="1441" y="852"/>
                </a:cubicBezTo>
                <a:cubicBezTo>
                  <a:pt x="1465" y="590"/>
                  <a:pt x="1418" y="328"/>
                  <a:pt x="1322" y="90"/>
                </a:cubicBezTo>
                <a:cubicBezTo>
                  <a:pt x="1287" y="30"/>
                  <a:pt x="1224" y="0"/>
                  <a:pt x="116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2" name="Google Shape;412;p30"/>
          <p:cNvSpPr/>
          <p:nvPr/>
        </p:nvSpPr>
        <p:spPr>
          <a:xfrm rot="2700000" flipH="1">
            <a:off x="8079107" y="1003908"/>
            <a:ext cx="288216" cy="279699"/>
          </a:xfrm>
          <a:custGeom>
            <a:avLst/>
            <a:gdLst/>
            <a:ahLst/>
            <a:cxnLst/>
            <a:rect l="l" t="t" r="r" b="b"/>
            <a:pathLst>
              <a:path w="2978" h="2890" extrusionOk="0">
                <a:moveTo>
                  <a:pt x="1162" y="0"/>
                </a:moveTo>
                <a:cubicBezTo>
                  <a:pt x="1099" y="0"/>
                  <a:pt x="1037" y="30"/>
                  <a:pt x="1001" y="90"/>
                </a:cubicBezTo>
                <a:cubicBezTo>
                  <a:pt x="846" y="340"/>
                  <a:pt x="763" y="626"/>
                  <a:pt x="775" y="911"/>
                </a:cubicBezTo>
                <a:cubicBezTo>
                  <a:pt x="536" y="923"/>
                  <a:pt x="310" y="995"/>
                  <a:pt x="108" y="1114"/>
                </a:cubicBezTo>
                <a:cubicBezTo>
                  <a:pt x="1" y="1173"/>
                  <a:pt x="1" y="1328"/>
                  <a:pt x="108" y="1388"/>
                </a:cubicBezTo>
                <a:cubicBezTo>
                  <a:pt x="296" y="1471"/>
                  <a:pt x="502" y="1509"/>
                  <a:pt x="702" y="1509"/>
                </a:cubicBezTo>
                <a:cubicBezTo>
                  <a:pt x="731" y="1509"/>
                  <a:pt x="759" y="1508"/>
                  <a:pt x="787" y="1507"/>
                </a:cubicBezTo>
                <a:cubicBezTo>
                  <a:pt x="810" y="1923"/>
                  <a:pt x="834" y="2376"/>
                  <a:pt x="1025" y="2745"/>
                </a:cubicBezTo>
                <a:cubicBezTo>
                  <a:pt x="1082" y="2846"/>
                  <a:pt x="1169" y="2889"/>
                  <a:pt x="1257" y="2889"/>
                </a:cubicBezTo>
                <a:cubicBezTo>
                  <a:pt x="1406" y="2889"/>
                  <a:pt x="1557" y="2767"/>
                  <a:pt x="1572" y="2602"/>
                </a:cubicBezTo>
                <a:cubicBezTo>
                  <a:pt x="1608" y="2233"/>
                  <a:pt x="1525" y="1852"/>
                  <a:pt x="1477" y="1471"/>
                </a:cubicBezTo>
                <a:cubicBezTo>
                  <a:pt x="1535" y="1471"/>
                  <a:pt x="1593" y="1471"/>
                  <a:pt x="1651" y="1471"/>
                </a:cubicBezTo>
                <a:cubicBezTo>
                  <a:pt x="2000" y="1471"/>
                  <a:pt x="2353" y="1462"/>
                  <a:pt x="2680" y="1340"/>
                </a:cubicBezTo>
                <a:cubicBezTo>
                  <a:pt x="2918" y="1257"/>
                  <a:pt x="2977" y="864"/>
                  <a:pt x="2680" y="792"/>
                </a:cubicBezTo>
                <a:cubicBezTo>
                  <a:pt x="2559" y="771"/>
                  <a:pt x="2437" y="762"/>
                  <a:pt x="2315" y="762"/>
                </a:cubicBezTo>
                <a:cubicBezTo>
                  <a:pt x="2026" y="762"/>
                  <a:pt x="1734" y="810"/>
                  <a:pt x="1441" y="852"/>
                </a:cubicBezTo>
                <a:cubicBezTo>
                  <a:pt x="1465" y="590"/>
                  <a:pt x="1418" y="328"/>
                  <a:pt x="1322" y="90"/>
                </a:cubicBezTo>
                <a:cubicBezTo>
                  <a:pt x="1287" y="30"/>
                  <a:pt x="1224" y="0"/>
                  <a:pt x="116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C36101-0A77-4953-0D75-207D8329A8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EC0552-004C-82FC-62BB-8E467266F4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D7A553-3EBC-1628-E7DC-03FF50A8FD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7DA42-45E3-4812-90E8-D99CA90DE4E1}" type="datetimeFigureOut">
              <a:rPr lang="vi-VN" smtClean="0"/>
              <a:t>08/08/2023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60D2C6-132B-7791-2C50-5AB3C3BCB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D3C61F-5EFC-023D-F5B3-24542EB25E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5CE22-DF47-4DAC-976B-5A257DB2A2F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50602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F4DCF3-2FA2-8B73-3890-316DDCD1FC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BDD194-68A6-65E2-190A-BDF39204A9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C003E9-FB9D-E99C-0B01-D7D9011D02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7DA42-45E3-4812-90E8-D99CA90DE4E1}" type="datetimeFigureOut">
              <a:rPr lang="vi-VN" smtClean="0"/>
              <a:t>08/08/2023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8B65D5-E655-882F-151A-E3D52A4D3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E96DE5-61BD-0697-D78F-D0BF4B51E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5CE22-DF47-4DAC-976B-5A257DB2A2F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60355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13B17C-F4C4-00BA-CE47-FCB1E7F0B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3791A8-3A93-4CA5-07E9-BF80CC7E20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6AB94D-63CE-A91C-8F55-EA9AC6FF9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7DA42-45E3-4812-90E8-D99CA90DE4E1}" type="datetimeFigureOut">
              <a:rPr lang="vi-VN" smtClean="0"/>
              <a:t>08/08/2023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D19177-E766-C7DE-7085-321B94A1C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3F152D-BEFB-4B7A-2231-2B753BC03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5CE22-DF47-4DAC-976B-5A257DB2A2F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252024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B1C08-D7F8-86D2-CD53-896F9A36B5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490189-8006-25F4-3B21-5BB66F3AE2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026B27-B795-F63B-0385-EDC9B3D98D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EB2EEF-5A57-6313-B348-F2C6E017C2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7DA42-45E3-4812-90E8-D99CA90DE4E1}" type="datetimeFigureOut">
              <a:rPr lang="vi-VN" smtClean="0"/>
              <a:t>08/08/2023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EC13C2-63BC-7B97-D141-71F85BC34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5D8CE7-DD27-9890-9E28-53A103559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5CE22-DF47-4DAC-976B-5A257DB2A2F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547290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CA0EB2-0603-0F87-83EA-EB4E791923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F6A0E3-5B87-7ACC-0A9B-8FC6AE3E06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F25F7C-6B55-34B6-2356-157AA7035F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66D3DA5-B75E-FE06-B211-C4B483108B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F712C74-3935-56E8-D9D3-977899DDD4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2A3DB4-FFD2-9985-37A4-5FB0EAF6CD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7DA42-45E3-4812-90E8-D99CA90DE4E1}" type="datetimeFigureOut">
              <a:rPr lang="vi-VN" smtClean="0"/>
              <a:t>08/08/2023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E727953-5036-ACBA-B64C-95CA1AE965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5EA860E-2DA3-5286-DF09-F0747E8D7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5CE22-DF47-4DAC-976B-5A257DB2A2F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329627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7BF060-904C-B958-1175-56931F0623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D310FD3-B9DD-F424-0FD8-89CB95159F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7DA42-45E3-4812-90E8-D99CA90DE4E1}" type="datetimeFigureOut">
              <a:rPr lang="vi-VN" smtClean="0"/>
              <a:t>08/08/2023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B8435E-E2D1-9898-92A8-56543F65B8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ADAAFA-0608-6BFF-ED86-2DD1FE8B3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5CE22-DF47-4DAC-976B-5A257DB2A2F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050123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C6E8709-6180-6979-7D84-0B4C065646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7DA42-45E3-4812-90E8-D99CA90DE4E1}" type="datetimeFigureOut">
              <a:rPr lang="vi-VN" smtClean="0"/>
              <a:t>08/08/2023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AC0B1C8-A990-3B5D-A67E-35F4581CA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A95DB7-AD32-4972-5975-CDD3904AC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5CE22-DF47-4DAC-976B-5A257DB2A2F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568474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DB19AB-A91B-4B1C-DAA3-695B7F464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46065E-54DF-A7C2-A019-661D6566C4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75DBD3-9096-866C-4DD1-D6B21E1C15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F6EAA6-7BF2-2CB2-09B4-07CFD6791F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7DA42-45E3-4812-90E8-D99CA90DE4E1}" type="datetimeFigureOut">
              <a:rPr lang="vi-VN" smtClean="0"/>
              <a:t>08/08/2023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9B380E-54A3-1B53-E51C-37C41F769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D13777-4BEE-B902-166C-38D351250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5CE22-DF47-4DAC-976B-5A257DB2A2F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61916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CA0B50-58FC-61E5-FAB7-8BF77150DA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8948C4-7373-D8E2-BE83-81AD64E871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8084A4-38B5-22AF-FDFA-36381F52E9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BDB36C-601C-019B-E03D-47DF0EEC49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7DA42-45E3-4812-90E8-D99CA90DE4E1}" type="datetimeFigureOut">
              <a:rPr lang="vi-VN" smtClean="0"/>
              <a:t>08/08/2023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4C9709-DA3C-4B6B-B82D-F121A26C2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1EB140-8AF5-6702-7E4E-C4E6DA0E9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5CE22-DF47-4DAC-976B-5A257DB2A2F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497015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ITLE_1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3"/>
          <p:cNvSpPr/>
          <p:nvPr/>
        </p:nvSpPr>
        <p:spPr>
          <a:xfrm>
            <a:off x="0" y="24"/>
            <a:ext cx="7047994" cy="5143471"/>
          </a:xfrm>
          <a:custGeom>
            <a:avLst/>
            <a:gdLst/>
            <a:ahLst/>
            <a:cxnLst/>
            <a:rect l="l" t="t" r="r" b="b"/>
            <a:pathLst>
              <a:path w="67748" h="49441" extrusionOk="0">
                <a:moveTo>
                  <a:pt x="40003" y="0"/>
                </a:moveTo>
                <a:cubicBezTo>
                  <a:pt x="36827" y="0"/>
                  <a:pt x="33637" y="786"/>
                  <a:pt x="30707" y="2029"/>
                </a:cubicBezTo>
                <a:cubicBezTo>
                  <a:pt x="27849" y="3232"/>
                  <a:pt x="25075" y="4958"/>
                  <a:pt x="23396" y="7566"/>
                </a:cubicBezTo>
                <a:cubicBezTo>
                  <a:pt x="21503" y="10507"/>
                  <a:pt x="21087" y="14388"/>
                  <a:pt x="18539" y="16769"/>
                </a:cubicBezTo>
                <a:cubicBezTo>
                  <a:pt x="15300" y="19794"/>
                  <a:pt x="9811" y="19305"/>
                  <a:pt x="6644" y="22413"/>
                </a:cubicBezTo>
                <a:cubicBezTo>
                  <a:pt x="4144" y="24866"/>
                  <a:pt x="3894" y="28830"/>
                  <a:pt x="4406" y="32307"/>
                </a:cubicBezTo>
                <a:cubicBezTo>
                  <a:pt x="5144" y="37331"/>
                  <a:pt x="8025" y="48226"/>
                  <a:pt x="1" y="49416"/>
                </a:cubicBezTo>
                <a:cubicBezTo>
                  <a:pt x="5692" y="49428"/>
                  <a:pt x="11383" y="49440"/>
                  <a:pt x="17074" y="49440"/>
                </a:cubicBezTo>
                <a:lnTo>
                  <a:pt x="67747" y="49440"/>
                </a:lnTo>
                <a:cubicBezTo>
                  <a:pt x="62366" y="49440"/>
                  <a:pt x="60449" y="45332"/>
                  <a:pt x="60449" y="40534"/>
                </a:cubicBezTo>
                <a:cubicBezTo>
                  <a:pt x="60449" y="35546"/>
                  <a:pt x="64354" y="31057"/>
                  <a:pt x="63580" y="26068"/>
                </a:cubicBezTo>
                <a:cubicBezTo>
                  <a:pt x="63044" y="22675"/>
                  <a:pt x="60318" y="20329"/>
                  <a:pt x="58472" y="17627"/>
                </a:cubicBezTo>
                <a:cubicBezTo>
                  <a:pt x="56424" y="14638"/>
                  <a:pt x="55079" y="11197"/>
                  <a:pt x="53603" y="7911"/>
                </a:cubicBezTo>
                <a:cubicBezTo>
                  <a:pt x="51817" y="3923"/>
                  <a:pt x="47780" y="1196"/>
                  <a:pt x="43506" y="339"/>
                </a:cubicBezTo>
                <a:cubicBezTo>
                  <a:pt x="42350" y="107"/>
                  <a:pt x="41177" y="0"/>
                  <a:pt x="400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3"/>
          <p:cNvSpPr txBox="1">
            <a:spLocks noGrp="1"/>
          </p:cNvSpPr>
          <p:nvPr>
            <p:ph type="ctrTitle"/>
          </p:nvPr>
        </p:nvSpPr>
        <p:spPr>
          <a:xfrm>
            <a:off x="1323975" y="942138"/>
            <a:ext cx="3309900" cy="109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lack Han Sans"/>
              <a:buNone/>
              <a:defRPr sz="6400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60" name="Google Shape;60;p3"/>
          <p:cNvSpPr txBox="1">
            <a:spLocks noGrp="1"/>
          </p:cNvSpPr>
          <p:nvPr>
            <p:ph type="subTitle" idx="1"/>
          </p:nvPr>
        </p:nvSpPr>
        <p:spPr>
          <a:xfrm>
            <a:off x="1323975" y="1881713"/>
            <a:ext cx="4552800" cy="11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omfortaa Light"/>
              <a:buNone/>
              <a:defRPr sz="1600">
                <a:solidFill>
                  <a:srgbClr val="FFFFFF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61" name="Google Shape;61;p3"/>
          <p:cNvGrpSpPr/>
          <p:nvPr/>
        </p:nvGrpSpPr>
        <p:grpSpPr>
          <a:xfrm rot="1438450">
            <a:off x="8196314" y="2339515"/>
            <a:ext cx="466779" cy="464478"/>
            <a:chOff x="1193082" y="841697"/>
            <a:chExt cx="1170763" cy="1162329"/>
          </a:xfrm>
        </p:grpSpPr>
        <p:sp>
          <p:nvSpPr>
            <p:cNvPr id="62" name="Google Shape;62;p3"/>
            <p:cNvSpPr/>
            <p:nvPr/>
          </p:nvSpPr>
          <p:spPr>
            <a:xfrm rot="-2361516">
              <a:off x="1348852" y="1023586"/>
              <a:ext cx="859224" cy="798550"/>
            </a:xfrm>
            <a:custGeom>
              <a:avLst/>
              <a:gdLst/>
              <a:ahLst/>
              <a:cxnLst/>
              <a:rect l="l" t="t" r="r" b="b"/>
              <a:pathLst>
                <a:path w="21610" h="20084" extrusionOk="0">
                  <a:moveTo>
                    <a:pt x="8206" y="1"/>
                  </a:moveTo>
                  <a:cubicBezTo>
                    <a:pt x="8099" y="1"/>
                    <a:pt x="8014" y="11"/>
                    <a:pt x="7954" y="31"/>
                  </a:cubicBezTo>
                  <a:cubicBezTo>
                    <a:pt x="6811" y="423"/>
                    <a:pt x="4418" y="2674"/>
                    <a:pt x="13204" y="6103"/>
                  </a:cubicBezTo>
                  <a:cubicBezTo>
                    <a:pt x="13669" y="6281"/>
                    <a:pt x="7478" y="5876"/>
                    <a:pt x="7418" y="8198"/>
                  </a:cubicBezTo>
                  <a:cubicBezTo>
                    <a:pt x="7347" y="10520"/>
                    <a:pt x="14252" y="10115"/>
                    <a:pt x="13907" y="13544"/>
                  </a:cubicBezTo>
                  <a:cubicBezTo>
                    <a:pt x="13758" y="15074"/>
                    <a:pt x="11953" y="15954"/>
                    <a:pt x="9911" y="15954"/>
                  </a:cubicBezTo>
                  <a:cubicBezTo>
                    <a:pt x="7392" y="15954"/>
                    <a:pt x="4514" y="14613"/>
                    <a:pt x="3941" y="11496"/>
                  </a:cubicBezTo>
                  <a:cubicBezTo>
                    <a:pt x="3858" y="11064"/>
                    <a:pt x="3254" y="10464"/>
                    <a:pt x="2625" y="10464"/>
                  </a:cubicBezTo>
                  <a:cubicBezTo>
                    <a:pt x="2352" y="10464"/>
                    <a:pt x="2075" y="10577"/>
                    <a:pt x="1834" y="10865"/>
                  </a:cubicBezTo>
                  <a:cubicBezTo>
                    <a:pt x="1036" y="11830"/>
                    <a:pt x="0" y="17199"/>
                    <a:pt x="8263" y="19747"/>
                  </a:cubicBezTo>
                  <a:cubicBezTo>
                    <a:pt x="9009" y="19978"/>
                    <a:pt x="9751" y="20084"/>
                    <a:pt x="10474" y="20084"/>
                  </a:cubicBezTo>
                  <a:cubicBezTo>
                    <a:pt x="16046" y="20084"/>
                    <a:pt x="20444" y="13805"/>
                    <a:pt x="16407" y="10401"/>
                  </a:cubicBezTo>
                  <a:lnTo>
                    <a:pt x="16407" y="10401"/>
                  </a:lnTo>
                  <a:cubicBezTo>
                    <a:pt x="16407" y="10401"/>
                    <a:pt x="16985" y="10502"/>
                    <a:pt x="17725" y="10502"/>
                  </a:cubicBezTo>
                  <a:cubicBezTo>
                    <a:pt x="19299" y="10502"/>
                    <a:pt x="21609" y="10045"/>
                    <a:pt x="20670" y="7186"/>
                  </a:cubicBezTo>
                  <a:cubicBezTo>
                    <a:pt x="19361" y="3193"/>
                    <a:pt x="10142" y="1"/>
                    <a:pt x="8206" y="1"/>
                  </a:cubicBezTo>
                  <a:close/>
                </a:path>
              </a:pathLst>
            </a:custGeom>
            <a:solidFill>
              <a:srgbClr val="EE4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3"/>
            <p:cNvSpPr/>
            <p:nvPr/>
          </p:nvSpPr>
          <p:spPr>
            <a:xfrm rot="-2361516">
              <a:off x="1906814" y="1116052"/>
              <a:ext cx="65843" cy="66321"/>
            </a:xfrm>
            <a:custGeom>
              <a:avLst/>
              <a:gdLst/>
              <a:ahLst/>
              <a:cxnLst/>
              <a:rect l="l" t="t" r="r" b="b"/>
              <a:pathLst>
                <a:path w="1656" h="1668" extrusionOk="0">
                  <a:moveTo>
                    <a:pt x="822" y="1"/>
                  </a:moveTo>
                  <a:cubicBezTo>
                    <a:pt x="370" y="1"/>
                    <a:pt x="1" y="382"/>
                    <a:pt x="1" y="834"/>
                  </a:cubicBezTo>
                  <a:cubicBezTo>
                    <a:pt x="1" y="1299"/>
                    <a:pt x="370" y="1668"/>
                    <a:pt x="822" y="1668"/>
                  </a:cubicBezTo>
                  <a:cubicBezTo>
                    <a:pt x="1287" y="1668"/>
                    <a:pt x="1656" y="1299"/>
                    <a:pt x="1656" y="834"/>
                  </a:cubicBezTo>
                  <a:cubicBezTo>
                    <a:pt x="1656" y="382"/>
                    <a:pt x="1287" y="1"/>
                    <a:pt x="822" y="1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3"/>
            <p:cNvSpPr/>
            <p:nvPr/>
          </p:nvSpPr>
          <p:spPr>
            <a:xfrm rot="-2361516">
              <a:off x="1534264" y="1075884"/>
              <a:ext cx="331404" cy="186755"/>
            </a:xfrm>
            <a:custGeom>
              <a:avLst/>
              <a:gdLst/>
              <a:ahLst/>
              <a:cxnLst/>
              <a:rect l="l" t="t" r="r" b="b"/>
              <a:pathLst>
                <a:path w="8335" h="4697" extrusionOk="0">
                  <a:moveTo>
                    <a:pt x="729" y="0"/>
                  </a:moveTo>
                  <a:cubicBezTo>
                    <a:pt x="587" y="0"/>
                    <a:pt x="452" y="83"/>
                    <a:pt x="381" y="223"/>
                  </a:cubicBezTo>
                  <a:lnTo>
                    <a:pt x="84" y="866"/>
                  </a:lnTo>
                  <a:cubicBezTo>
                    <a:pt x="0" y="1057"/>
                    <a:pt x="84" y="1283"/>
                    <a:pt x="274" y="1366"/>
                  </a:cubicBezTo>
                  <a:lnTo>
                    <a:pt x="7442" y="4664"/>
                  </a:lnTo>
                  <a:cubicBezTo>
                    <a:pt x="7492" y="4686"/>
                    <a:pt x="7544" y="4696"/>
                    <a:pt x="7596" y="4696"/>
                  </a:cubicBezTo>
                  <a:cubicBezTo>
                    <a:pt x="7741" y="4696"/>
                    <a:pt x="7880" y="4614"/>
                    <a:pt x="7942" y="4474"/>
                  </a:cubicBezTo>
                  <a:lnTo>
                    <a:pt x="8239" y="3819"/>
                  </a:lnTo>
                  <a:cubicBezTo>
                    <a:pt x="8335" y="3628"/>
                    <a:pt x="8251" y="3402"/>
                    <a:pt x="8061" y="3319"/>
                  </a:cubicBezTo>
                  <a:lnTo>
                    <a:pt x="881" y="33"/>
                  </a:lnTo>
                  <a:cubicBezTo>
                    <a:pt x="831" y="11"/>
                    <a:pt x="780" y="0"/>
                    <a:pt x="729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" name="Google Shape;65;p3"/>
          <p:cNvGrpSpPr/>
          <p:nvPr/>
        </p:nvGrpSpPr>
        <p:grpSpPr>
          <a:xfrm>
            <a:off x="7493103" y="4186769"/>
            <a:ext cx="472610" cy="452764"/>
            <a:chOff x="7039475" y="481968"/>
            <a:chExt cx="476805" cy="456783"/>
          </a:xfrm>
        </p:grpSpPr>
        <p:sp>
          <p:nvSpPr>
            <p:cNvPr id="66" name="Google Shape;66;p3"/>
            <p:cNvSpPr/>
            <p:nvPr/>
          </p:nvSpPr>
          <p:spPr>
            <a:xfrm>
              <a:off x="7090867" y="779324"/>
              <a:ext cx="159854" cy="159427"/>
            </a:xfrm>
            <a:custGeom>
              <a:avLst/>
              <a:gdLst/>
              <a:ahLst/>
              <a:cxnLst/>
              <a:rect l="l" t="t" r="r" b="b"/>
              <a:pathLst>
                <a:path w="4871" h="4858" extrusionOk="0">
                  <a:moveTo>
                    <a:pt x="2430" y="0"/>
                  </a:moveTo>
                  <a:cubicBezTo>
                    <a:pt x="1096" y="0"/>
                    <a:pt x="1" y="1083"/>
                    <a:pt x="1" y="2429"/>
                  </a:cubicBezTo>
                  <a:cubicBezTo>
                    <a:pt x="1" y="3774"/>
                    <a:pt x="1096" y="4858"/>
                    <a:pt x="2430" y="4858"/>
                  </a:cubicBezTo>
                  <a:cubicBezTo>
                    <a:pt x="3775" y="4858"/>
                    <a:pt x="4870" y="3774"/>
                    <a:pt x="4870" y="2429"/>
                  </a:cubicBezTo>
                  <a:cubicBezTo>
                    <a:pt x="4870" y="1083"/>
                    <a:pt x="3775" y="0"/>
                    <a:pt x="24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7306541" y="481968"/>
              <a:ext cx="153980" cy="154374"/>
            </a:xfrm>
            <a:custGeom>
              <a:avLst/>
              <a:gdLst/>
              <a:ahLst/>
              <a:cxnLst/>
              <a:rect l="l" t="t" r="r" b="b"/>
              <a:pathLst>
                <a:path w="4692" h="4704" extrusionOk="0">
                  <a:moveTo>
                    <a:pt x="2346" y="0"/>
                  </a:moveTo>
                  <a:cubicBezTo>
                    <a:pt x="1049" y="0"/>
                    <a:pt x="1" y="1060"/>
                    <a:pt x="1" y="2358"/>
                  </a:cubicBezTo>
                  <a:cubicBezTo>
                    <a:pt x="1" y="3656"/>
                    <a:pt x="1049" y="4703"/>
                    <a:pt x="2346" y="4703"/>
                  </a:cubicBezTo>
                  <a:cubicBezTo>
                    <a:pt x="3644" y="4703"/>
                    <a:pt x="4692" y="3656"/>
                    <a:pt x="4692" y="2358"/>
                  </a:cubicBezTo>
                  <a:cubicBezTo>
                    <a:pt x="4692" y="1060"/>
                    <a:pt x="3644" y="0"/>
                    <a:pt x="23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3"/>
            <p:cNvSpPr/>
            <p:nvPr/>
          </p:nvSpPr>
          <p:spPr>
            <a:xfrm>
              <a:off x="7039475" y="552394"/>
              <a:ext cx="476805" cy="303037"/>
            </a:xfrm>
            <a:custGeom>
              <a:avLst/>
              <a:gdLst/>
              <a:ahLst/>
              <a:cxnLst/>
              <a:rect l="l" t="t" r="r" b="b"/>
              <a:pathLst>
                <a:path w="14529" h="9234" extrusionOk="0">
                  <a:moveTo>
                    <a:pt x="2186" y="0"/>
                  </a:moveTo>
                  <a:cubicBezTo>
                    <a:pt x="796" y="0"/>
                    <a:pt x="1" y="1696"/>
                    <a:pt x="447" y="2403"/>
                  </a:cubicBezTo>
                  <a:cubicBezTo>
                    <a:pt x="1186" y="3557"/>
                    <a:pt x="9365" y="8034"/>
                    <a:pt x="10925" y="8951"/>
                  </a:cubicBezTo>
                  <a:cubicBezTo>
                    <a:pt x="11263" y="9147"/>
                    <a:pt x="11634" y="9233"/>
                    <a:pt x="11998" y="9233"/>
                  </a:cubicBezTo>
                  <a:cubicBezTo>
                    <a:pt x="13315" y="9233"/>
                    <a:pt x="14528" y="8100"/>
                    <a:pt x="13651" y="6915"/>
                  </a:cubicBezTo>
                  <a:cubicBezTo>
                    <a:pt x="12235" y="5010"/>
                    <a:pt x="4615" y="748"/>
                    <a:pt x="2829" y="117"/>
                  </a:cubicBezTo>
                  <a:cubicBezTo>
                    <a:pt x="2603" y="36"/>
                    <a:pt x="2388" y="0"/>
                    <a:pt x="21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3"/>
            <p:cNvSpPr/>
            <p:nvPr/>
          </p:nvSpPr>
          <p:spPr>
            <a:xfrm>
              <a:off x="7140486" y="805873"/>
              <a:ext cx="43024" cy="43024"/>
            </a:xfrm>
            <a:custGeom>
              <a:avLst/>
              <a:gdLst/>
              <a:ahLst/>
              <a:cxnLst/>
              <a:rect l="l" t="t" r="r" b="b"/>
              <a:pathLst>
                <a:path w="1311" h="1311" extrusionOk="0">
                  <a:moveTo>
                    <a:pt x="656" y="1"/>
                  </a:moveTo>
                  <a:cubicBezTo>
                    <a:pt x="298" y="1"/>
                    <a:pt x="1" y="298"/>
                    <a:pt x="1" y="655"/>
                  </a:cubicBezTo>
                  <a:cubicBezTo>
                    <a:pt x="1" y="1025"/>
                    <a:pt x="298" y="1310"/>
                    <a:pt x="656" y="1310"/>
                  </a:cubicBezTo>
                  <a:cubicBezTo>
                    <a:pt x="1025" y="1310"/>
                    <a:pt x="1310" y="1025"/>
                    <a:pt x="1310" y="655"/>
                  </a:cubicBezTo>
                  <a:cubicBezTo>
                    <a:pt x="1310" y="298"/>
                    <a:pt x="1025" y="1"/>
                    <a:pt x="6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3"/>
            <p:cNvSpPr/>
            <p:nvPr/>
          </p:nvSpPr>
          <p:spPr>
            <a:xfrm>
              <a:off x="7125653" y="595549"/>
              <a:ext cx="243440" cy="158705"/>
            </a:xfrm>
            <a:custGeom>
              <a:avLst/>
              <a:gdLst/>
              <a:ahLst/>
              <a:cxnLst/>
              <a:rect l="l" t="t" r="r" b="b"/>
              <a:pathLst>
                <a:path w="7418" h="4836" extrusionOk="0">
                  <a:moveTo>
                    <a:pt x="756" y="1"/>
                  </a:moveTo>
                  <a:cubicBezTo>
                    <a:pt x="594" y="1"/>
                    <a:pt x="438" y="86"/>
                    <a:pt x="357" y="230"/>
                  </a:cubicBezTo>
                  <a:lnTo>
                    <a:pt x="131" y="623"/>
                  </a:lnTo>
                  <a:cubicBezTo>
                    <a:pt x="0" y="838"/>
                    <a:pt x="84" y="1123"/>
                    <a:pt x="298" y="1254"/>
                  </a:cubicBezTo>
                  <a:lnTo>
                    <a:pt x="6442" y="4778"/>
                  </a:lnTo>
                  <a:cubicBezTo>
                    <a:pt x="6511" y="4817"/>
                    <a:pt x="6587" y="4835"/>
                    <a:pt x="6663" y="4835"/>
                  </a:cubicBezTo>
                  <a:cubicBezTo>
                    <a:pt x="6824" y="4835"/>
                    <a:pt x="6984" y="4753"/>
                    <a:pt x="7073" y="4600"/>
                  </a:cubicBezTo>
                  <a:lnTo>
                    <a:pt x="7287" y="4219"/>
                  </a:lnTo>
                  <a:cubicBezTo>
                    <a:pt x="7418" y="4005"/>
                    <a:pt x="7346" y="3719"/>
                    <a:pt x="7120" y="3588"/>
                  </a:cubicBezTo>
                  <a:lnTo>
                    <a:pt x="989" y="64"/>
                  </a:lnTo>
                  <a:cubicBezTo>
                    <a:pt x="915" y="21"/>
                    <a:pt x="835" y="1"/>
                    <a:pt x="7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" name="Google Shape;71;p3"/>
          <p:cNvGrpSpPr/>
          <p:nvPr/>
        </p:nvGrpSpPr>
        <p:grpSpPr>
          <a:xfrm rot="769044">
            <a:off x="7062322" y="99378"/>
            <a:ext cx="762405" cy="781597"/>
            <a:chOff x="614950" y="1682850"/>
            <a:chExt cx="438175" cy="454900"/>
          </a:xfrm>
        </p:grpSpPr>
        <p:sp>
          <p:nvSpPr>
            <p:cNvPr id="72" name="Google Shape;72;p3"/>
            <p:cNvSpPr/>
            <p:nvPr/>
          </p:nvSpPr>
          <p:spPr>
            <a:xfrm>
              <a:off x="614950" y="1682850"/>
              <a:ext cx="438175" cy="454900"/>
            </a:xfrm>
            <a:custGeom>
              <a:avLst/>
              <a:gdLst/>
              <a:ahLst/>
              <a:cxnLst/>
              <a:rect l="l" t="t" r="r" b="b"/>
              <a:pathLst>
                <a:path w="17527" h="18196" extrusionOk="0">
                  <a:moveTo>
                    <a:pt x="9682" y="1"/>
                  </a:moveTo>
                  <a:cubicBezTo>
                    <a:pt x="6586" y="1"/>
                    <a:pt x="1400" y="4345"/>
                    <a:pt x="762" y="5582"/>
                  </a:cubicBezTo>
                  <a:cubicBezTo>
                    <a:pt x="0" y="7082"/>
                    <a:pt x="2882" y="11261"/>
                    <a:pt x="4084" y="12249"/>
                  </a:cubicBezTo>
                  <a:cubicBezTo>
                    <a:pt x="4502" y="12589"/>
                    <a:pt x="4976" y="12766"/>
                    <a:pt x="5510" y="12766"/>
                  </a:cubicBezTo>
                  <a:cubicBezTo>
                    <a:pt x="6529" y="12766"/>
                    <a:pt x="7767" y="12124"/>
                    <a:pt x="9251" y="10749"/>
                  </a:cubicBezTo>
                  <a:cubicBezTo>
                    <a:pt x="9763" y="10272"/>
                    <a:pt x="10433" y="10032"/>
                    <a:pt x="11064" y="10032"/>
                  </a:cubicBezTo>
                  <a:cubicBezTo>
                    <a:pt x="11961" y="10032"/>
                    <a:pt x="12780" y="10516"/>
                    <a:pt x="12954" y="11487"/>
                  </a:cubicBezTo>
                  <a:cubicBezTo>
                    <a:pt x="13264" y="13142"/>
                    <a:pt x="12347" y="13737"/>
                    <a:pt x="10728" y="14095"/>
                  </a:cubicBezTo>
                  <a:cubicBezTo>
                    <a:pt x="9097" y="14452"/>
                    <a:pt x="7073" y="15333"/>
                    <a:pt x="7680" y="17178"/>
                  </a:cubicBezTo>
                  <a:cubicBezTo>
                    <a:pt x="7910" y="17887"/>
                    <a:pt x="8685" y="18196"/>
                    <a:pt x="9683" y="18196"/>
                  </a:cubicBezTo>
                  <a:cubicBezTo>
                    <a:pt x="11265" y="18196"/>
                    <a:pt x="13407" y="17420"/>
                    <a:pt x="14824" y="16238"/>
                  </a:cubicBezTo>
                  <a:cubicBezTo>
                    <a:pt x="17133" y="14321"/>
                    <a:pt x="17526" y="10761"/>
                    <a:pt x="16336" y="8630"/>
                  </a:cubicBezTo>
                  <a:cubicBezTo>
                    <a:pt x="15497" y="7137"/>
                    <a:pt x="13561" y="6088"/>
                    <a:pt x="11616" y="6088"/>
                  </a:cubicBezTo>
                  <a:cubicBezTo>
                    <a:pt x="10798" y="6088"/>
                    <a:pt x="9979" y="6273"/>
                    <a:pt x="9240" y="6689"/>
                  </a:cubicBezTo>
                  <a:cubicBezTo>
                    <a:pt x="6739" y="8082"/>
                    <a:pt x="6025" y="8749"/>
                    <a:pt x="6025" y="8749"/>
                  </a:cubicBezTo>
                  <a:cubicBezTo>
                    <a:pt x="6025" y="8749"/>
                    <a:pt x="5894" y="7641"/>
                    <a:pt x="5346" y="7129"/>
                  </a:cubicBezTo>
                  <a:cubicBezTo>
                    <a:pt x="5346" y="7129"/>
                    <a:pt x="13621" y="3331"/>
                    <a:pt x="11311" y="664"/>
                  </a:cubicBezTo>
                  <a:cubicBezTo>
                    <a:pt x="10906" y="198"/>
                    <a:pt x="10341" y="1"/>
                    <a:pt x="96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3"/>
            <p:cNvSpPr/>
            <p:nvPr/>
          </p:nvSpPr>
          <p:spPr>
            <a:xfrm>
              <a:off x="686375" y="1706975"/>
              <a:ext cx="183400" cy="114275"/>
            </a:xfrm>
            <a:custGeom>
              <a:avLst/>
              <a:gdLst/>
              <a:ahLst/>
              <a:cxnLst/>
              <a:rect l="l" t="t" r="r" b="b"/>
              <a:pathLst>
                <a:path w="7336" h="4571" extrusionOk="0">
                  <a:moveTo>
                    <a:pt x="6697" y="0"/>
                  </a:moveTo>
                  <a:cubicBezTo>
                    <a:pt x="5771" y="0"/>
                    <a:pt x="3285" y="1082"/>
                    <a:pt x="1775" y="2319"/>
                  </a:cubicBezTo>
                  <a:cubicBezTo>
                    <a:pt x="1" y="3759"/>
                    <a:pt x="84" y="4307"/>
                    <a:pt x="322" y="4545"/>
                  </a:cubicBezTo>
                  <a:cubicBezTo>
                    <a:pt x="339" y="4562"/>
                    <a:pt x="366" y="4570"/>
                    <a:pt x="401" y="4570"/>
                  </a:cubicBezTo>
                  <a:cubicBezTo>
                    <a:pt x="862" y="4570"/>
                    <a:pt x="2810" y="3198"/>
                    <a:pt x="4204" y="2402"/>
                  </a:cubicBezTo>
                  <a:cubicBezTo>
                    <a:pt x="5704" y="1545"/>
                    <a:pt x="7335" y="497"/>
                    <a:pt x="7026" y="104"/>
                  </a:cubicBezTo>
                  <a:cubicBezTo>
                    <a:pt x="6972" y="33"/>
                    <a:pt x="6858" y="0"/>
                    <a:pt x="66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3"/>
            <p:cNvSpPr/>
            <p:nvPr/>
          </p:nvSpPr>
          <p:spPr>
            <a:xfrm>
              <a:off x="656325" y="1827450"/>
              <a:ext cx="22050" cy="22050"/>
            </a:xfrm>
            <a:custGeom>
              <a:avLst/>
              <a:gdLst/>
              <a:ahLst/>
              <a:cxnLst/>
              <a:rect l="l" t="t" r="r" b="b"/>
              <a:pathLst>
                <a:path w="882" h="882" extrusionOk="0">
                  <a:moveTo>
                    <a:pt x="441" y="0"/>
                  </a:moveTo>
                  <a:cubicBezTo>
                    <a:pt x="203" y="0"/>
                    <a:pt x="0" y="202"/>
                    <a:pt x="0" y="441"/>
                  </a:cubicBezTo>
                  <a:cubicBezTo>
                    <a:pt x="0" y="679"/>
                    <a:pt x="203" y="881"/>
                    <a:pt x="441" y="881"/>
                  </a:cubicBezTo>
                  <a:cubicBezTo>
                    <a:pt x="691" y="881"/>
                    <a:pt x="881" y="679"/>
                    <a:pt x="881" y="441"/>
                  </a:cubicBezTo>
                  <a:cubicBezTo>
                    <a:pt x="881" y="202"/>
                    <a:pt x="691" y="0"/>
                    <a:pt x="441" y="0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5" name="Google Shape;75;p3"/>
          <p:cNvGrpSpPr/>
          <p:nvPr/>
        </p:nvGrpSpPr>
        <p:grpSpPr>
          <a:xfrm rot="-9891192">
            <a:off x="8192315" y="1211650"/>
            <a:ext cx="474769" cy="466342"/>
            <a:chOff x="1761950" y="1669000"/>
            <a:chExt cx="482700" cy="529100"/>
          </a:xfrm>
        </p:grpSpPr>
        <p:sp>
          <p:nvSpPr>
            <p:cNvPr id="76" name="Google Shape;76;p3"/>
            <p:cNvSpPr/>
            <p:nvPr/>
          </p:nvSpPr>
          <p:spPr>
            <a:xfrm>
              <a:off x="1761950" y="1669000"/>
              <a:ext cx="482700" cy="529100"/>
            </a:xfrm>
            <a:custGeom>
              <a:avLst/>
              <a:gdLst/>
              <a:ahLst/>
              <a:cxnLst/>
              <a:rect l="l" t="t" r="r" b="b"/>
              <a:pathLst>
                <a:path w="19308" h="21164" extrusionOk="0">
                  <a:moveTo>
                    <a:pt x="8652" y="3590"/>
                  </a:moveTo>
                  <a:cubicBezTo>
                    <a:pt x="9200" y="3590"/>
                    <a:pt x="9762" y="3731"/>
                    <a:pt x="10282" y="4028"/>
                  </a:cubicBezTo>
                  <a:cubicBezTo>
                    <a:pt x="11794" y="4897"/>
                    <a:pt x="12366" y="6767"/>
                    <a:pt x="11532" y="8207"/>
                  </a:cubicBezTo>
                  <a:cubicBezTo>
                    <a:pt x="10983" y="9165"/>
                    <a:pt x="9973" y="9693"/>
                    <a:pt x="8916" y="9693"/>
                  </a:cubicBezTo>
                  <a:cubicBezTo>
                    <a:pt x="8369" y="9693"/>
                    <a:pt x="7809" y="9551"/>
                    <a:pt x="7294" y="9255"/>
                  </a:cubicBezTo>
                  <a:cubicBezTo>
                    <a:pt x="5770" y="8386"/>
                    <a:pt x="5210" y="6517"/>
                    <a:pt x="6043" y="5064"/>
                  </a:cubicBezTo>
                  <a:cubicBezTo>
                    <a:pt x="6592" y="4115"/>
                    <a:pt x="7595" y="3590"/>
                    <a:pt x="8652" y="3590"/>
                  </a:cubicBezTo>
                  <a:close/>
                  <a:moveTo>
                    <a:pt x="8921" y="0"/>
                  </a:moveTo>
                  <a:cubicBezTo>
                    <a:pt x="3425" y="0"/>
                    <a:pt x="1" y="7231"/>
                    <a:pt x="3460" y="11124"/>
                  </a:cubicBezTo>
                  <a:cubicBezTo>
                    <a:pt x="4980" y="12835"/>
                    <a:pt x="6651" y="13348"/>
                    <a:pt x="8108" y="13348"/>
                  </a:cubicBezTo>
                  <a:cubicBezTo>
                    <a:pt x="10292" y="13348"/>
                    <a:pt x="11996" y="12196"/>
                    <a:pt x="11997" y="12196"/>
                  </a:cubicBezTo>
                  <a:lnTo>
                    <a:pt x="11997" y="12196"/>
                  </a:lnTo>
                  <a:cubicBezTo>
                    <a:pt x="11997" y="12196"/>
                    <a:pt x="10818" y="15958"/>
                    <a:pt x="7520" y="16423"/>
                  </a:cubicBezTo>
                  <a:cubicBezTo>
                    <a:pt x="4210" y="16899"/>
                    <a:pt x="1912" y="17518"/>
                    <a:pt x="2305" y="19173"/>
                  </a:cubicBezTo>
                  <a:cubicBezTo>
                    <a:pt x="2626" y="20508"/>
                    <a:pt x="3836" y="21163"/>
                    <a:pt x="5444" y="21163"/>
                  </a:cubicBezTo>
                  <a:cubicBezTo>
                    <a:pt x="8423" y="21163"/>
                    <a:pt x="12767" y="18912"/>
                    <a:pt x="15342" y="14565"/>
                  </a:cubicBezTo>
                  <a:cubicBezTo>
                    <a:pt x="19307" y="7874"/>
                    <a:pt x="17033" y="1873"/>
                    <a:pt x="10592" y="218"/>
                  </a:cubicBezTo>
                  <a:cubicBezTo>
                    <a:pt x="10018" y="69"/>
                    <a:pt x="9460" y="0"/>
                    <a:pt x="89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3"/>
            <p:cNvSpPr/>
            <p:nvPr/>
          </p:nvSpPr>
          <p:spPr>
            <a:xfrm>
              <a:off x="2046075" y="2061100"/>
              <a:ext cx="36350" cy="36050"/>
            </a:xfrm>
            <a:custGeom>
              <a:avLst/>
              <a:gdLst/>
              <a:ahLst/>
              <a:cxnLst/>
              <a:rect l="l" t="t" r="r" b="b"/>
              <a:pathLst>
                <a:path w="1454" h="1442" extrusionOk="0">
                  <a:moveTo>
                    <a:pt x="727" y="0"/>
                  </a:moveTo>
                  <a:cubicBezTo>
                    <a:pt x="322" y="0"/>
                    <a:pt x="1" y="322"/>
                    <a:pt x="1" y="727"/>
                  </a:cubicBezTo>
                  <a:cubicBezTo>
                    <a:pt x="1" y="1120"/>
                    <a:pt x="322" y="1441"/>
                    <a:pt x="727" y="1441"/>
                  </a:cubicBezTo>
                  <a:cubicBezTo>
                    <a:pt x="1132" y="1441"/>
                    <a:pt x="1453" y="1120"/>
                    <a:pt x="1453" y="727"/>
                  </a:cubicBezTo>
                  <a:cubicBezTo>
                    <a:pt x="1453" y="322"/>
                    <a:pt x="1132" y="0"/>
                    <a:pt x="7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1866425" y="2108000"/>
              <a:ext cx="179675" cy="64750"/>
            </a:xfrm>
            <a:custGeom>
              <a:avLst/>
              <a:gdLst/>
              <a:ahLst/>
              <a:cxnLst/>
              <a:rect l="l" t="t" r="r" b="b"/>
              <a:pathLst>
                <a:path w="7187" h="2590" extrusionOk="0">
                  <a:moveTo>
                    <a:pt x="6473" y="0"/>
                  </a:moveTo>
                  <a:cubicBezTo>
                    <a:pt x="5731" y="0"/>
                    <a:pt x="4264" y="1127"/>
                    <a:pt x="2950" y="1127"/>
                  </a:cubicBezTo>
                  <a:cubicBezTo>
                    <a:pt x="2917" y="1127"/>
                    <a:pt x="2885" y="1126"/>
                    <a:pt x="2853" y="1125"/>
                  </a:cubicBezTo>
                  <a:cubicBezTo>
                    <a:pt x="2772" y="1122"/>
                    <a:pt x="2693" y="1120"/>
                    <a:pt x="2615" y="1120"/>
                  </a:cubicBezTo>
                  <a:cubicBezTo>
                    <a:pt x="1103" y="1120"/>
                    <a:pt x="0" y="1654"/>
                    <a:pt x="555" y="2220"/>
                  </a:cubicBezTo>
                  <a:cubicBezTo>
                    <a:pt x="816" y="2482"/>
                    <a:pt x="1430" y="2589"/>
                    <a:pt x="2132" y="2589"/>
                  </a:cubicBezTo>
                  <a:cubicBezTo>
                    <a:pt x="3028" y="2589"/>
                    <a:pt x="4069" y="2414"/>
                    <a:pt x="4710" y="2161"/>
                  </a:cubicBezTo>
                  <a:cubicBezTo>
                    <a:pt x="5853" y="1708"/>
                    <a:pt x="7187" y="756"/>
                    <a:pt x="6853" y="196"/>
                  </a:cubicBezTo>
                  <a:cubicBezTo>
                    <a:pt x="6770" y="57"/>
                    <a:pt x="6640" y="0"/>
                    <a:pt x="64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" name="Google Shape;79;p3"/>
          <p:cNvGrpSpPr/>
          <p:nvPr/>
        </p:nvGrpSpPr>
        <p:grpSpPr>
          <a:xfrm rot="890291">
            <a:off x="7009976" y="3167224"/>
            <a:ext cx="389794" cy="443451"/>
            <a:chOff x="1761950" y="1669000"/>
            <a:chExt cx="482700" cy="529100"/>
          </a:xfrm>
        </p:grpSpPr>
        <p:sp>
          <p:nvSpPr>
            <p:cNvPr id="80" name="Google Shape;80;p3"/>
            <p:cNvSpPr/>
            <p:nvPr/>
          </p:nvSpPr>
          <p:spPr>
            <a:xfrm>
              <a:off x="1761950" y="1669000"/>
              <a:ext cx="482700" cy="529100"/>
            </a:xfrm>
            <a:custGeom>
              <a:avLst/>
              <a:gdLst/>
              <a:ahLst/>
              <a:cxnLst/>
              <a:rect l="l" t="t" r="r" b="b"/>
              <a:pathLst>
                <a:path w="19308" h="21164" extrusionOk="0">
                  <a:moveTo>
                    <a:pt x="8652" y="3590"/>
                  </a:moveTo>
                  <a:cubicBezTo>
                    <a:pt x="9200" y="3590"/>
                    <a:pt x="9762" y="3731"/>
                    <a:pt x="10282" y="4028"/>
                  </a:cubicBezTo>
                  <a:cubicBezTo>
                    <a:pt x="11794" y="4897"/>
                    <a:pt x="12366" y="6767"/>
                    <a:pt x="11532" y="8207"/>
                  </a:cubicBezTo>
                  <a:cubicBezTo>
                    <a:pt x="10983" y="9165"/>
                    <a:pt x="9973" y="9693"/>
                    <a:pt x="8916" y="9693"/>
                  </a:cubicBezTo>
                  <a:cubicBezTo>
                    <a:pt x="8369" y="9693"/>
                    <a:pt x="7809" y="9551"/>
                    <a:pt x="7294" y="9255"/>
                  </a:cubicBezTo>
                  <a:cubicBezTo>
                    <a:pt x="5770" y="8386"/>
                    <a:pt x="5210" y="6517"/>
                    <a:pt x="6043" y="5064"/>
                  </a:cubicBezTo>
                  <a:cubicBezTo>
                    <a:pt x="6592" y="4115"/>
                    <a:pt x="7595" y="3590"/>
                    <a:pt x="8652" y="3590"/>
                  </a:cubicBezTo>
                  <a:close/>
                  <a:moveTo>
                    <a:pt x="8921" y="0"/>
                  </a:moveTo>
                  <a:cubicBezTo>
                    <a:pt x="3425" y="0"/>
                    <a:pt x="1" y="7231"/>
                    <a:pt x="3460" y="11124"/>
                  </a:cubicBezTo>
                  <a:cubicBezTo>
                    <a:pt x="4980" y="12835"/>
                    <a:pt x="6651" y="13348"/>
                    <a:pt x="8108" y="13348"/>
                  </a:cubicBezTo>
                  <a:cubicBezTo>
                    <a:pt x="10292" y="13348"/>
                    <a:pt x="11996" y="12196"/>
                    <a:pt x="11997" y="12196"/>
                  </a:cubicBezTo>
                  <a:lnTo>
                    <a:pt x="11997" y="12196"/>
                  </a:lnTo>
                  <a:cubicBezTo>
                    <a:pt x="11997" y="12196"/>
                    <a:pt x="10818" y="15958"/>
                    <a:pt x="7520" y="16423"/>
                  </a:cubicBezTo>
                  <a:cubicBezTo>
                    <a:pt x="4210" y="16899"/>
                    <a:pt x="1912" y="17518"/>
                    <a:pt x="2305" y="19173"/>
                  </a:cubicBezTo>
                  <a:cubicBezTo>
                    <a:pt x="2626" y="20508"/>
                    <a:pt x="3836" y="21163"/>
                    <a:pt x="5444" y="21163"/>
                  </a:cubicBezTo>
                  <a:cubicBezTo>
                    <a:pt x="8423" y="21163"/>
                    <a:pt x="12767" y="18912"/>
                    <a:pt x="15342" y="14565"/>
                  </a:cubicBezTo>
                  <a:cubicBezTo>
                    <a:pt x="19307" y="7874"/>
                    <a:pt x="17033" y="1873"/>
                    <a:pt x="10592" y="218"/>
                  </a:cubicBezTo>
                  <a:cubicBezTo>
                    <a:pt x="10018" y="69"/>
                    <a:pt x="9460" y="0"/>
                    <a:pt x="89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2046075" y="2061100"/>
              <a:ext cx="36350" cy="36050"/>
            </a:xfrm>
            <a:custGeom>
              <a:avLst/>
              <a:gdLst/>
              <a:ahLst/>
              <a:cxnLst/>
              <a:rect l="l" t="t" r="r" b="b"/>
              <a:pathLst>
                <a:path w="1454" h="1442" extrusionOk="0">
                  <a:moveTo>
                    <a:pt x="727" y="0"/>
                  </a:moveTo>
                  <a:cubicBezTo>
                    <a:pt x="322" y="0"/>
                    <a:pt x="1" y="322"/>
                    <a:pt x="1" y="727"/>
                  </a:cubicBezTo>
                  <a:cubicBezTo>
                    <a:pt x="1" y="1120"/>
                    <a:pt x="322" y="1441"/>
                    <a:pt x="727" y="1441"/>
                  </a:cubicBezTo>
                  <a:cubicBezTo>
                    <a:pt x="1132" y="1441"/>
                    <a:pt x="1453" y="1120"/>
                    <a:pt x="1453" y="727"/>
                  </a:cubicBezTo>
                  <a:cubicBezTo>
                    <a:pt x="1453" y="322"/>
                    <a:pt x="1132" y="0"/>
                    <a:pt x="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3"/>
            <p:cNvSpPr/>
            <p:nvPr/>
          </p:nvSpPr>
          <p:spPr>
            <a:xfrm>
              <a:off x="1866425" y="2108000"/>
              <a:ext cx="179675" cy="64750"/>
            </a:xfrm>
            <a:custGeom>
              <a:avLst/>
              <a:gdLst/>
              <a:ahLst/>
              <a:cxnLst/>
              <a:rect l="l" t="t" r="r" b="b"/>
              <a:pathLst>
                <a:path w="7187" h="2590" extrusionOk="0">
                  <a:moveTo>
                    <a:pt x="6473" y="0"/>
                  </a:moveTo>
                  <a:cubicBezTo>
                    <a:pt x="5731" y="0"/>
                    <a:pt x="4264" y="1127"/>
                    <a:pt x="2950" y="1127"/>
                  </a:cubicBezTo>
                  <a:cubicBezTo>
                    <a:pt x="2917" y="1127"/>
                    <a:pt x="2885" y="1126"/>
                    <a:pt x="2853" y="1125"/>
                  </a:cubicBezTo>
                  <a:cubicBezTo>
                    <a:pt x="2772" y="1122"/>
                    <a:pt x="2693" y="1120"/>
                    <a:pt x="2615" y="1120"/>
                  </a:cubicBezTo>
                  <a:cubicBezTo>
                    <a:pt x="1103" y="1120"/>
                    <a:pt x="0" y="1654"/>
                    <a:pt x="555" y="2220"/>
                  </a:cubicBezTo>
                  <a:cubicBezTo>
                    <a:pt x="816" y="2482"/>
                    <a:pt x="1430" y="2589"/>
                    <a:pt x="2132" y="2589"/>
                  </a:cubicBezTo>
                  <a:cubicBezTo>
                    <a:pt x="3028" y="2589"/>
                    <a:pt x="4069" y="2414"/>
                    <a:pt x="4710" y="2161"/>
                  </a:cubicBezTo>
                  <a:cubicBezTo>
                    <a:pt x="5853" y="1708"/>
                    <a:pt x="7187" y="756"/>
                    <a:pt x="6853" y="196"/>
                  </a:cubicBezTo>
                  <a:cubicBezTo>
                    <a:pt x="6770" y="57"/>
                    <a:pt x="6640" y="0"/>
                    <a:pt x="64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" name="Google Shape;83;p3"/>
          <p:cNvGrpSpPr/>
          <p:nvPr/>
        </p:nvGrpSpPr>
        <p:grpSpPr>
          <a:xfrm rot="-871861">
            <a:off x="6460482" y="960022"/>
            <a:ext cx="699981" cy="633273"/>
            <a:chOff x="2321700" y="1787550"/>
            <a:chExt cx="450675" cy="386425"/>
          </a:xfrm>
        </p:grpSpPr>
        <p:sp>
          <p:nvSpPr>
            <p:cNvPr id="84" name="Google Shape;84;p3"/>
            <p:cNvSpPr/>
            <p:nvPr/>
          </p:nvSpPr>
          <p:spPr>
            <a:xfrm>
              <a:off x="2321700" y="1787550"/>
              <a:ext cx="450675" cy="386425"/>
            </a:xfrm>
            <a:custGeom>
              <a:avLst/>
              <a:gdLst/>
              <a:ahLst/>
              <a:cxnLst/>
              <a:rect l="l" t="t" r="r" b="b"/>
              <a:pathLst>
                <a:path w="18027" h="15457" extrusionOk="0">
                  <a:moveTo>
                    <a:pt x="6484" y="0"/>
                  </a:moveTo>
                  <a:cubicBezTo>
                    <a:pt x="6270" y="0"/>
                    <a:pt x="6046" y="42"/>
                    <a:pt x="5811" y="132"/>
                  </a:cubicBezTo>
                  <a:cubicBezTo>
                    <a:pt x="3465" y="1025"/>
                    <a:pt x="6502" y="6990"/>
                    <a:pt x="6406" y="7216"/>
                  </a:cubicBezTo>
                  <a:cubicBezTo>
                    <a:pt x="6299" y="7442"/>
                    <a:pt x="1" y="8906"/>
                    <a:pt x="1191" y="11514"/>
                  </a:cubicBezTo>
                  <a:cubicBezTo>
                    <a:pt x="1500" y="12194"/>
                    <a:pt x="2065" y="12444"/>
                    <a:pt x="2736" y="12444"/>
                  </a:cubicBezTo>
                  <a:cubicBezTo>
                    <a:pt x="4599" y="12444"/>
                    <a:pt x="7287" y="10521"/>
                    <a:pt x="7644" y="10521"/>
                  </a:cubicBezTo>
                  <a:cubicBezTo>
                    <a:pt x="7654" y="10521"/>
                    <a:pt x="7662" y="10523"/>
                    <a:pt x="7668" y="10526"/>
                  </a:cubicBezTo>
                  <a:cubicBezTo>
                    <a:pt x="7946" y="10654"/>
                    <a:pt x="9383" y="15457"/>
                    <a:pt x="11790" y="15457"/>
                  </a:cubicBezTo>
                  <a:cubicBezTo>
                    <a:pt x="12066" y="15457"/>
                    <a:pt x="12355" y="15393"/>
                    <a:pt x="12657" y="15252"/>
                  </a:cubicBezTo>
                  <a:cubicBezTo>
                    <a:pt x="15586" y="13871"/>
                    <a:pt x="11550" y="9014"/>
                    <a:pt x="11633" y="8775"/>
                  </a:cubicBezTo>
                  <a:cubicBezTo>
                    <a:pt x="11717" y="8549"/>
                    <a:pt x="18027" y="6620"/>
                    <a:pt x="16812" y="4358"/>
                  </a:cubicBezTo>
                  <a:cubicBezTo>
                    <a:pt x="16512" y="3790"/>
                    <a:pt x="15959" y="3579"/>
                    <a:pt x="15293" y="3579"/>
                  </a:cubicBezTo>
                  <a:cubicBezTo>
                    <a:pt x="13348" y="3579"/>
                    <a:pt x="10443" y="5387"/>
                    <a:pt x="10096" y="5387"/>
                  </a:cubicBezTo>
                  <a:cubicBezTo>
                    <a:pt x="10087" y="5387"/>
                    <a:pt x="10079" y="5385"/>
                    <a:pt x="10073" y="5382"/>
                  </a:cubicBezTo>
                  <a:cubicBezTo>
                    <a:pt x="9920" y="5284"/>
                    <a:pt x="8893" y="0"/>
                    <a:pt x="64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3"/>
            <p:cNvSpPr/>
            <p:nvPr/>
          </p:nvSpPr>
          <p:spPr>
            <a:xfrm>
              <a:off x="2526500" y="1936425"/>
              <a:ext cx="34550" cy="29700"/>
            </a:xfrm>
            <a:custGeom>
              <a:avLst/>
              <a:gdLst/>
              <a:ahLst/>
              <a:cxnLst/>
              <a:rect l="l" t="t" r="r" b="b"/>
              <a:pathLst>
                <a:path w="1382" h="1188" extrusionOk="0">
                  <a:moveTo>
                    <a:pt x="707" y="1"/>
                  </a:moveTo>
                  <a:cubicBezTo>
                    <a:pt x="639" y="1"/>
                    <a:pt x="569" y="11"/>
                    <a:pt x="500" y="34"/>
                  </a:cubicBezTo>
                  <a:cubicBezTo>
                    <a:pt x="179" y="153"/>
                    <a:pt x="0" y="487"/>
                    <a:pt x="107" y="796"/>
                  </a:cubicBezTo>
                  <a:cubicBezTo>
                    <a:pt x="192" y="1040"/>
                    <a:pt x="423" y="1187"/>
                    <a:pt x="674" y="1187"/>
                  </a:cubicBezTo>
                  <a:cubicBezTo>
                    <a:pt x="743" y="1187"/>
                    <a:pt x="813" y="1177"/>
                    <a:pt x="881" y="1154"/>
                  </a:cubicBezTo>
                  <a:cubicBezTo>
                    <a:pt x="1203" y="1035"/>
                    <a:pt x="1381" y="701"/>
                    <a:pt x="1274" y="392"/>
                  </a:cubicBezTo>
                  <a:cubicBezTo>
                    <a:pt x="1190" y="148"/>
                    <a:pt x="959" y="1"/>
                    <a:pt x="707" y="1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3"/>
            <p:cNvSpPr/>
            <p:nvPr/>
          </p:nvSpPr>
          <p:spPr>
            <a:xfrm>
              <a:off x="2485125" y="1819000"/>
              <a:ext cx="57775" cy="104050"/>
            </a:xfrm>
            <a:custGeom>
              <a:avLst/>
              <a:gdLst/>
              <a:ahLst/>
              <a:cxnLst/>
              <a:rect l="l" t="t" r="r" b="b"/>
              <a:pathLst>
                <a:path w="2311" h="4162" extrusionOk="0">
                  <a:moveTo>
                    <a:pt x="591" y="0"/>
                  </a:moveTo>
                  <a:cubicBezTo>
                    <a:pt x="556" y="0"/>
                    <a:pt x="521" y="6"/>
                    <a:pt x="488" y="17"/>
                  </a:cubicBezTo>
                  <a:cubicBezTo>
                    <a:pt x="48" y="159"/>
                    <a:pt x="0" y="1195"/>
                    <a:pt x="369" y="2338"/>
                  </a:cubicBezTo>
                  <a:cubicBezTo>
                    <a:pt x="712" y="3389"/>
                    <a:pt x="1291" y="4162"/>
                    <a:pt x="1725" y="4162"/>
                  </a:cubicBezTo>
                  <a:cubicBezTo>
                    <a:pt x="1758" y="4162"/>
                    <a:pt x="1791" y="4157"/>
                    <a:pt x="1822" y="4148"/>
                  </a:cubicBezTo>
                  <a:cubicBezTo>
                    <a:pt x="2251" y="4005"/>
                    <a:pt x="2310" y="2969"/>
                    <a:pt x="1941" y="1826"/>
                  </a:cubicBezTo>
                  <a:cubicBezTo>
                    <a:pt x="1600" y="771"/>
                    <a:pt x="1016" y="0"/>
                    <a:pt x="591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7" name="Google Shape;87;p3"/>
          <p:cNvGrpSpPr/>
          <p:nvPr/>
        </p:nvGrpSpPr>
        <p:grpSpPr>
          <a:xfrm rot="-822949">
            <a:off x="7676470" y="2982115"/>
            <a:ext cx="1198778" cy="1196265"/>
            <a:chOff x="345025" y="221948"/>
            <a:chExt cx="1016224" cy="1014094"/>
          </a:xfrm>
        </p:grpSpPr>
        <p:sp>
          <p:nvSpPr>
            <p:cNvPr id="88" name="Google Shape;88;p3"/>
            <p:cNvSpPr/>
            <p:nvPr/>
          </p:nvSpPr>
          <p:spPr>
            <a:xfrm rot="3022827">
              <a:off x="496652" y="364477"/>
              <a:ext cx="712970" cy="729036"/>
            </a:xfrm>
            <a:custGeom>
              <a:avLst/>
              <a:gdLst/>
              <a:ahLst/>
              <a:cxnLst/>
              <a:rect l="l" t="t" r="r" b="b"/>
              <a:pathLst>
                <a:path w="16287" h="16654" extrusionOk="0">
                  <a:moveTo>
                    <a:pt x="6602" y="1"/>
                  </a:moveTo>
                  <a:cubicBezTo>
                    <a:pt x="4440" y="1"/>
                    <a:pt x="2474" y="1200"/>
                    <a:pt x="1536" y="2842"/>
                  </a:cubicBezTo>
                  <a:cubicBezTo>
                    <a:pt x="0" y="5533"/>
                    <a:pt x="310" y="8021"/>
                    <a:pt x="1917" y="8473"/>
                  </a:cubicBezTo>
                  <a:cubicBezTo>
                    <a:pt x="2144" y="8536"/>
                    <a:pt x="2350" y="8566"/>
                    <a:pt x="2539" y="8566"/>
                  </a:cubicBezTo>
                  <a:cubicBezTo>
                    <a:pt x="4027" y="8566"/>
                    <a:pt x="4420" y="6743"/>
                    <a:pt x="4906" y="5211"/>
                  </a:cubicBezTo>
                  <a:cubicBezTo>
                    <a:pt x="5274" y="4041"/>
                    <a:pt x="5978" y="3410"/>
                    <a:pt x="6827" y="3410"/>
                  </a:cubicBezTo>
                  <a:cubicBezTo>
                    <a:pt x="7239" y="3410"/>
                    <a:pt x="7685" y="3558"/>
                    <a:pt x="8144" y="3866"/>
                  </a:cubicBezTo>
                  <a:cubicBezTo>
                    <a:pt x="9549" y="4818"/>
                    <a:pt x="8168" y="8938"/>
                    <a:pt x="7013" y="11057"/>
                  </a:cubicBezTo>
                  <a:cubicBezTo>
                    <a:pt x="5858" y="13165"/>
                    <a:pt x="5037" y="16605"/>
                    <a:pt x="7894" y="16653"/>
                  </a:cubicBezTo>
                  <a:cubicBezTo>
                    <a:pt x="7908" y="16653"/>
                    <a:pt x="7922" y="16653"/>
                    <a:pt x="7936" y="16653"/>
                  </a:cubicBezTo>
                  <a:cubicBezTo>
                    <a:pt x="10817" y="16653"/>
                    <a:pt x="16286" y="11800"/>
                    <a:pt x="15883" y="10378"/>
                  </a:cubicBezTo>
                  <a:cubicBezTo>
                    <a:pt x="15623" y="9451"/>
                    <a:pt x="14750" y="9032"/>
                    <a:pt x="13847" y="9032"/>
                  </a:cubicBezTo>
                  <a:cubicBezTo>
                    <a:pt x="13348" y="9032"/>
                    <a:pt x="12839" y="9160"/>
                    <a:pt x="12419" y="9402"/>
                  </a:cubicBezTo>
                  <a:cubicBezTo>
                    <a:pt x="11668" y="9855"/>
                    <a:pt x="11014" y="10438"/>
                    <a:pt x="10490" y="11140"/>
                  </a:cubicBezTo>
                  <a:cubicBezTo>
                    <a:pt x="10490" y="11140"/>
                    <a:pt x="14157" y="4675"/>
                    <a:pt x="10764" y="1663"/>
                  </a:cubicBezTo>
                  <a:cubicBezTo>
                    <a:pt x="9441" y="489"/>
                    <a:pt x="7982" y="1"/>
                    <a:pt x="66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3"/>
            <p:cNvSpPr/>
            <p:nvPr/>
          </p:nvSpPr>
          <p:spPr>
            <a:xfrm rot="3022827">
              <a:off x="774226" y="318054"/>
              <a:ext cx="184557" cy="226056"/>
            </a:xfrm>
            <a:custGeom>
              <a:avLst/>
              <a:gdLst/>
              <a:ahLst/>
              <a:cxnLst/>
              <a:rect l="l" t="t" r="r" b="b"/>
              <a:pathLst>
                <a:path w="4216" h="5164" extrusionOk="0">
                  <a:moveTo>
                    <a:pt x="3680" y="0"/>
                  </a:moveTo>
                  <a:cubicBezTo>
                    <a:pt x="3129" y="0"/>
                    <a:pt x="1983" y="685"/>
                    <a:pt x="1286" y="1779"/>
                  </a:cubicBezTo>
                  <a:cubicBezTo>
                    <a:pt x="429" y="3112"/>
                    <a:pt x="1" y="4887"/>
                    <a:pt x="715" y="5148"/>
                  </a:cubicBezTo>
                  <a:cubicBezTo>
                    <a:pt x="742" y="5159"/>
                    <a:pt x="768" y="5163"/>
                    <a:pt x="794" y="5163"/>
                  </a:cubicBezTo>
                  <a:cubicBezTo>
                    <a:pt x="1353" y="5163"/>
                    <a:pt x="1689" y="2929"/>
                    <a:pt x="2406" y="2053"/>
                  </a:cubicBezTo>
                  <a:cubicBezTo>
                    <a:pt x="3156" y="1124"/>
                    <a:pt x="4215" y="529"/>
                    <a:pt x="3953" y="112"/>
                  </a:cubicBezTo>
                  <a:cubicBezTo>
                    <a:pt x="3902" y="36"/>
                    <a:pt x="3807" y="0"/>
                    <a:pt x="36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3"/>
            <p:cNvSpPr/>
            <p:nvPr/>
          </p:nvSpPr>
          <p:spPr>
            <a:xfrm rot="3022827">
              <a:off x="1023192" y="438639"/>
              <a:ext cx="36027" cy="35983"/>
            </a:xfrm>
            <a:custGeom>
              <a:avLst/>
              <a:gdLst/>
              <a:ahLst/>
              <a:cxnLst/>
              <a:rect l="l" t="t" r="r" b="b"/>
              <a:pathLst>
                <a:path w="823" h="822" extrusionOk="0">
                  <a:moveTo>
                    <a:pt x="405" y="0"/>
                  </a:moveTo>
                  <a:cubicBezTo>
                    <a:pt x="179" y="0"/>
                    <a:pt x="1" y="191"/>
                    <a:pt x="1" y="417"/>
                  </a:cubicBezTo>
                  <a:cubicBezTo>
                    <a:pt x="1" y="643"/>
                    <a:pt x="179" y="822"/>
                    <a:pt x="405" y="822"/>
                  </a:cubicBezTo>
                  <a:cubicBezTo>
                    <a:pt x="632" y="822"/>
                    <a:pt x="822" y="643"/>
                    <a:pt x="822" y="417"/>
                  </a:cubicBezTo>
                  <a:cubicBezTo>
                    <a:pt x="822" y="191"/>
                    <a:pt x="632" y="0"/>
                    <a:pt x="4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1" name="Google Shape;91;p3"/>
          <p:cNvSpPr/>
          <p:nvPr/>
        </p:nvSpPr>
        <p:spPr>
          <a:xfrm>
            <a:off x="339225" y="1615752"/>
            <a:ext cx="280152" cy="258246"/>
          </a:xfrm>
          <a:custGeom>
            <a:avLst/>
            <a:gdLst/>
            <a:ahLst/>
            <a:cxnLst/>
            <a:rect l="l" t="t" r="r" b="b"/>
            <a:pathLst>
              <a:path w="3403" h="3137" extrusionOk="0">
                <a:moveTo>
                  <a:pt x="1673" y="0"/>
                </a:moveTo>
                <a:cubicBezTo>
                  <a:pt x="1551" y="0"/>
                  <a:pt x="1429" y="84"/>
                  <a:pt x="1429" y="250"/>
                </a:cubicBezTo>
                <a:cubicBezTo>
                  <a:pt x="1382" y="631"/>
                  <a:pt x="1370" y="1012"/>
                  <a:pt x="1370" y="1405"/>
                </a:cubicBezTo>
                <a:cubicBezTo>
                  <a:pt x="1013" y="1429"/>
                  <a:pt x="655" y="1417"/>
                  <a:pt x="298" y="1453"/>
                </a:cubicBezTo>
                <a:cubicBezTo>
                  <a:pt x="48" y="1453"/>
                  <a:pt x="1" y="1798"/>
                  <a:pt x="239" y="1870"/>
                </a:cubicBezTo>
                <a:cubicBezTo>
                  <a:pt x="620" y="2013"/>
                  <a:pt x="1025" y="2084"/>
                  <a:pt x="1429" y="2096"/>
                </a:cubicBezTo>
                <a:cubicBezTo>
                  <a:pt x="1465" y="2417"/>
                  <a:pt x="1584" y="2715"/>
                  <a:pt x="1751" y="2989"/>
                </a:cubicBezTo>
                <a:cubicBezTo>
                  <a:pt x="1820" y="3090"/>
                  <a:pt x="1924" y="3136"/>
                  <a:pt x="2026" y="3136"/>
                </a:cubicBezTo>
                <a:cubicBezTo>
                  <a:pt x="2189" y="3136"/>
                  <a:pt x="2346" y="3020"/>
                  <a:pt x="2346" y="2822"/>
                </a:cubicBezTo>
                <a:cubicBezTo>
                  <a:pt x="2358" y="2560"/>
                  <a:pt x="2310" y="2298"/>
                  <a:pt x="2227" y="2036"/>
                </a:cubicBezTo>
                <a:cubicBezTo>
                  <a:pt x="2560" y="1989"/>
                  <a:pt x="2882" y="1882"/>
                  <a:pt x="3168" y="1703"/>
                </a:cubicBezTo>
                <a:cubicBezTo>
                  <a:pt x="3402" y="1550"/>
                  <a:pt x="3336" y="1143"/>
                  <a:pt x="3038" y="1143"/>
                </a:cubicBezTo>
                <a:cubicBezTo>
                  <a:pt x="3033" y="1143"/>
                  <a:pt x="3029" y="1143"/>
                  <a:pt x="3025" y="1143"/>
                </a:cubicBezTo>
                <a:cubicBezTo>
                  <a:pt x="2703" y="1167"/>
                  <a:pt x="2382" y="1227"/>
                  <a:pt x="2072" y="1310"/>
                </a:cubicBezTo>
                <a:cubicBezTo>
                  <a:pt x="2001" y="965"/>
                  <a:pt x="1953" y="608"/>
                  <a:pt x="1917" y="250"/>
                </a:cubicBezTo>
                <a:cubicBezTo>
                  <a:pt x="1917" y="84"/>
                  <a:pt x="1795" y="0"/>
                  <a:pt x="167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3"/>
          <p:cNvSpPr/>
          <p:nvPr/>
        </p:nvSpPr>
        <p:spPr>
          <a:xfrm rot="1938657">
            <a:off x="8146029" y="265411"/>
            <a:ext cx="259678" cy="245732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3"/>
          <p:cNvSpPr/>
          <p:nvPr/>
        </p:nvSpPr>
        <p:spPr>
          <a:xfrm rot="1938657">
            <a:off x="8364240" y="503658"/>
            <a:ext cx="244370" cy="156769"/>
          </a:xfrm>
          <a:custGeom>
            <a:avLst/>
            <a:gdLst/>
            <a:ahLst/>
            <a:cxnLst/>
            <a:rect l="l" t="t" r="r" b="b"/>
            <a:pathLst>
              <a:path w="3049" h="1956" extrusionOk="0">
                <a:moveTo>
                  <a:pt x="1465" y="0"/>
                </a:moveTo>
                <a:cubicBezTo>
                  <a:pt x="1250" y="143"/>
                  <a:pt x="1191" y="381"/>
                  <a:pt x="1203" y="667"/>
                </a:cubicBezTo>
                <a:cubicBezTo>
                  <a:pt x="893" y="691"/>
                  <a:pt x="584" y="715"/>
                  <a:pt x="274" y="727"/>
                </a:cubicBezTo>
                <a:cubicBezTo>
                  <a:pt x="72" y="727"/>
                  <a:pt x="0" y="1072"/>
                  <a:pt x="226" y="1096"/>
                </a:cubicBezTo>
                <a:cubicBezTo>
                  <a:pt x="572" y="1155"/>
                  <a:pt x="929" y="1179"/>
                  <a:pt x="1286" y="1179"/>
                </a:cubicBezTo>
                <a:cubicBezTo>
                  <a:pt x="1334" y="1381"/>
                  <a:pt x="1405" y="1572"/>
                  <a:pt x="1488" y="1751"/>
                </a:cubicBezTo>
                <a:cubicBezTo>
                  <a:pt x="1545" y="1893"/>
                  <a:pt x="1674" y="1956"/>
                  <a:pt x="1800" y="1956"/>
                </a:cubicBezTo>
                <a:cubicBezTo>
                  <a:pt x="1989" y="1956"/>
                  <a:pt x="2170" y="1813"/>
                  <a:pt x="2084" y="1584"/>
                </a:cubicBezTo>
                <a:cubicBezTo>
                  <a:pt x="2024" y="1441"/>
                  <a:pt x="1965" y="1286"/>
                  <a:pt x="1917" y="1143"/>
                </a:cubicBezTo>
                <a:cubicBezTo>
                  <a:pt x="2286" y="1096"/>
                  <a:pt x="2691" y="1048"/>
                  <a:pt x="2965" y="774"/>
                </a:cubicBezTo>
                <a:cubicBezTo>
                  <a:pt x="3048" y="691"/>
                  <a:pt x="3001" y="548"/>
                  <a:pt x="2893" y="512"/>
                </a:cubicBezTo>
                <a:cubicBezTo>
                  <a:pt x="2792" y="483"/>
                  <a:pt x="2690" y="471"/>
                  <a:pt x="2588" y="471"/>
                </a:cubicBezTo>
                <a:cubicBezTo>
                  <a:pt x="2317" y="471"/>
                  <a:pt x="2042" y="552"/>
                  <a:pt x="1774" y="596"/>
                </a:cubicBezTo>
                <a:cubicBezTo>
                  <a:pt x="1727" y="346"/>
                  <a:pt x="1715" y="155"/>
                  <a:pt x="147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4" name="Google Shape;94;p3"/>
          <p:cNvGrpSpPr/>
          <p:nvPr/>
        </p:nvGrpSpPr>
        <p:grpSpPr>
          <a:xfrm rot="493885">
            <a:off x="6825597" y="1762134"/>
            <a:ext cx="937979" cy="929078"/>
            <a:chOff x="2797650" y="3803725"/>
            <a:chExt cx="787175" cy="819250"/>
          </a:xfrm>
        </p:grpSpPr>
        <p:sp>
          <p:nvSpPr>
            <p:cNvPr id="95" name="Google Shape;95;p3"/>
            <p:cNvSpPr/>
            <p:nvPr/>
          </p:nvSpPr>
          <p:spPr>
            <a:xfrm>
              <a:off x="2797650" y="3803725"/>
              <a:ext cx="787175" cy="819250"/>
            </a:xfrm>
            <a:custGeom>
              <a:avLst/>
              <a:gdLst/>
              <a:ahLst/>
              <a:cxnLst/>
              <a:rect l="l" t="t" r="r" b="b"/>
              <a:pathLst>
                <a:path w="31487" h="32770" extrusionOk="0">
                  <a:moveTo>
                    <a:pt x="19368" y="5206"/>
                  </a:moveTo>
                  <a:cubicBezTo>
                    <a:pt x="20885" y="5206"/>
                    <a:pt x="22337" y="6384"/>
                    <a:pt x="22337" y="8157"/>
                  </a:cubicBezTo>
                  <a:cubicBezTo>
                    <a:pt x="22337" y="9788"/>
                    <a:pt x="21015" y="11110"/>
                    <a:pt x="19384" y="11110"/>
                  </a:cubicBezTo>
                  <a:lnTo>
                    <a:pt x="19372" y="11110"/>
                  </a:lnTo>
                  <a:cubicBezTo>
                    <a:pt x="16741" y="11098"/>
                    <a:pt x="15443" y="7919"/>
                    <a:pt x="17301" y="6074"/>
                  </a:cubicBezTo>
                  <a:cubicBezTo>
                    <a:pt x="17904" y="5474"/>
                    <a:pt x="18644" y="5206"/>
                    <a:pt x="19368" y="5206"/>
                  </a:cubicBezTo>
                  <a:close/>
                  <a:moveTo>
                    <a:pt x="14622" y="16964"/>
                  </a:moveTo>
                  <a:cubicBezTo>
                    <a:pt x="15232" y="16964"/>
                    <a:pt x="15847" y="17082"/>
                    <a:pt x="16431" y="17325"/>
                  </a:cubicBezTo>
                  <a:cubicBezTo>
                    <a:pt x="18217" y="18063"/>
                    <a:pt x="19372" y="19802"/>
                    <a:pt x="19372" y="21730"/>
                  </a:cubicBezTo>
                  <a:cubicBezTo>
                    <a:pt x="19372" y="24362"/>
                    <a:pt x="17241" y="26493"/>
                    <a:pt x="14610" y="26493"/>
                  </a:cubicBezTo>
                  <a:cubicBezTo>
                    <a:pt x="12681" y="26493"/>
                    <a:pt x="10943" y="25326"/>
                    <a:pt x="10216" y="23552"/>
                  </a:cubicBezTo>
                  <a:cubicBezTo>
                    <a:pt x="9478" y="21766"/>
                    <a:pt x="9883" y="19718"/>
                    <a:pt x="11240" y="18361"/>
                  </a:cubicBezTo>
                  <a:cubicBezTo>
                    <a:pt x="12158" y="17451"/>
                    <a:pt x="13381" y="16964"/>
                    <a:pt x="14622" y="16964"/>
                  </a:cubicBezTo>
                  <a:close/>
                  <a:moveTo>
                    <a:pt x="19725" y="1"/>
                  </a:moveTo>
                  <a:cubicBezTo>
                    <a:pt x="19020" y="1"/>
                    <a:pt x="18278" y="84"/>
                    <a:pt x="17503" y="263"/>
                  </a:cubicBezTo>
                  <a:cubicBezTo>
                    <a:pt x="7323" y="2621"/>
                    <a:pt x="10812" y="12110"/>
                    <a:pt x="10812" y="12110"/>
                  </a:cubicBezTo>
                  <a:cubicBezTo>
                    <a:pt x="7811" y="12336"/>
                    <a:pt x="1" y="18694"/>
                    <a:pt x="4632" y="27291"/>
                  </a:cubicBezTo>
                  <a:cubicBezTo>
                    <a:pt x="6708" y="31143"/>
                    <a:pt x="10415" y="32769"/>
                    <a:pt x="14135" y="32769"/>
                  </a:cubicBezTo>
                  <a:cubicBezTo>
                    <a:pt x="18716" y="32769"/>
                    <a:pt x="23317" y="30304"/>
                    <a:pt x="24921" y="26493"/>
                  </a:cubicBezTo>
                  <a:cubicBezTo>
                    <a:pt x="27826" y="19587"/>
                    <a:pt x="23885" y="14884"/>
                    <a:pt x="23885" y="14884"/>
                  </a:cubicBezTo>
                  <a:cubicBezTo>
                    <a:pt x="31486" y="12321"/>
                    <a:pt x="28294" y="1"/>
                    <a:pt x="1972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3"/>
            <p:cNvSpPr/>
            <p:nvPr/>
          </p:nvSpPr>
          <p:spPr>
            <a:xfrm>
              <a:off x="3095025" y="3993950"/>
              <a:ext cx="52100" cy="52425"/>
            </a:xfrm>
            <a:custGeom>
              <a:avLst/>
              <a:gdLst/>
              <a:ahLst/>
              <a:cxnLst/>
              <a:rect l="l" t="t" r="r" b="b"/>
              <a:pathLst>
                <a:path w="2084" h="2097" extrusionOk="0">
                  <a:moveTo>
                    <a:pt x="1048" y="1"/>
                  </a:moveTo>
                  <a:cubicBezTo>
                    <a:pt x="465" y="1"/>
                    <a:pt x="0" y="465"/>
                    <a:pt x="0" y="1048"/>
                  </a:cubicBezTo>
                  <a:cubicBezTo>
                    <a:pt x="0" y="1620"/>
                    <a:pt x="465" y="2096"/>
                    <a:pt x="1048" y="2096"/>
                  </a:cubicBezTo>
                  <a:cubicBezTo>
                    <a:pt x="1619" y="2096"/>
                    <a:pt x="2084" y="1620"/>
                    <a:pt x="2084" y="1048"/>
                  </a:cubicBezTo>
                  <a:cubicBezTo>
                    <a:pt x="2084" y="465"/>
                    <a:pt x="1619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2908675" y="4172500"/>
              <a:ext cx="142325" cy="208700"/>
            </a:xfrm>
            <a:custGeom>
              <a:avLst/>
              <a:gdLst/>
              <a:ahLst/>
              <a:cxnLst/>
              <a:rect l="l" t="t" r="r" b="b"/>
              <a:pathLst>
                <a:path w="5693" h="8348" extrusionOk="0">
                  <a:moveTo>
                    <a:pt x="4297" y="1"/>
                  </a:moveTo>
                  <a:cubicBezTo>
                    <a:pt x="3111" y="1"/>
                    <a:pt x="1775" y="1987"/>
                    <a:pt x="1025" y="4170"/>
                  </a:cubicBezTo>
                  <a:cubicBezTo>
                    <a:pt x="239" y="6456"/>
                    <a:pt x="1" y="8110"/>
                    <a:pt x="882" y="8325"/>
                  </a:cubicBezTo>
                  <a:cubicBezTo>
                    <a:pt x="951" y="8340"/>
                    <a:pt x="1015" y="8348"/>
                    <a:pt x="1075" y="8348"/>
                  </a:cubicBezTo>
                  <a:cubicBezTo>
                    <a:pt x="2349" y="8348"/>
                    <a:pt x="1783" y="4988"/>
                    <a:pt x="2966" y="3658"/>
                  </a:cubicBezTo>
                  <a:cubicBezTo>
                    <a:pt x="4204" y="2265"/>
                    <a:pt x="5692" y="217"/>
                    <a:pt x="4466" y="14"/>
                  </a:cubicBezTo>
                  <a:cubicBezTo>
                    <a:pt x="4410" y="5"/>
                    <a:pt x="4354" y="1"/>
                    <a:pt x="42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3101875" y="3858125"/>
              <a:ext cx="155675" cy="104675"/>
            </a:xfrm>
            <a:custGeom>
              <a:avLst/>
              <a:gdLst/>
              <a:ahLst/>
              <a:cxnLst/>
              <a:rect l="l" t="t" r="r" b="b"/>
              <a:pathLst>
                <a:path w="6227" h="4187" extrusionOk="0">
                  <a:moveTo>
                    <a:pt x="5196" y="1"/>
                  </a:moveTo>
                  <a:cubicBezTo>
                    <a:pt x="4415" y="1"/>
                    <a:pt x="3142" y="589"/>
                    <a:pt x="2179" y="1362"/>
                  </a:cubicBezTo>
                  <a:cubicBezTo>
                    <a:pt x="845" y="2409"/>
                    <a:pt x="0" y="3838"/>
                    <a:pt x="714" y="4148"/>
                  </a:cubicBezTo>
                  <a:cubicBezTo>
                    <a:pt x="776" y="4174"/>
                    <a:pt x="835" y="4186"/>
                    <a:pt x="892" y="4186"/>
                  </a:cubicBezTo>
                  <a:cubicBezTo>
                    <a:pt x="1587" y="4186"/>
                    <a:pt x="2016" y="2368"/>
                    <a:pt x="3512" y="1862"/>
                  </a:cubicBezTo>
                  <a:cubicBezTo>
                    <a:pt x="5144" y="1326"/>
                    <a:pt x="6227" y="945"/>
                    <a:pt x="5822" y="266"/>
                  </a:cubicBezTo>
                  <a:cubicBezTo>
                    <a:pt x="5709" y="82"/>
                    <a:pt x="5487" y="1"/>
                    <a:pt x="51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9" name="Google Shape;99;p3"/>
          <p:cNvSpPr/>
          <p:nvPr/>
        </p:nvSpPr>
        <p:spPr>
          <a:xfrm rot="7925415">
            <a:off x="8384120" y="4284202"/>
            <a:ext cx="407429" cy="385547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3"/>
          <p:cNvSpPr/>
          <p:nvPr/>
        </p:nvSpPr>
        <p:spPr>
          <a:xfrm rot="7925529">
            <a:off x="1351496" y="4748684"/>
            <a:ext cx="244370" cy="156769"/>
          </a:xfrm>
          <a:custGeom>
            <a:avLst/>
            <a:gdLst/>
            <a:ahLst/>
            <a:cxnLst/>
            <a:rect l="l" t="t" r="r" b="b"/>
            <a:pathLst>
              <a:path w="3049" h="1956" extrusionOk="0">
                <a:moveTo>
                  <a:pt x="1465" y="0"/>
                </a:moveTo>
                <a:cubicBezTo>
                  <a:pt x="1250" y="143"/>
                  <a:pt x="1191" y="381"/>
                  <a:pt x="1203" y="667"/>
                </a:cubicBezTo>
                <a:cubicBezTo>
                  <a:pt x="893" y="691"/>
                  <a:pt x="584" y="715"/>
                  <a:pt x="274" y="727"/>
                </a:cubicBezTo>
                <a:cubicBezTo>
                  <a:pt x="72" y="727"/>
                  <a:pt x="0" y="1072"/>
                  <a:pt x="226" y="1096"/>
                </a:cubicBezTo>
                <a:cubicBezTo>
                  <a:pt x="572" y="1155"/>
                  <a:pt x="929" y="1179"/>
                  <a:pt x="1286" y="1179"/>
                </a:cubicBezTo>
                <a:cubicBezTo>
                  <a:pt x="1334" y="1381"/>
                  <a:pt x="1405" y="1572"/>
                  <a:pt x="1488" y="1751"/>
                </a:cubicBezTo>
                <a:cubicBezTo>
                  <a:pt x="1545" y="1893"/>
                  <a:pt x="1674" y="1956"/>
                  <a:pt x="1800" y="1956"/>
                </a:cubicBezTo>
                <a:cubicBezTo>
                  <a:pt x="1989" y="1956"/>
                  <a:pt x="2170" y="1813"/>
                  <a:pt x="2084" y="1584"/>
                </a:cubicBezTo>
                <a:cubicBezTo>
                  <a:pt x="2024" y="1441"/>
                  <a:pt x="1965" y="1286"/>
                  <a:pt x="1917" y="1143"/>
                </a:cubicBezTo>
                <a:cubicBezTo>
                  <a:pt x="2286" y="1096"/>
                  <a:pt x="2691" y="1048"/>
                  <a:pt x="2965" y="774"/>
                </a:cubicBezTo>
                <a:cubicBezTo>
                  <a:pt x="3048" y="691"/>
                  <a:pt x="3001" y="548"/>
                  <a:pt x="2893" y="512"/>
                </a:cubicBezTo>
                <a:cubicBezTo>
                  <a:pt x="2792" y="483"/>
                  <a:pt x="2690" y="471"/>
                  <a:pt x="2588" y="471"/>
                </a:cubicBezTo>
                <a:cubicBezTo>
                  <a:pt x="2317" y="471"/>
                  <a:pt x="2042" y="552"/>
                  <a:pt x="1774" y="596"/>
                </a:cubicBezTo>
                <a:cubicBezTo>
                  <a:pt x="1727" y="346"/>
                  <a:pt x="1715" y="155"/>
                  <a:pt x="147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1" name="Google Shape;101;p3"/>
          <p:cNvGrpSpPr/>
          <p:nvPr/>
        </p:nvGrpSpPr>
        <p:grpSpPr>
          <a:xfrm rot="2390256">
            <a:off x="6591891" y="4374424"/>
            <a:ext cx="341244" cy="354176"/>
            <a:chOff x="614950" y="1682850"/>
            <a:chExt cx="438175" cy="454900"/>
          </a:xfrm>
        </p:grpSpPr>
        <p:sp>
          <p:nvSpPr>
            <p:cNvPr id="102" name="Google Shape;102;p3"/>
            <p:cNvSpPr/>
            <p:nvPr/>
          </p:nvSpPr>
          <p:spPr>
            <a:xfrm>
              <a:off x="614950" y="1682850"/>
              <a:ext cx="438175" cy="454900"/>
            </a:xfrm>
            <a:custGeom>
              <a:avLst/>
              <a:gdLst/>
              <a:ahLst/>
              <a:cxnLst/>
              <a:rect l="l" t="t" r="r" b="b"/>
              <a:pathLst>
                <a:path w="17527" h="18196" extrusionOk="0">
                  <a:moveTo>
                    <a:pt x="9682" y="1"/>
                  </a:moveTo>
                  <a:cubicBezTo>
                    <a:pt x="6586" y="1"/>
                    <a:pt x="1400" y="4345"/>
                    <a:pt x="762" y="5582"/>
                  </a:cubicBezTo>
                  <a:cubicBezTo>
                    <a:pt x="0" y="7082"/>
                    <a:pt x="2882" y="11261"/>
                    <a:pt x="4084" y="12249"/>
                  </a:cubicBezTo>
                  <a:cubicBezTo>
                    <a:pt x="4502" y="12589"/>
                    <a:pt x="4976" y="12766"/>
                    <a:pt x="5510" y="12766"/>
                  </a:cubicBezTo>
                  <a:cubicBezTo>
                    <a:pt x="6529" y="12766"/>
                    <a:pt x="7767" y="12124"/>
                    <a:pt x="9251" y="10749"/>
                  </a:cubicBezTo>
                  <a:cubicBezTo>
                    <a:pt x="9763" y="10272"/>
                    <a:pt x="10433" y="10032"/>
                    <a:pt x="11064" y="10032"/>
                  </a:cubicBezTo>
                  <a:cubicBezTo>
                    <a:pt x="11961" y="10032"/>
                    <a:pt x="12780" y="10516"/>
                    <a:pt x="12954" y="11487"/>
                  </a:cubicBezTo>
                  <a:cubicBezTo>
                    <a:pt x="13264" y="13142"/>
                    <a:pt x="12347" y="13737"/>
                    <a:pt x="10728" y="14095"/>
                  </a:cubicBezTo>
                  <a:cubicBezTo>
                    <a:pt x="9097" y="14452"/>
                    <a:pt x="7073" y="15333"/>
                    <a:pt x="7680" y="17178"/>
                  </a:cubicBezTo>
                  <a:cubicBezTo>
                    <a:pt x="7910" y="17887"/>
                    <a:pt x="8685" y="18196"/>
                    <a:pt x="9683" y="18196"/>
                  </a:cubicBezTo>
                  <a:cubicBezTo>
                    <a:pt x="11265" y="18196"/>
                    <a:pt x="13407" y="17420"/>
                    <a:pt x="14824" y="16238"/>
                  </a:cubicBezTo>
                  <a:cubicBezTo>
                    <a:pt x="17133" y="14321"/>
                    <a:pt x="17526" y="10761"/>
                    <a:pt x="16336" y="8630"/>
                  </a:cubicBezTo>
                  <a:cubicBezTo>
                    <a:pt x="15497" y="7137"/>
                    <a:pt x="13561" y="6088"/>
                    <a:pt x="11616" y="6088"/>
                  </a:cubicBezTo>
                  <a:cubicBezTo>
                    <a:pt x="10798" y="6088"/>
                    <a:pt x="9979" y="6273"/>
                    <a:pt x="9240" y="6689"/>
                  </a:cubicBezTo>
                  <a:cubicBezTo>
                    <a:pt x="6739" y="8082"/>
                    <a:pt x="6025" y="8749"/>
                    <a:pt x="6025" y="8749"/>
                  </a:cubicBezTo>
                  <a:cubicBezTo>
                    <a:pt x="6025" y="8749"/>
                    <a:pt x="5894" y="7641"/>
                    <a:pt x="5346" y="7129"/>
                  </a:cubicBezTo>
                  <a:cubicBezTo>
                    <a:pt x="5346" y="7129"/>
                    <a:pt x="13621" y="3331"/>
                    <a:pt x="11311" y="664"/>
                  </a:cubicBezTo>
                  <a:cubicBezTo>
                    <a:pt x="10906" y="198"/>
                    <a:pt x="10341" y="1"/>
                    <a:pt x="96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3"/>
            <p:cNvSpPr/>
            <p:nvPr/>
          </p:nvSpPr>
          <p:spPr>
            <a:xfrm>
              <a:off x="686375" y="1706975"/>
              <a:ext cx="183400" cy="114275"/>
            </a:xfrm>
            <a:custGeom>
              <a:avLst/>
              <a:gdLst/>
              <a:ahLst/>
              <a:cxnLst/>
              <a:rect l="l" t="t" r="r" b="b"/>
              <a:pathLst>
                <a:path w="7336" h="4571" extrusionOk="0">
                  <a:moveTo>
                    <a:pt x="6697" y="0"/>
                  </a:moveTo>
                  <a:cubicBezTo>
                    <a:pt x="5771" y="0"/>
                    <a:pt x="3285" y="1082"/>
                    <a:pt x="1775" y="2319"/>
                  </a:cubicBezTo>
                  <a:cubicBezTo>
                    <a:pt x="1" y="3759"/>
                    <a:pt x="84" y="4307"/>
                    <a:pt x="322" y="4545"/>
                  </a:cubicBezTo>
                  <a:cubicBezTo>
                    <a:pt x="339" y="4562"/>
                    <a:pt x="366" y="4570"/>
                    <a:pt x="401" y="4570"/>
                  </a:cubicBezTo>
                  <a:cubicBezTo>
                    <a:pt x="862" y="4570"/>
                    <a:pt x="2810" y="3198"/>
                    <a:pt x="4204" y="2402"/>
                  </a:cubicBezTo>
                  <a:cubicBezTo>
                    <a:pt x="5704" y="1545"/>
                    <a:pt x="7335" y="497"/>
                    <a:pt x="7026" y="104"/>
                  </a:cubicBezTo>
                  <a:cubicBezTo>
                    <a:pt x="6972" y="33"/>
                    <a:pt x="6858" y="0"/>
                    <a:pt x="6697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3"/>
            <p:cNvSpPr/>
            <p:nvPr/>
          </p:nvSpPr>
          <p:spPr>
            <a:xfrm>
              <a:off x="656325" y="1827450"/>
              <a:ext cx="22050" cy="22050"/>
            </a:xfrm>
            <a:custGeom>
              <a:avLst/>
              <a:gdLst/>
              <a:ahLst/>
              <a:cxnLst/>
              <a:rect l="l" t="t" r="r" b="b"/>
              <a:pathLst>
                <a:path w="882" h="882" extrusionOk="0">
                  <a:moveTo>
                    <a:pt x="441" y="0"/>
                  </a:moveTo>
                  <a:cubicBezTo>
                    <a:pt x="203" y="0"/>
                    <a:pt x="0" y="202"/>
                    <a:pt x="0" y="441"/>
                  </a:cubicBezTo>
                  <a:cubicBezTo>
                    <a:pt x="0" y="679"/>
                    <a:pt x="203" y="881"/>
                    <a:pt x="441" y="881"/>
                  </a:cubicBezTo>
                  <a:cubicBezTo>
                    <a:pt x="691" y="881"/>
                    <a:pt x="881" y="679"/>
                    <a:pt x="881" y="441"/>
                  </a:cubicBezTo>
                  <a:cubicBezTo>
                    <a:pt x="881" y="202"/>
                    <a:pt x="691" y="0"/>
                    <a:pt x="441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5" name="Google Shape;105;p3"/>
          <p:cNvSpPr/>
          <p:nvPr/>
        </p:nvSpPr>
        <p:spPr>
          <a:xfrm rot="7925529">
            <a:off x="5129809" y="653695"/>
            <a:ext cx="259678" cy="245733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F1EB61-9599-621F-3353-1F6DD8E25E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4670494-4E97-A5EC-1F15-16EA8BABB2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8A6E82-449A-2763-8E12-481551963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7DA42-45E3-4812-90E8-D99CA90DE4E1}" type="datetimeFigureOut">
              <a:rPr lang="vi-VN" smtClean="0"/>
              <a:t>08/08/2023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32453A-3684-2DA6-60BD-330F9F75D8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C5C4ED-F25F-145D-627B-271ADCEF1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5CE22-DF47-4DAC-976B-5A257DB2A2F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959282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4E635BB-A4DB-8CAE-3F86-D5C87DE6E3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24F340-5470-12EF-788D-502E3313EF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597E10-1E70-D163-4548-FCB46EBCAF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7DA42-45E3-4812-90E8-D99CA90DE4E1}" type="datetimeFigureOut">
              <a:rPr lang="vi-VN" smtClean="0"/>
              <a:t>08/08/2023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AC113C-8040-E19D-263F-0E965B9AC3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541D30-0B22-CD90-7577-AFD0149B4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5CE22-DF47-4DAC-976B-5A257DB2A2F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810409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78463" y="2905127"/>
            <a:ext cx="13355914" cy="200458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56926" y="5299364"/>
            <a:ext cx="10998989" cy="238990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234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468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70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937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1171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7406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3640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9875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5641" y="8667752"/>
            <a:ext cx="3666330" cy="49789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68554" y="8667752"/>
            <a:ext cx="4975733" cy="49789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260868" y="8667752"/>
            <a:ext cx="3666330" cy="49789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3136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5643" y="374507"/>
            <a:ext cx="14141555" cy="155863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5643" y="2182093"/>
            <a:ext cx="14141555" cy="617176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5641" y="8667752"/>
            <a:ext cx="3666330" cy="49789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68554" y="8667752"/>
            <a:ext cx="4975733" cy="49789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260868" y="8667752"/>
            <a:ext cx="3666330" cy="49789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1196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1207" y="6009411"/>
            <a:ext cx="13355914" cy="1857375"/>
          </a:xfrm>
          <a:prstGeom prst="rect">
            <a:avLst/>
          </a:prstGeom>
        </p:spPr>
        <p:txBody>
          <a:bodyPr anchor="t"/>
          <a:lstStyle>
            <a:lvl1pPr algn="l">
              <a:defRPr sz="5454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1207" y="3963701"/>
            <a:ext cx="13355914" cy="204571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727">
                <a:solidFill>
                  <a:schemeClr val="tx1">
                    <a:tint val="75000"/>
                  </a:schemeClr>
                </a:solidFill>
              </a:defRPr>
            </a:lvl1pPr>
            <a:lvl2pPr marL="623438" indent="0">
              <a:buNone/>
              <a:defRPr sz="2454">
                <a:solidFill>
                  <a:schemeClr val="tx1">
                    <a:tint val="75000"/>
                  </a:schemeClr>
                </a:solidFill>
              </a:defRPr>
            </a:lvl2pPr>
            <a:lvl3pPr marL="1246876" indent="0">
              <a:buNone/>
              <a:defRPr sz="2182">
                <a:solidFill>
                  <a:schemeClr val="tx1">
                    <a:tint val="75000"/>
                  </a:schemeClr>
                </a:solidFill>
              </a:defRPr>
            </a:lvl3pPr>
            <a:lvl4pPr marL="1870314" indent="0">
              <a:buNone/>
              <a:defRPr sz="1909">
                <a:solidFill>
                  <a:schemeClr val="tx1">
                    <a:tint val="75000"/>
                  </a:schemeClr>
                </a:solidFill>
              </a:defRPr>
            </a:lvl4pPr>
            <a:lvl5pPr marL="2493752" indent="0">
              <a:buNone/>
              <a:defRPr sz="1909">
                <a:solidFill>
                  <a:schemeClr val="tx1">
                    <a:tint val="75000"/>
                  </a:schemeClr>
                </a:solidFill>
              </a:defRPr>
            </a:lvl5pPr>
            <a:lvl6pPr marL="3117190" indent="0">
              <a:buNone/>
              <a:defRPr sz="1909">
                <a:solidFill>
                  <a:schemeClr val="tx1">
                    <a:tint val="75000"/>
                  </a:schemeClr>
                </a:solidFill>
              </a:defRPr>
            </a:lvl6pPr>
            <a:lvl7pPr marL="3740628" indent="0">
              <a:buNone/>
              <a:defRPr sz="1909">
                <a:solidFill>
                  <a:schemeClr val="tx1">
                    <a:tint val="75000"/>
                  </a:schemeClr>
                </a:solidFill>
              </a:defRPr>
            </a:lvl7pPr>
            <a:lvl8pPr marL="4364065" indent="0">
              <a:buNone/>
              <a:defRPr sz="1909">
                <a:solidFill>
                  <a:schemeClr val="tx1">
                    <a:tint val="75000"/>
                  </a:schemeClr>
                </a:solidFill>
              </a:defRPr>
            </a:lvl8pPr>
            <a:lvl9pPr marL="4987503" indent="0">
              <a:buNone/>
              <a:defRPr sz="190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5641" y="8667752"/>
            <a:ext cx="3666330" cy="49789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68554" y="8667752"/>
            <a:ext cx="4975733" cy="49789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260868" y="8667752"/>
            <a:ext cx="3666330" cy="49789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5742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5643" y="374507"/>
            <a:ext cx="14141555" cy="155863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85643" y="2182093"/>
            <a:ext cx="6939837" cy="6171768"/>
          </a:xfrm>
          <a:prstGeom prst="rect">
            <a:avLst/>
          </a:prstGeom>
        </p:spPr>
        <p:txBody>
          <a:bodyPr/>
          <a:lstStyle>
            <a:lvl1pPr>
              <a:defRPr sz="3818"/>
            </a:lvl1pPr>
            <a:lvl2pPr>
              <a:defRPr sz="3273"/>
            </a:lvl2pPr>
            <a:lvl3pPr>
              <a:defRPr sz="2727"/>
            </a:lvl3pPr>
            <a:lvl4pPr>
              <a:defRPr sz="2454"/>
            </a:lvl4pPr>
            <a:lvl5pPr>
              <a:defRPr sz="2454"/>
            </a:lvl5pPr>
            <a:lvl6pPr>
              <a:defRPr sz="2454"/>
            </a:lvl6pPr>
            <a:lvl7pPr>
              <a:defRPr sz="2454"/>
            </a:lvl7pPr>
            <a:lvl8pPr>
              <a:defRPr sz="2454"/>
            </a:lvl8pPr>
            <a:lvl9pPr>
              <a:defRPr sz="245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987361" y="2182093"/>
            <a:ext cx="6939837" cy="6171768"/>
          </a:xfrm>
          <a:prstGeom prst="rect">
            <a:avLst/>
          </a:prstGeom>
        </p:spPr>
        <p:txBody>
          <a:bodyPr/>
          <a:lstStyle>
            <a:lvl1pPr>
              <a:defRPr sz="3818"/>
            </a:lvl1pPr>
            <a:lvl2pPr>
              <a:defRPr sz="3273"/>
            </a:lvl2pPr>
            <a:lvl3pPr>
              <a:defRPr sz="2727"/>
            </a:lvl3pPr>
            <a:lvl4pPr>
              <a:defRPr sz="2454"/>
            </a:lvl4pPr>
            <a:lvl5pPr>
              <a:defRPr sz="2454"/>
            </a:lvl5pPr>
            <a:lvl6pPr>
              <a:defRPr sz="2454"/>
            </a:lvl6pPr>
            <a:lvl7pPr>
              <a:defRPr sz="2454"/>
            </a:lvl7pPr>
            <a:lvl8pPr>
              <a:defRPr sz="2454"/>
            </a:lvl8pPr>
            <a:lvl9pPr>
              <a:defRPr sz="245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5641" y="8667752"/>
            <a:ext cx="3666330" cy="49789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68554" y="8667752"/>
            <a:ext cx="4975733" cy="49789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260868" y="8667752"/>
            <a:ext cx="3666330" cy="49789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57595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5643" y="374507"/>
            <a:ext cx="14141555" cy="155863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5643" y="2093336"/>
            <a:ext cx="6942566" cy="87240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73" b="1"/>
            </a:lvl1pPr>
            <a:lvl2pPr marL="623438" indent="0">
              <a:buNone/>
              <a:defRPr sz="2727" b="1"/>
            </a:lvl2pPr>
            <a:lvl3pPr marL="1246876" indent="0">
              <a:buNone/>
              <a:defRPr sz="2454" b="1"/>
            </a:lvl3pPr>
            <a:lvl4pPr marL="1870314" indent="0">
              <a:buNone/>
              <a:defRPr sz="2182" b="1"/>
            </a:lvl4pPr>
            <a:lvl5pPr marL="2493752" indent="0">
              <a:buNone/>
              <a:defRPr sz="2182" b="1"/>
            </a:lvl5pPr>
            <a:lvl6pPr marL="3117190" indent="0">
              <a:buNone/>
              <a:defRPr sz="2182" b="1"/>
            </a:lvl6pPr>
            <a:lvl7pPr marL="3740628" indent="0">
              <a:buNone/>
              <a:defRPr sz="2182" b="1"/>
            </a:lvl7pPr>
            <a:lvl8pPr marL="4364065" indent="0">
              <a:buNone/>
              <a:defRPr sz="2182" b="1"/>
            </a:lvl8pPr>
            <a:lvl9pPr marL="4987503" indent="0">
              <a:buNone/>
              <a:defRPr sz="218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5643" y="2965739"/>
            <a:ext cx="6942566" cy="5388120"/>
          </a:xfrm>
          <a:prstGeom prst="rect">
            <a:avLst/>
          </a:prstGeom>
        </p:spPr>
        <p:txBody>
          <a:bodyPr/>
          <a:lstStyle>
            <a:lvl1pPr>
              <a:defRPr sz="3273"/>
            </a:lvl1pPr>
            <a:lvl2pPr>
              <a:defRPr sz="2727"/>
            </a:lvl2pPr>
            <a:lvl3pPr>
              <a:defRPr sz="2454"/>
            </a:lvl3pPr>
            <a:lvl4pPr>
              <a:defRPr sz="2182"/>
            </a:lvl4pPr>
            <a:lvl5pPr>
              <a:defRPr sz="2182"/>
            </a:lvl5pPr>
            <a:lvl6pPr>
              <a:defRPr sz="2182"/>
            </a:lvl6pPr>
            <a:lvl7pPr>
              <a:defRPr sz="2182"/>
            </a:lvl7pPr>
            <a:lvl8pPr>
              <a:defRPr sz="2182"/>
            </a:lvl8pPr>
            <a:lvl9pPr>
              <a:defRPr sz="218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981906" y="2093336"/>
            <a:ext cx="6945293" cy="87240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73" b="1"/>
            </a:lvl1pPr>
            <a:lvl2pPr marL="623438" indent="0">
              <a:buNone/>
              <a:defRPr sz="2727" b="1"/>
            </a:lvl2pPr>
            <a:lvl3pPr marL="1246876" indent="0">
              <a:buNone/>
              <a:defRPr sz="2454" b="1"/>
            </a:lvl3pPr>
            <a:lvl4pPr marL="1870314" indent="0">
              <a:buNone/>
              <a:defRPr sz="2182" b="1"/>
            </a:lvl4pPr>
            <a:lvl5pPr marL="2493752" indent="0">
              <a:buNone/>
              <a:defRPr sz="2182" b="1"/>
            </a:lvl5pPr>
            <a:lvl6pPr marL="3117190" indent="0">
              <a:buNone/>
              <a:defRPr sz="2182" b="1"/>
            </a:lvl6pPr>
            <a:lvl7pPr marL="3740628" indent="0">
              <a:buNone/>
              <a:defRPr sz="2182" b="1"/>
            </a:lvl7pPr>
            <a:lvl8pPr marL="4364065" indent="0">
              <a:buNone/>
              <a:defRPr sz="2182" b="1"/>
            </a:lvl8pPr>
            <a:lvl9pPr marL="4987503" indent="0">
              <a:buNone/>
              <a:defRPr sz="218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981906" y="2965739"/>
            <a:ext cx="6945293" cy="5388120"/>
          </a:xfrm>
          <a:prstGeom prst="rect">
            <a:avLst/>
          </a:prstGeom>
        </p:spPr>
        <p:txBody>
          <a:bodyPr/>
          <a:lstStyle>
            <a:lvl1pPr>
              <a:defRPr sz="3273"/>
            </a:lvl1pPr>
            <a:lvl2pPr>
              <a:defRPr sz="2727"/>
            </a:lvl2pPr>
            <a:lvl3pPr>
              <a:defRPr sz="2454"/>
            </a:lvl3pPr>
            <a:lvl4pPr>
              <a:defRPr sz="2182"/>
            </a:lvl4pPr>
            <a:lvl5pPr>
              <a:defRPr sz="2182"/>
            </a:lvl5pPr>
            <a:lvl6pPr>
              <a:defRPr sz="2182"/>
            </a:lvl6pPr>
            <a:lvl7pPr>
              <a:defRPr sz="2182"/>
            </a:lvl7pPr>
            <a:lvl8pPr>
              <a:defRPr sz="2182"/>
            </a:lvl8pPr>
            <a:lvl9pPr>
              <a:defRPr sz="218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785641" y="8667752"/>
            <a:ext cx="3666330" cy="49789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368554" y="8667752"/>
            <a:ext cx="4975733" cy="49789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1260868" y="8667752"/>
            <a:ext cx="3666330" cy="49789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61584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5643" y="374507"/>
            <a:ext cx="14141555" cy="155863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85641" y="8667752"/>
            <a:ext cx="3666330" cy="49789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368554" y="8667752"/>
            <a:ext cx="4975733" cy="49789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260868" y="8667752"/>
            <a:ext cx="3666330" cy="49789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04941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785641" y="8667752"/>
            <a:ext cx="3666330" cy="49789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368554" y="8667752"/>
            <a:ext cx="4975733" cy="49789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260868" y="8667752"/>
            <a:ext cx="3666330" cy="49789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1957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5643" y="372341"/>
            <a:ext cx="5169416" cy="1584614"/>
          </a:xfrm>
          <a:prstGeom prst="rect">
            <a:avLst/>
          </a:prstGeom>
        </p:spPr>
        <p:txBody>
          <a:bodyPr anchor="b"/>
          <a:lstStyle>
            <a:lvl1pPr algn="l">
              <a:defRPr sz="272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43285" y="372343"/>
            <a:ext cx="8783914" cy="7981518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818"/>
            </a:lvl2pPr>
            <a:lvl3pPr>
              <a:defRPr sz="3273"/>
            </a:lvl3pPr>
            <a:lvl4pPr>
              <a:defRPr sz="2727"/>
            </a:lvl4pPr>
            <a:lvl5pPr>
              <a:defRPr sz="2727"/>
            </a:lvl5pPr>
            <a:lvl6pPr>
              <a:defRPr sz="2727"/>
            </a:lvl6pPr>
            <a:lvl7pPr>
              <a:defRPr sz="2727"/>
            </a:lvl7pPr>
            <a:lvl8pPr>
              <a:defRPr sz="2727"/>
            </a:lvl8pPr>
            <a:lvl9pPr>
              <a:defRPr sz="272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5643" y="1956957"/>
            <a:ext cx="5169416" cy="63969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9"/>
            </a:lvl1pPr>
            <a:lvl2pPr marL="623438" indent="0">
              <a:buNone/>
              <a:defRPr sz="1636"/>
            </a:lvl2pPr>
            <a:lvl3pPr marL="1246876" indent="0">
              <a:buNone/>
              <a:defRPr sz="1364"/>
            </a:lvl3pPr>
            <a:lvl4pPr marL="1870314" indent="0">
              <a:buNone/>
              <a:defRPr sz="1227"/>
            </a:lvl4pPr>
            <a:lvl5pPr marL="2493752" indent="0">
              <a:buNone/>
              <a:defRPr sz="1227"/>
            </a:lvl5pPr>
            <a:lvl6pPr marL="3117190" indent="0">
              <a:buNone/>
              <a:defRPr sz="1227"/>
            </a:lvl6pPr>
            <a:lvl7pPr marL="3740628" indent="0">
              <a:buNone/>
              <a:defRPr sz="1227"/>
            </a:lvl7pPr>
            <a:lvl8pPr marL="4364065" indent="0">
              <a:buNone/>
              <a:defRPr sz="1227"/>
            </a:lvl8pPr>
            <a:lvl9pPr marL="4987503" indent="0">
              <a:buNone/>
              <a:defRPr sz="122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5641" y="8667752"/>
            <a:ext cx="3666330" cy="49789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68554" y="8667752"/>
            <a:ext cx="4975733" cy="49789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260868" y="8667752"/>
            <a:ext cx="3666330" cy="49789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1171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lt1"/>
        </a:solid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"/>
          <p:cNvSpPr/>
          <p:nvPr/>
        </p:nvSpPr>
        <p:spPr>
          <a:xfrm rot="10800000">
            <a:off x="-152390" y="1594688"/>
            <a:ext cx="9486890" cy="3653587"/>
          </a:xfrm>
          <a:custGeom>
            <a:avLst/>
            <a:gdLst/>
            <a:ahLst/>
            <a:cxnLst/>
            <a:rect l="l" t="t" r="r" b="b"/>
            <a:pathLst>
              <a:path w="112241" h="40653" extrusionOk="0">
                <a:moveTo>
                  <a:pt x="9" y="482"/>
                </a:moveTo>
                <a:cubicBezTo>
                  <a:pt x="6" y="482"/>
                  <a:pt x="3" y="482"/>
                  <a:pt x="1" y="482"/>
                </a:cubicBezTo>
                <a:cubicBezTo>
                  <a:pt x="1" y="482"/>
                  <a:pt x="4" y="482"/>
                  <a:pt x="9" y="482"/>
                </a:cubicBezTo>
                <a:close/>
                <a:moveTo>
                  <a:pt x="84716" y="1"/>
                </a:moveTo>
                <a:cubicBezTo>
                  <a:pt x="52481" y="1"/>
                  <a:pt x="765" y="475"/>
                  <a:pt x="9" y="482"/>
                </a:cubicBezTo>
                <a:lnTo>
                  <a:pt x="9" y="482"/>
                </a:lnTo>
                <a:cubicBezTo>
                  <a:pt x="61" y="482"/>
                  <a:pt x="113" y="481"/>
                  <a:pt x="165" y="481"/>
                </a:cubicBezTo>
                <a:cubicBezTo>
                  <a:pt x="10817" y="481"/>
                  <a:pt x="19426" y="9643"/>
                  <a:pt x="25182" y="17579"/>
                </a:cubicBezTo>
                <a:cubicBezTo>
                  <a:pt x="29623" y="23711"/>
                  <a:pt x="33767" y="30271"/>
                  <a:pt x="39851" y="34784"/>
                </a:cubicBezTo>
                <a:cubicBezTo>
                  <a:pt x="45062" y="38640"/>
                  <a:pt x="51556" y="40652"/>
                  <a:pt x="58034" y="40652"/>
                </a:cubicBezTo>
                <a:cubicBezTo>
                  <a:pt x="61798" y="40652"/>
                  <a:pt x="65557" y="39973"/>
                  <a:pt x="69057" y="38582"/>
                </a:cubicBezTo>
                <a:cubicBezTo>
                  <a:pt x="75165" y="36141"/>
                  <a:pt x="80344" y="31760"/>
                  <a:pt x="84594" y="26747"/>
                </a:cubicBezTo>
                <a:cubicBezTo>
                  <a:pt x="91738" y="18294"/>
                  <a:pt x="97025" y="2197"/>
                  <a:pt x="109598" y="482"/>
                </a:cubicBezTo>
                <a:cubicBezTo>
                  <a:pt x="112241" y="121"/>
                  <a:pt x="100948" y="1"/>
                  <a:pt x="8471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4"/>
          <p:cNvSpPr/>
          <p:nvPr/>
        </p:nvSpPr>
        <p:spPr>
          <a:xfrm rot="8549447">
            <a:off x="818866" y="3953439"/>
            <a:ext cx="222571" cy="210618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4"/>
          <p:cNvSpPr/>
          <p:nvPr/>
        </p:nvSpPr>
        <p:spPr>
          <a:xfrm rot="-7207332">
            <a:off x="8195943" y="585542"/>
            <a:ext cx="231437" cy="219006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4"/>
          <p:cNvSpPr/>
          <p:nvPr/>
        </p:nvSpPr>
        <p:spPr>
          <a:xfrm rot="-3647476">
            <a:off x="7605364" y="4527908"/>
            <a:ext cx="222571" cy="210618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4"/>
          <p:cNvSpPr/>
          <p:nvPr/>
        </p:nvSpPr>
        <p:spPr>
          <a:xfrm rot="2195570">
            <a:off x="7453946" y="4697576"/>
            <a:ext cx="158461" cy="149951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4"/>
          <p:cNvSpPr txBox="1">
            <a:spLocks noGrp="1"/>
          </p:cNvSpPr>
          <p:nvPr>
            <p:ph type="title"/>
          </p:nvPr>
        </p:nvSpPr>
        <p:spPr>
          <a:xfrm>
            <a:off x="4572000" y="1836000"/>
            <a:ext cx="3851700" cy="81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14" name="Google Shape;114;p4"/>
          <p:cNvSpPr txBox="1">
            <a:spLocks noGrp="1"/>
          </p:cNvSpPr>
          <p:nvPr>
            <p:ph type="title" idx="2" hasCustomPrompt="1"/>
          </p:nvPr>
        </p:nvSpPr>
        <p:spPr>
          <a:xfrm>
            <a:off x="1610350" y="1917000"/>
            <a:ext cx="2075100" cy="13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15" name="Google Shape;115;p4"/>
          <p:cNvSpPr txBox="1">
            <a:spLocks noGrp="1"/>
          </p:cNvSpPr>
          <p:nvPr>
            <p:ph type="subTitle" idx="1"/>
          </p:nvPr>
        </p:nvSpPr>
        <p:spPr>
          <a:xfrm>
            <a:off x="4572000" y="2655000"/>
            <a:ext cx="3781500" cy="65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600"/>
            </a:lvl1pPr>
            <a:lvl2pPr lvl="1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16" name="Google Shape;116;p4"/>
          <p:cNvGrpSpPr/>
          <p:nvPr/>
        </p:nvGrpSpPr>
        <p:grpSpPr>
          <a:xfrm>
            <a:off x="9" y="-230093"/>
            <a:ext cx="9222332" cy="1707949"/>
            <a:chOff x="9" y="-230093"/>
            <a:chExt cx="9222332" cy="1707949"/>
          </a:xfrm>
        </p:grpSpPr>
        <p:grpSp>
          <p:nvGrpSpPr>
            <p:cNvPr id="117" name="Google Shape;117;p4"/>
            <p:cNvGrpSpPr/>
            <p:nvPr/>
          </p:nvGrpSpPr>
          <p:grpSpPr>
            <a:xfrm rot="-4110747">
              <a:off x="225859" y="835922"/>
              <a:ext cx="514564" cy="482509"/>
              <a:chOff x="1808966" y="570473"/>
              <a:chExt cx="514562" cy="482508"/>
            </a:xfrm>
          </p:grpSpPr>
          <p:sp>
            <p:nvSpPr>
              <p:cNvPr id="118" name="Google Shape;118;p4"/>
              <p:cNvSpPr/>
              <p:nvPr/>
            </p:nvSpPr>
            <p:spPr>
              <a:xfrm rot="1336399">
                <a:off x="1860484" y="635298"/>
                <a:ext cx="411526" cy="352857"/>
              </a:xfrm>
              <a:custGeom>
                <a:avLst/>
                <a:gdLst/>
                <a:ahLst/>
                <a:cxnLst/>
                <a:rect l="l" t="t" r="r" b="b"/>
                <a:pathLst>
                  <a:path w="18027" h="15457" extrusionOk="0">
                    <a:moveTo>
                      <a:pt x="6484" y="0"/>
                    </a:moveTo>
                    <a:cubicBezTo>
                      <a:pt x="6270" y="0"/>
                      <a:pt x="6046" y="42"/>
                      <a:pt x="5811" y="132"/>
                    </a:cubicBezTo>
                    <a:cubicBezTo>
                      <a:pt x="3465" y="1025"/>
                      <a:pt x="6502" y="6990"/>
                      <a:pt x="6406" y="7216"/>
                    </a:cubicBezTo>
                    <a:cubicBezTo>
                      <a:pt x="6299" y="7442"/>
                      <a:pt x="1" y="8906"/>
                      <a:pt x="1191" y="11514"/>
                    </a:cubicBezTo>
                    <a:cubicBezTo>
                      <a:pt x="1500" y="12194"/>
                      <a:pt x="2065" y="12444"/>
                      <a:pt x="2736" y="12444"/>
                    </a:cubicBezTo>
                    <a:cubicBezTo>
                      <a:pt x="4599" y="12444"/>
                      <a:pt x="7287" y="10521"/>
                      <a:pt x="7644" y="10521"/>
                    </a:cubicBezTo>
                    <a:cubicBezTo>
                      <a:pt x="7654" y="10521"/>
                      <a:pt x="7662" y="10523"/>
                      <a:pt x="7668" y="10526"/>
                    </a:cubicBezTo>
                    <a:cubicBezTo>
                      <a:pt x="7946" y="10654"/>
                      <a:pt x="9383" y="15457"/>
                      <a:pt x="11790" y="15457"/>
                    </a:cubicBezTo>
                    <a:cubicBezTo>
                      <a:pt x="12066" y="15457"/>
                      <a:pt x="12355" y="15393"/>
                      <a:pt x="12657" y="15252"/>
                    </a:cubicBezTo>
                    <a:cubicBezTo>
                      <a:pt x="15586" y="13871"/>
                      <a:pt x="11550" y="9014"/>
                      <a:pt x="11633" y="8775"/>
                    </a:cubicBezTo>
                    <a:cubicBezTo>
                      <a:pt x="11717" y="8549"/>
                      <a:pt x="18027" y="6620"/>
                      <a:pt x="16812" y="4358"/>
                    </a:cubicBezTo>
                    <a:cubicBezTo>
                      <a:pt x="16512" y="3790"/>
                      <a:pt x="15959" y="3579"/>
                      <a:pt x="15293" y="3579"/>
                    </a:cubicBezTo>
                    <a:cubicBezTo>
                      <a:pt x="13348" y="3579"/>
                      <a:pt x="10443" y="5387"/>
                      <a:pt x="10096" y="5387"/>
                    </a:cubicBezTo>
                    <a:cubicBezTo>
                      <a:pt x="10087" y="5387"/>
                      <a:pt x="10079" y="5385"/>
                      <a:pt x="10073" y="5382"/>
                    </a:cubicBezTo>
                    <a:cubicBezTo>
                      <a:pt x="9920" y="5284"/>
                      <a:pt x="8893" y="0"/>
                      <a:pt x="6484" y="0"/>
                    </a:cubicBezTo>
                    <a:close/>
                  </a:path>
                </a:pathLst>
              </a:custGeom>
              <a:solidFill>
                <a:srgbClr val="EE45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19;p4"/>
              <p:cNvSpPr/>
              <p:nvPr/>
            </p:nvSpPr>
            <p:spPr>
              <a:xfrm rot="1336399">
                <a:off x="2057921" y="772127"/>
                <a:ext cx="31549" cy="27120"/>
              </a:xfrm>
              <a:custGeom>
                <a:avLst/>
                <a:gdLst/>
                <a:ahLst/>
                <a:cxnLst/>
                <a:rect l="l" t="t" r="r" b="b"/>
                <a:pathLst>
                  <a:path w="1382" h="1188" extrusionOk="0">
                    <a:moveTo>
                      <a:pt x="707" y="1"/>
                    </a:moveTo>
                    <a:cubicBezTo>
                      <a:pt x="639" y="1"/>
                      <a:pt x="569" y="11"/>
                      <a:pt x="500" y="34"/>
                    </a:cubicBezTo>
                    <a:cubicBezTo>
                      <a:pt x="179" y="153"/>
                      <a:pt x="0" y="487"/>
                      <a:pt x="107" y="796"/>
                    </a:cubicBezTo>
                    <a:cubicBezTo>
                      <a:pt x="192" y="1040"/>
                      <a:pt x="423" y="1187"/>
                      <a:pt x="674" y="1187"/>
                    </a:cubicBezTo>
                    <a:cubicBezTo>
                      <a:pt x="743" y="1187"/>
                      <a:pt x="813" y="1177"/>
                      <a:pt x="881" y="1154"/>
                    </a:cubicBezTo>
                    <a:cubicBezTo>
                      <a:pt x="1203" y="1035"/>
                      <a:pt x="1381" y="701"/>
                      <a:pt x="1274" y="392"/>
                    </a:cubicBezTo>
                    <a:cubicBezTo>
                      <a:pt x="1190" y="148"/>
                      <a:pt x="959" y="1"/>
                      <a:pt x="707" y="1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20;p4"/>
              <p:cNvSpPr/>
              <p:nvPr/>
            </p:nvSpPr>
            <p:spPr>
              <a:xfrm rot="1336399">
                <a:off x="2049945" y="660067"/>
                <a:ext cx="52756" cy="95011"/>
              </a:xfrm>
              <a:custGeom>
                <a:avLst/>
                <a:gdLst/>
                <a:ahLst/>
                <a:cxnLst/>
                <a:rect l="l" t="t" r="r" b="b"/>
                <a:pathLst>
                  <a:path w="2311" h="4162" extrusionOk="0">
                    <a:moveTo>
                      <a:pt x="591" y="0"/>
                    </a:moveTo>
                    <a:cubicBezTo>
                      <a:pt x="556" y="0"/>
                      <a:pt x="521" y="6"/>
                      <a:pt x="488" y="17"/>
                    </a:cubicBezTo>
                    <a:cubicBezTo>
                      <a:pt x="48" y="159"/>
                      <a:pt x="0" y="1195"/>
                      <a:pt x="369" y="2338"/>
                    </a:cubicBezTo>
                    <a:cubicBezTo>
                      <a:pt x="712" y="3389"/>
                      <a:pt x="1291" y="4162"/>
                      <a:pt x="1725" y="4162"/>
                    </a:cubicBezTo>
                    <a:cubicBezTo>
                      <a:pt x="1758" y="4162"/>
                      <a:pt x="1791" y="4157"/>
                      <a:pt x="1822" y="4148"/>
                    </a:cubicBezTo>
                    <a:cubicBezTo>
                      <a:pt x="2251" y="4005"/>
                      <a:pt x="2310" y="2969"/>
                      <a:pt x="1941" y="1826"/>
                    </a:cubicBezTo>
                    <a:cubicBezTo>
                      <a:pt x="1600" y="771"/>
                      <a:pt x="1016" y="0"/>
                      <a:pt x="591" y="0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1" name="Google Shape;121;p4"/>
            <p:cNvGrpSpPr/>
            <p:nvPr/>
          </p:nvGrpSpPr>
          <p:grpSpPr>
            <a:xfrm>
              <a:off x="8431055" y="995377"/>
              <a:ext cx="367699" cy="482479"/>
              <a:chOff x="2295201" y="456788"/>
              <a:chExt cx="624170" cy="819010"/>
            </a:xfrm>
          </p:grpSpPr>
          <p:sp>
            <p:nvSpPr>
              <p:cNvPr id="122" name="Google Shape;122;p4"/>
              <p:cNvSpPr/>
              <p:nvPr/>
            </p:nvSpPr>
            <p:spPr>
              <a:xfrm rot="-265425">
                <a:off x="2324324" y="477457"/>
                <a:ext cx="565924" cy="777671"/>
              </a:xfrm>
              <a:custGeom>
                <a:avLst/>
                <a:gdLst/>
                <a:ahLst/>
                <a:cxnLst/>
                <a:rect l="l" t="t" r="r" b="b"/>
                <a:pathLst>
                  <a:path w="15183" h="20864" extrusionOk="0">
                    <a:moveTo>
                      <a:pt x="5535" y="1"/>
                    </a:moveTo>
                    <a:cubicBezTo>
                      <a:pt x="2828" y="1"/>
                      <a:pt x="1" y="8910"/>
                      <a:pt x="1788" y="10310"/>
                    </a:cubicBezTo>
                    <a:cubicBezTo>
                      <a:pt x="3657" y="11786"/>
                      <a:pt x="7289" y="11953"/>
                      <a:pt x="7289" y="11953"/>
                    </a:cubicBezTo>
                    <a:cubicBezTo>
                      <a:pt x="7289" y="11953"/>
                      <a:pt x="4372" y="19656"/>
                      <a:pt x="7015" y="20752"/>
                    </a:cubicBezTo>
                    <a:cubicBezTo>
                      <a:pt x="7196" y="20827"/>
                      <a:pt x="7372" y="20863"/>
                      <a:pt x="7545" y="20863"/>
                    </a:cubicBezTo>
                    <a:cubicBezTo>
                      <a:pt x="9884" y="20863"/>
                      <a:pt x="11503" y="14240"/>
                      <a:pt x="13277" y="8774"/>
                    </a:cubicBezTo>
                    <a:cubicBezTo>
                      <a:pt x="15182" y="2916"/>
                      <a:pt x="13754" y="2857"/>
                      <a:pt x="12384" y="2511"/>
                    </a:cubicBezTo>
                    <a:cubicBezTo>
                      <a:pt x="12343" y="2501"/>
                      <a:pt x="12302" y="2497"/>
                      <a:pt x="12260" y="2497"/>
                    </a:cubicBezTo>
                    <a:cubicBezTo>
                      <a:pt x="10905" y="2497"/>
                      <a:pt x="9152" y="7564"/>
                      <a:pt x="8979" y="8465"/>
                    </a:cubicBezTo>
                    <a:cubicBezTo>
                      <a:pt x="8979" y="8465"/>
                      <a:pt x="8979" y="8465"/>
                      <a:pt x="8979" y="8465"/>
                    </a:cubicBezTo>
                    <a:cubicBezTo>
                      <a:pt x="8977" y="8465"/>
                      <a:pt x="7518" y="7226"/>
                      <a:pt x="5729" y="7131"/>
                    </a:cubicBezTo>
                    <a:cubicBezTo>
                      <a:pt x="5729" y="7131"/>
                      <a:pt x="8729" y="952"/>
                      <a:pt x="5907" y="59"/>
                    </a:cubicBezTo>
                    <a:cubicBezTo>
                      <a:pt x="5784" y="19"/>
                      <a:pt x="5660" y="1"/>
                      <a:pt x="5535" y="1"/>
                    </a:cubicBezTo>
                    <a:close/>
                  </a:path>
                </a:pathLst>
              </a:custGeom>
              <a:solidFill>
                <a:srgbClr val="73C3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23;p4"/>
              <p:cNvSpPr/>
              <p:nvPr/>
            </p:nvSpPr>
            <p:spPr>
              <a:xfrm rot="-265425">
                <a:off x="2377983" y="520434"/>
                <a:ext cx="134856" cy="237506"/>
              </a:xfrm>
              <a:custGeom>
                <a:avLst/>
                <a:gdLst/>
                <a:ahLst/>
                <a:cxnLst/>
                <a:rect l="l" t="t" r="r" b="b"/>
                <a:pathLst>
                  <a:path w="3618" h="6372" extrusionOk="0">
                    <a:moveTo>
                      <a:pt x="2894" y="1"/>
                    </a:moveTo>
                    <a:cubicBezTo>
                      <a:pt x="2158" y="1"/>
                      <a:pt x="0" y="6168"/>
                      <a:pt x="759" y="6366"/>
                    </a:cubicBezTo>
                    <a:cubicBezTo>
                      <a:pt x="771" y="6370"/>
                      <a:pt x="784" y="6371"/>
                      <a:pt x="797" y="6371"/>
                    </a:cubicBezTo>
                    <a:cubicBezTo>
                      <a:pt x="1610" y="6371"/>
                      <a:pt x="3617" y="266"/>
                      <a:pt x="2938" y="9"/>
                    </a:cubicBezTo>
                    <a:cubicBezTo>
                      <a:pt x="2924" y="3"/>
                      <a:pt x="2909" y="1"/>
                      <a:pt x="2894" y="1"/>
                    </a:cubicBezTo>
                    <a:close/>
                  </a:path>
                </a:pathLst>
              </a:custGeom>
              <a:solidFill>
                <a:srgbClr val="36A2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24;p4"/>
              <p:cNvSpPr/>
              <p:nvPr/>
            </p:nvSpPr>
            <p:spPr>
              <a:xfrm rot="-265425">
                <a:off x="2567619" y="589139"/>
                <a:ext cx="233444" cy="606400"/>
              </a:xfrm>
              <a:custGeom>
                <a:avLst/>
                <a:gdLst/>
                <a:ahLst/>
                <a:cxnLst/>
                <a:rect l="l" t="t" r="r" b="b"/>
                <a:pathLst>
                  <a:path w="6263" h="16269" extrusionOk="0">
                    <a:moveTo>
                      <a:pt x="5623" y="0"/>
                    </a:moveTo>
                    <a:cubicBezTo>
                      <a:pt x="5237" y="0"/>
                      <a:pt x="2897" y="5871"/>
                      <a:pt x="1845" y="8883"/>
                    </a:cubicBezTo>
                    <a:cubicBezTo>
                      <a:pt x="786" y="11919"/>
                      <a:pt x="0" y="16087"/>
                      <a:pt x="417" y="16265"/>
                    </a:cubicBezTo>
                    <a:cubicBezTo>
                      <a:pt x="422" y="16267"/>
                      <a:pt x="427" y="16268"/>
                      <a:pt x="433" y="16268"/>
                    </a:cubicBezTo>
                    <a:cubicBezTo>
                      <a:pt x="883" y="16268"/>
                      <a:pt x="2882" y="9144"/>
                      <a:pt x="3941" y="6097"/>
                    </a:cubicBezTo>
                    <a:cubicBezTo>
                      <a:pt x="5024" y="3014"/>
                      <a:pt x="6263" y="168"/>
                      <a:pt x="5632" y="1"/>
                    </a:cubicBezTo>
                    <a:cubicBezTo>
                      <a:pt x="5629" y="1"/>
                      <a:pt x="5626" y="0"/>
                      <a:pt x="5623" y="0"/>
                    </a:cubicBezTo>
                    <a:close/>
                  </a:path>
                </a:pathLst>
              </a:custGeom>
              <a:solidFill>
                <a:srgbClr val="36A2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125;p4"/>
              <p:cNvSpPr/>
              <p:nvPr/>
            </p:nvSpPr>
            <p:spPr>
              <a:xfrm rot="-265425">
                <a:off x="2398304" y="791182"/>
                <a:ext cx="33323" cy="33322"/>
              </a:xfrm>
              <a:custGeom>
                <a:avLst/>
                <a:gdLst/>
                <a:ahLst/>
                <a:cxnLst/>
                <a:rect l="l" t="t" r="r" b="b"/>
                <a:pathLst>
                  <a:path w="894" h="894" extrusionOk="0">
                    <a:moveTo>
                      <a:pt x="453" y="1"/>
                    </a:moveTo>
                    <a:cubicBezTo>
                      <a:pt x="203" y="1"/>
                      <a:pt x="0" y="203"/>
                      <a:pt x="0" y="442"/>
                    </a:cubicBezTo>
                    <a:cubicBezTo>
                      <a:pt x="0" y="692"/>
                      <a:pt x="203" y="894"/>
                      <a:pt x="453" y="894"/>
                    </a:cubicBezTo>
                    <a:cubicBezTo>
                      <a:pt x="703" y="894"/>
                      <a:pt x="893" y="692"/>
                      <a:pt x="893" y="442"/>
                    </a:cubicBezTo>
                    <a:cubicBezTo>
                      <a:pt x="893" y="203"/>
                      <a:pt x="703" y="1"/>
                      <a:pt x="453" y="1"/>
                    </a:cubicBezTo>
                    <a:close/>
                  </a:path>
                </a:pathLst>
              </a:custGeom>
              <a:solidFill>
                <a:srgbClr val="36A2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6" name="Google Shape;126;p4"/>
            <p:cNvGrpSpPr/>
            <p:nvPr/>
          </p:nvGrpSpPr>
          <p:grpSpPr>
            <a:xfrm rot="312326">
              <a:off x="27316" y="107713"/>
              <a:ext cx="537653" cy="545141"/>
              <a:chOff x="881650" y="1773075"/>
              <a:chExt cx="407175" cy="416350"/>
            </a:xfrm>
          </p:grpSpPr>
          <p:sp>
            <p:nvSpPr>
              <p:cNvPr id="127" name="Google Shape;127;p4"/>
              <p:cNvSpPr/>
              <p:nvPr/>
            </p:nvSpPr>
            <p:spPr>
              <a:xfrm>
                <a:off x="881650" y="1773075"/>
                <a:ext cx="4071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6287" h="16654" extrusionOk="0">
                    <a:moveTo>
                      <a:pt x="6602" y="1"/>
                    </a:moveTo>
                    <a:cubicBezTo>
                      <a:pt x="4440" y="1"/>
                      <a:pt x="2474" y="1200"/>
                      <a:pt x="1536" y="2842"/>
                    </a:cubicBezTo>
                    <a:cubicBezTo>
                      <a:pt x="0" y="5533"/>
                      <a:pt x="310" y="8021"/>
                      <a:pt x="1917" y="8473"/>
                    </a:cubicBezTo>
                    <a:cubicBezTo>
                      <a:pt x="2144" y="8536"/>
                      <a:pt x="2350" y="8566"/>
                      <a:pt x="2539" y="8566"/>
                    </a:cubicBezTo>
                    <a:cubicBezTo>
                      <a:pt x="4027" y="8566"/>
                      <a:pt x="4420" y="6743"/>
                      <a:pt x="4906" y="5211"/>
                    </a:cubicBezTo>
                    <a:cubicBezTo>
                      <a:pt x="5274" y="4041"/>
                      <a:pt x="5978" y="3410"/>
                      <a:pt x="6827" y="3410"/>
                    </a:cubicBezTo>
                    <a:cubicBezTo>
                      <a:pt x="7239" y="3410"/>
                      <a:pt x="7685" y="3558"/>
                      <a:pt x="8144" y="3866"/>
                    </a:cubicBezTo>
                    <a:cubicBezTo>
                      <a:pt x="9549" y="4818"/>
                      <a:pt x="8168" y="8938"/>
                      <a:pt x="7013" y="11057"/>
                    </a:cubicBezTo>
                    <a:cubicBezTo>
                      <a:pt x="5858" y="13165"/>
                      <a:pt x="5037" y="16605"/>
                      <a:pt x="7894" y="16653"/>
                    </a:cubicBezTo>
                    <a:cubicBezTo>
                      <a:pt x="7908" y="16653"/>
                      <a:pt x="7922" y="16653"/>
                      <a:pt x="7936" y="16653"/>
                    </a:cubicBezTo>
                    <a:cubicBezTo>
                      <a:pt x="10817" y="16653"/>
                      <a:pt x="16286" y="11800"/>
                      <a:pt x="15883" y="10378"/>
                    </a:cubicBezTo>
                    <a:cubicBezTo>
                      <a:pt x="15623" y="9451"/>
                      <a:pt x="14750" y="9032"/>
                      <a:pt x="13847" y="9032"/>
                    </a:cubicBezTo>
                    <a:cubicBezTo>
                      <a:pt x="13348" y="9032"/>
                      <a:pt x="12839" y="9160"/>
                      <a:pt x="12419" y="9402"/>
                    </a:cubicBezTo>
                    <a:cubicBezTo>
                      <a:pt x="11668" y="9855"/>
                      <a:pt x="11014" y="10438"/>
                      <a:pt x="10490" y="11140"/>
                    </a:cubicBezTo>
                    <a:cubicBezTo>
                      <a:pt x="10490" y="11140"/>
                      <a:pt x="14157" y="4675"/>
                      <a:pt x="10764" y="1663"/>
                    </a:cubicBezTo>
                    <a:cubicBezTo>
                      <a:pt x="9441" y="489"/>
                      <a:pt x="7982" y="1"/>
                      <a:pt x="660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128;p4"/>
              <p:cNvSpPr/>
              <p:nvPr/>
            </p:nvSpPr>
            <p:spPr>
              <a:xfrm>
                <a:off x="906350" y="1802325"/>
                <a:ext cx="105400" cy="129100"/>
              </a:xfrm>
              <a:custGeom>
                <a:avLst/>
                <a:gdLst/>
                <a:ahLst/>
                <a:cxnLst/>
                <a:rect l="l" t="t" r="r" b="b"/>
                <a:pathLst>
                  <a:path w="4216" h="5164" extrusionOk="0">
                    <a:moveTo>
                      <a:pt x="3680" y="0"/>
                    </a:moveTo>
                    <a:cubicBezTo>
                      <a:pt x="3129" y="0"/>
                      <a:pt x="1983" y="685"/>
                      <a:pt x="1286" y="1779"/>
                    </a:cubicBezTo>
                    <a:cubicBezTo>
                      <a:pt x="429" y="3112"/>
                      <a:pt x="1" y="4887"/>
                      <a:pt x="715" y="5148"/>
                    </a:cubicBezTo>
                    <a:cubicBezTo>
                      <a:pt x="742" y="5159"/>
                      <a:pt x="768" y="5163"/>
                      <a:pt x="794" y="5163"/>
                    </a:cubicBezTo>
                    <a:cubicBezTo>
                      <a:pt x="1353" y="5163"/>
                      <a:pt x="1689" y="2929"/>
                      <a:pt x="2406" y="2053"/>
                    </a:cubicBezTo>
                    <a:cubicBezTo>
                      <a:pt x="3156" y="1124"/>
                      <a:pt x="4215" y="529"/>
                      <a:pt x="3953" y="112"/>
                    </a:cubicBezTo>
                    <a:cubicBezTo>
                      <a:pt x="3902" y="36"/>
                      <a:pt x="3807" y="0"/>
                      <a:pt x="368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129;p4"/>
              <p:cNvSpPr/>
              <p:nvPr/>
            </p:nvSpPr>
            <p:spPr>
              <a:xfrm>
                <a:off x="1023625" y="1789050"/>
                <a:ext cx="20575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823" h="822" extrusionOk="0">
                    <a:moveTo>
                      <a:pt x="405" y="0"/>
                    </a:moveTo>
                    <a:cubicBezTo>
                      <a:pt x="179" y="0"/>
                      <a:pt x="1" y="191"/>
                      <a:pt x="1" y="417"/>
                    </a:cubicBezTo>
                    <a:cubicBezTo>
                      <a:pt x="1" y="643"/>
                      <a:pt x="179" y="822"/>
                      <a:pt x="405" y="822"/>
                    </a:cubicBezTo>
                    <a:cubicBezTo>
                      <a:pt x="632" y="822"/>
                      <a:pt x="822" y="643"/>
                      <a:pt x="822" y="417"/>
                    </a:cubicBezTo>
                    <a:cubicBezTo>
                      <a:pt x="822" y="191"/>
                      <a:pt x="632" y="0"/>
                      <a:pt x="4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0" name="Google Shape;130;p4"/>
            <p:cNvGrpSpPr/>
            <p:nvPr/>
          </p:nvGrpSpPr>
          <p:grpSpPr>
            <a:xfrm rot="-705166">
              <a:off x="764605" y="339823"/>
              <a:ext cx="436681" cy="381309"/>
              <a:chOff x="2743525" y="601801"/>
              <a:chExt cx="333510" cy="291221"/>
            </a:xfrm>
          </p:grpSpPr>
          <p:sp>
            <p:nvSpPr>
              <p:cNvPr id="131" name="Google Shape;131;p4"/>
              <p:cNvSpPr/>
              <p:nvPr/>
            </p:nvSpPr>
            <p:spPr>
              <a:xfrm>
                <a:off x="2743525" y="601801"/>
                <a:ext cx="333510" cy="118908"/>
              </a:xfrm>
              <a:custGeom>
                <a:avLst/>
                <a:gdLst/>
                <a:ahLst/>
                <a:cxnLst/>
                <a:rect l="l" t="t" r="r" b="b"/>
                <a:pathLst>
                  <a:path w="14610" h="5209" extrusionOk="0">
                    <a:moveTo>
                      <a:pt x="11552" y="1"/>
                    </a:moveTo>
                    <a:cubicBezTo>
                      <a:pt x="8221" y="1"/>
                      <a:pt x="4891" y="370"/>
                      <a:pt x="1560" y="517"/>
                    </a:cubicBezTo>
                    <a:cubicBezTo>
                      <a:pt x="1" y="587"/>
                      <a:pt x="200" y="5208"/>
                      <a:pt x="1739" y="5208"/>
                    </a:cubicBezTo>
                    <a:cubicBezTo>
                      <a:pt x="1751" y="5208"/>
                      <a:pt x="1763" y="5208"/>
                      <a:pt x="1775" y="5208"/>
                    </a:cubicBezTo>
                    <a:lnTo>
                      <a:pt x="7406" y="4958"/>
                    </a:lnTo>
                    <a:lnTo>
                      <a:pt x="11395" y="4791"/>
                    </a:lnTo>
                    <a:cubicBezTo>
                      <a:pt x="11462" y="4788"/>
                      <a:pt x="11534" y="4786"/>
                      <a:pt x="11607" y="4786"/>
                    </a:cubicBezTo>
                    <a:cubicBezTo>
                      <a:pt x="11843" y="4786"/>
                      <a:pt x="12107" y="4799"/>
                      <a:pt x="12374" y="4799"/>
                    </a:cubicBezTo>
                    <a:cubicBezTo>
                      <a:pt x="12924" y="4799"/>
                      <a:pt x="13487" y="4745"/>
                      <a:pt x="13836" y="4410"/>
                    </a:cubicBezTo>
                    <a:cubicBezTo>
                      <a:pt x="14610" y="3696"/>
                      <a:pt x="14395" y="1767"/>
                      <a:pt x="14002" y="898"/>
                    </a:cubicBezTo>
                    <a:cubicBezTo>
                      <a:pt x="13741" y="302"/>
                      <a:pt x="13431" y="112"/>
                      <a:pt x="12990" y="40"/>
                    </a:cubicBezTo>
                    <a:cubicBezTo>
                      <a:pt x="12705" y="17"/>
                      <a:pt x="12419" y="5"/>
                      <a:pt x="12133" y="5"/>
                    </a:cubicBezTo>
                    <a:cubicBezTo>
                      <a:pt x="11939" y="2"/>
                      <a:pt x="11746" y="1"/>
                      <a:pt x="1155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32;p4"/>
              <p:cNvSpPr/>
              <p:nvPr/>
            </p:nvSpPr>
            <p:spPr>
              <a:xfrm>
                <a:off x="2746241" y="774181"/>
                <a:ext cx="329698" cy="118840"/>
              </a:xfrm>
              <a:custGeom>
                <a:avLst/>
                <a:gdLst/>
                <a:ahLst/>
                <a:cxnLst/>
                <a:rect l="l" t="t" r="r" b="b"/>
                <a:pathLst>
                  <a:path w="14443" h="5206" extrusionOk="0">
                    <a:moveTo>
                      <a:pt x="13042" y="1"/>
                    </a:moveTo>
                    <a:cubicBezTo>
                      <a:pt x="13025" y="1"/>
                      <a:pt x="13008" y="1"/>
                      <a:pt x="12991" y="2"/>
                    </a:cubicBezTo>
                    <a:lnTo>
                      <a:pt x="11800" y="50"/>
                    </a:lnTo>
                    <a:lnTo>
                      <a:pt x="1561" y="514"/>
                    </a:lnTo>
                    <a:cubicBezTo>
                      <a:pt x="1" y="585"/>
                      <a:pt x="188" y="5206"/>
                      <a:pt x="1739" y="5206"/>
                    </a:cubicBezTo>
                    <a:cubicBezTo>
                      <a:pt x="1751" y="5206"/>
                      <a:pt x="1763" y="5206"/>
                      <a:pt x="1775" y="5205"/>
                    </a:cubicBezTo>
                    <a:lnTo>
                      <a:pt x="7406" y="4955"/>
                    </a:lnTo>
                    <a:cubicBezTo>
                      <a:pt x="8788" y="4896"/>
                      <a:pt x="10300" y="4824"/>
                      <a:pt x="11717" y="4765"/>
                    </a:cubicBezTo>
                    <a:cubicBezTo>
                      <a:pt x="12693" y="4717"/>
                      <a:pt x="13729" y="4824"/>
                      <a:pt x="14110" y="3717"/>
                    </a:cubicBezTo>
                    <a:cubicBezTo>
                      <a:pt x="14416" y="2882"/>
                      <a:pt x="14442" y="1"/>
                      <a:pt x="130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33;p4"/>
              <p:cNvSpPr/>
              <p:nvPr/>
            </p:nvSpPr>
            <p:spPr>
              <a:xfrm>
                <a:off x="2744552" y="616023"/>
                <a:ext cx="328145" cy="104961"/>
              </a:xfrm>
              <a:custGeom>
                <a:avLst/>
                <a:gdLst/>
                <a:ahLst/>
                <a:cxnLst/>
                <a:rect l="l" t="t" r="r" b="b"/>
                <a:pathLst>
                  <a:path w="14375" h="4598" extrusionOk="0">
                    <a:moveTo>
                      <a:pt x="1182" y="1"/>
                    </a:moveTo>
                    <a:cubicBezTo>
                      <a:pt x="0" y="674"/>
                      <a:pt x="273" y="4597"/>
                      <a:pt x="1698" y="4597"/>
                    </a:cubicBezTo>
                    <a:cubicBezTo>
                      <a:pt x="1708" y="4597"/>
                      <a:pt x="1719" y="4597"/>
                      <a:pt x="1730" y="4597"/>
                    </a:cubicBezTo>
                    <a:lnTo>
                      <a:pt x="7361" y="4347"/>
                    </a:lnTo>
                    <a:lnTo>
                      <a:pt x="11350" y="4168"/>
                    </a:lnTo>
                    <a:cubicBezTo>
                      <a:pt x="11417" y="4165"/>
                      <a:pt x="11489" y="4163"/>
                      <a:pt x="11562" y="4163"/>
                    </a:cubicBezTo>
                    <a:cubicBezTo>
                      <a:pt x="11798" y="4163"/>
                      <a:pt x="12062" y="4176"/>
                      <a:pt x="12329" y="4176"/>
                    </a:cubicBezTo>
                    <a:cubicBezTo>
                      <a:pt x="12879" y="4176"/>
                      <a:pt x="13442" y="4122"/>
                      <a:pt x="13791" y="3787"/>
                    </a:cubicBezTo>
                    <a:cubicBezTo>
                      <a:pt x="14291" y="3334"/>
                      <a:pt x="14374" y="2382"/>
                      <a:pt x="14279" y="1525"/>
                    </a:cubicBezTo>
                    <a:lnTo>
                      <a:pt x="14279" y="1525"/>
                    </a:lnTo>
                    <a:cubicBezTo>
                      <a:pt x="11338" y="2525"/>
                      <a:pt x="8123" y="2668"/>
                      <a:pt x="4992" y="2668"/>
                    </a:cubicBezTo>
                    <a:cubicBezTo>
                      <a:pt x="4016" y="2668"/>
                      <a:pt x="2980" y="2632"/>
                      <a:pt x="2146" y="2120"/>
                    </a:cubicBezTo>
                    <a:cubicBezTo>
                      <a:pt x="1444" y="1680"/>
                      <a:pt x="980" y="763"/>
                      <a:pt x="118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34;p4"/>
              <p:cNvSpPr/>
              <p:nvPr/>
            </p:nvSpPr>
            <p:spPr>
              <a:xfrm>
                <a:off x="2746196" y="786440"/>
                <a:ext cx="325680" cy="106582"/>
              </a:xfrm>
              <a:custGeom>
                <a:avLst/>
                <a:gdLst/>
                <a:ahLst/>
                <a:cxnLst/>
                <a:rect l="l" t="t" r="r" b="b"/>
                <a:pathLst>
                  <a:path w="14267" h="4669" extrusionOk="0">
                    <a:moveTo>
                      <a:pt x="1372" y="1"/>
                    </a:moveTo>
                    <a:lnTo>
                      <a:pt x="1372" y="1"/>
                    </a:lnTo>
                    <a:cubicBezTo>
                      <a:pt x="0" y="403"/>
                      <a:pt x="238" y="4669"/>
                      <a:pt x="1722" y="4669"/>
                    </a:cubicBezTo>
                    <a:cubicBezTo>
                      <a:pt x="1732" y="4669"/>
                      <a:pt x="1743" y="4669"/>
                      <a:pt x="1753" y="4668"/>
                    </a:cubicBezTo>
                    <a:lnTo>
                      <a:pt x="7397" y="4418"/>
                    </a:lnTo>
                    <a:cubicBezTo>
                      <a:pt x="8778" y="4359"/>
                      <a:pt x="10290" y="4287"/>
                      <a:pt x="11719" y="4228"/>
                    </a:cubicBezTo>
                    <a:cubicBezTo>
                      <a:pt x="12695" y="4192"/>
                      <a:pt x="13731" y="4299"/>
                      <a:pt x="14112" y="3192"/>
                    </a:cubicBezTo>
                    <a:cubicBezTo>
                      <a:pt x="14207" y="2858"/>
                      <a:pt x="14255" y="2525"/>
                      <a:pt x="14266" y="2192"/>
                    </a:cubicBezTo>
                    <a:lnTo>
                      <a:pt x="14266" y="2192"/>
                    </a:lnTo>
                    <a:cubicBezTo>
                      <a:pt x="12488" y="2567"/>
                      <a:pt x="10682" y="2755"/>
                      <a:pt x="8874" y="2755"/>
                    </a:cubicBezTo>
                    <a:cubicBezTo>
                      <a:pt x="7753" y="2755"/>
                      <a:pt x="6632" y="2683"/>
                      <a:pt x="5515" y="2537"/>
                    </a:cubicBezTo>
                    <a:cubicBezTo>
                      <a:pt x="4587" y="2418"/>
                      <a:pt x="3646" y="2239"/>
                      <a:pt x="2836" y="1763"/>
                    </a:cubicBezTo>
                    <a:cubicBezTo>
                      <a:pt x="2158" y="1370"/>
                      <a:pt x="1586" y="739"/>
                      <a:pt x="137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5" name="Google Shape;135;p4"/>
            <p:cNvGrpSpPr/>
            <p:nvPr/>
          </p:nvGrpSpPr>
          <p:grpSpPr>
            <a:xfrm rot="1251702">
              <a:off x="7652250" y="-143698"/>
              <a:ext cx="612129" cy="587789"/>
              <a:chOff x="1761950" y="1669000"/>
              <a:chExt cx="482700" cy="529100"/>
            </a:xfrm>
          </p:grpSpPr>
          <p:sp>
            <p:nvSpPr>
              <p:cNvPr id="136" name="Google Shape;136;p4"/>
              <p:cNvSpPr/>
              <p:nvPr/>
            </p:nvSpPr>
            <p:spPr>
              <a:xfrm>
                <a:off x="1761950" y="1669000"/>
                <a:ext cx="482700" cy="529100"/>
              </a:xfrm>
              <a:custGeom>
                <a:avLst/>
                <a:gdLst/>
                <a:ahLst/>
                <a:cxnLst/>
                <a:rect l="l" t="t" r="r" b="b"/>
                <a:pathLst>
                  <a:path w="19308" h="21164" extrusionOk="0">
                    <a:moveTo>
                      <a:pt x="8652" y="3590"/>
                    </a:moveTo>
                    <a:cubicBezTo>
                      <a:pt x="9200" y="3590"/>
                      <a:pt x="9762" y="3731"/>
                      <a:pt x="10282" y="4028"/>
                    </a:cubicBezTo>
                    <a:cubicBezTo>
                      <a:pt x="11794" y="4897"/>
                      <a:pt x="12366" y="6767"/>
                      <a:pt x="11532" y="8207"/>
                    </a:cubicBezTo>
                    <a:cubicBezTo>
                      <a:pt x="10983" y="9165"/>
                      <a:pt x="9973" y="9693"/>
                      <a:pt x="8916" y="9693"/>
                    </a:cubicBezTo>
                    <a:cubicBezTo>
                      <a:pt x="8369" y="9693"/>
                      <a:pt x="7809" y="9551"/>
                      <a:pt x="7294" y="9255"/>
                    </a:cubicBezTo>
                    <a:cubicBezTo>
                      <a:pt x="5770" y="8386"/>
                      <a:pt x="5210" y="6517"/>
                      <a:pt x="6043" y="5064"/>
                    </a:cubicBezTo>
                    <a:cubicBezTo>
                      <a:pt x="6592" y="4115"/>
                      <a:pt x="7595" y="3590"/>
                      <a:pt x="8652" y="3590"/>
                    </a:cubicBezTo>
                    <a:close/>
                    <a:moveTo>
                      <a:pt x="8921" y="0"/>
                    </a:moveTo>
                    <a:cubicBezTo>
                      <a:pt x="3425" y="0"/>
                      <a:pt x="1" y="7231"/>
                      <a:pt x="3460" y="11124"/>
                    </a:cubicBezTo>
                    <a:cubicBezTo>
                      <a:pt x="4980" y="12835"/>
                      <a:pt x="6651" y="13348"/>
                      <a:pt x="8108" y="13348"/>
                    </a:cubicBezTo>
                    <a:cubicBezTo>
                      <a:pt x="10292" y="13348"/>
                      <a:pt x="11996" y="12196"/>
                      <a:pt x="11997" y="12196"/>
                    </a:cubicBezTo>
                    <a:lnTo>
                      <a:pt x="11997" y="12196"/>
                    </a:lnTo>
                    <a:cubicBezTo>
                      <a:pt x="11997" y="12196"/>
                      <a:pt x="10818" y="15958"/>
                      <a:pt x="7520" y="16423"/>
                    </a:cubicBezTo>
                    <a:cubicBezTo>
                      <a:pt x="4210" y="16899"/>
                      <a:pt x="1912" y="17518"/>
                      <a:pt x="2305" y="19173"/>
                    </a:cubicBezTo>
                    <a:cubicBezTo>
                      <a:pt x="2626" y="20508"/>
                      <a:pt x="3836" y="21163"/>
                      <a:pt x="5444" y="21163"/>
                    </a:cubicBezTo>
                    <a:cubicBezTo>
                      <a:pt x="8423" y="21163"/>
                      <a:pt x="12767" y="18912"/>
                      <a:pt x="15342" y="14565"/>
                    </a:cubicBezTo>
                    <a:cubicBezTo>
                      <a:pt x="19307" y="7874"/>
                      <a:pt x="17033" y="1873"/>
                      <a:pt x="10592" y="218"/>
                    </a:cubicBezTo>
                    <a:cubicBezTo>
                      <a:pt x="10018" y="69"/>
                      <a:pt x="9460" y="0"/>
                      <a:pt x="892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37;p4"/>
              <p:cNvSpPr/>
              <p:nvPr/>
            </p:nvSpPr>
            <p:spPr>
              <a:xfrm>
                <a:off x="2046075" y="2061100"/>
                <a:ext cx="363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42" extrusionOk="0">
                    <a:moveTo>
                      <a:pt x="727" y="0"/>
                    </a:moveTo>
                    <a:cubicBezTo>
                      <a:pt x="322" y="0"/>
                      <a:pt x="1" y="322"/>
                      <a:pt x="1" y="727"/>
                    </a:cubicBezTo>
                    <a:cubicBezTo>
                      <a:pt x="1" y="1120"/>
                      <a:pt x="322" y="1441"/>
                      <a:pt x="727" y="1441"/>
                    </a:cubicBezTo>
                    <a:cubicBezTo>
                      <a:pt x="1132" y="1441"/>
                      <a:pt x="1453" y="1120"/>
                      <a:pt x="1453" y="727"/>
                    </a:cubicBezTo>
                    <a:cubicBezTo>
                      <a:pt x="1453" y="322"/>
                      <a:pt x="1132" y="0"/>
                      <a:pt x="72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38;p4"/>
              <p:cNvSpPr/>
              <p:nvPr/>
            </p:nvSpPr>
            <p:spPr>
              <a:xfrm>
                <a:off x="1866425" y="2108000"/>
                <a:ext cx="179675" cy="64750"/>
              </a:xfrm>
              <a:custGeom>
                <a:avLst/>
                <a:gdLst/>
                <a:ahLst/>
                <a:cxnLst/>
                <a:rect l="l" t="t" r="r" b="b"/>
                <a:pathLst>
                  <a:path w="7187" h="2590" extrusionOk="0">
                    <a:moveTo>
                      <a:pt x="6473" y="0"/>
                    </a:moveTo>
                    <a:cubicBezTo>
                      <a:pt x="5731" y="0"/>
                      <a:pt x="4264" y="1127"/>
                      <a:pt x="2950" y="1127"/>
                    </a:cubicBezTo>
                    <a:cubicBezTo>
                      <a:pt x="2917" y="1127"/>
                      <a:pt x="2885" y="1126"/>
                      <a:pt x="2853" y="1125"/>
                    </a:cubicBezTo>
                    <a:cubicBezTo>
                      <a:pt x="2772" y="1122"/>
                      <a:pt x="2693" y="1120"/>
                      <a:pt x="2615" y="1120"/>
                    </a:cubicBezTo>
                    <a:cubicBezTo>
                      <a:pt x="1103" y="1120"/>
                      <a:pt x="0" y="1654"/>
                      <a:pt x="555" y="2220"/>
                    </a:cubicBezTo>
                    <a:cubicBezTo>
                      <a:pt x="816" y="2482"/>
                      <a:pt x="1430" y="2589"/>
                      <a:pt x="2132" y="2589"/>
                    </a:cubicBezTo>
                    <a:cubicBezTo>
                      <a:pt x="3028" y="2589"/>
                      <a:pt x="4069" y="2414"/>
                      <a:pt x="4710" y="2161"/>
                    </a:cubicBezTo>
                    <a:cubicBezTo>
                      <a:pt x="5853" y="1708"/>
                      <a:pt x="7187" y="756"/>
                      <a:pt x="6853" y="196"/>
                    </a:cubicBezTo>
                    <a:cubicBezTo>
                      <a:pt x="6770" y="57"/>
                      <a:pt x="6640" y="0"/>
                      <a:pt x="6473" y="0"/>
                    </a:cubicBezTo>
                    <a:close/>
                  </a:path>
                </a:pathLst>
              </a:custGeom>
              <a:solidFill>
                <a:srgbClr val="8F58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9" name="Google Shape;139;p4"/>
            <p:cNvGrpSpPr/>
            <p:nvPr/>
          </p:nvGrpSpPr>
          <p:grpSpPr>
            <a:xfrm rot="4572509">
              <a:off x="8551189" y="72890"/>
              <a:ext cx="651112" cy="559644"/>
              <a:chOff x="5413039" y="3695766"/>
              <a:chExt cx="458683" cy="430121"/>
            </a:xfrm>
          </p:grpSpPr>
          <p:sp>
            <p:nvSpPr>
              <p:cNvPr id="140" name="Google Shape;140;p4"/>
              <p:cNvSpPr/>
              <p:nvPr/>
            </p:nvSpPr>
            <p:spPr>
              <a:xfrm>
                <a:off x="5413039" y="3720424"/>
                <a:ext cx="441374" cy="403818"/>
              </a:xfrm>
              <a:custGeom>
                <a:avLst/>
                <a:gdLst/>
                <a:ahLst/>
                <a:cxnLst/>
                <a:rect l="l" t="t" r="r" b="b"/>
                <a:pathLst>
                  <a:path w="13962" h="12774" extrusionOk="0">
                    <a:moveTo>
                      <a:pt x="11855" y="1"/>
                    </a:moveTo>
                    <a:cubicBezTo>
                      <a:pt x="11483" y="1"/>
                      <a:pt x="11125" y="143"/>
                      <a:pt x="10783" y="362"/>
                    </a:cubicBezTo>
                    <a:cubicBezTo>
                      <a:pt x="10080" y="803"/>
                      <a:pt x="9473" y="1577"/>
                      <a:pt x="9020" y="2053"/>
                    </a:cubicBezTo>
                    <a:cubicBezTo>
                      <a:pt x="7961" y="3172"/>
                      <a:pt x="6937" y="4327"/>
                      <a:pt x="5865" y="5410"/>
                    </a:cubicBezTo>
                    <a:lnTo>
                      <a:pt x="1031" y="10244"/>
                    </a:lnTo>
                    <a:cubicBezTo>
                      <a:pt x="0" y="11285"/>
                      <a:pt x="1012" y="12773"/>
                      <a:pt x="2146" y="12773"/>
                    </a:cubicBezTo>
                    <a:cubicBezTo>
                      <a:pt x="2478" y="12773"/>
                      <a:pt x="2822" y="12645"/>
                      <a:pt x="3127" y="12340"/>
                    </a:cubicBezTo>
                    <a:lnTo>
                      <a:pt x="7961" y="7506"/>
                    </a:lnTo>
                    <a:cubicBezTo>
                      <a:pt x="9437" y="6018"/>
                      <a:pt x="10890" y="4529"/>
                      <a:pt x="12378" y="3065"/>
                    </a:cubicBezTo>
                    <a:cubicBezTo>
                      <a:pt x="13259" y="2196"/>
                      <a:pt x="13962" y="434"/>
                      <a:pt x="12140" y="29"/>
                    </a:cubicBezTo>
                    <a:cubicBezTo>
                      <a:pt x="12044" y="10"/>
                      <a:pt x="11949" y="1"/>
                      <a:pt x="11855" y="1"/>
                    </a:cubicBezTo>
                    <a:close/>
                  </a:path>
                </a:pathLst>
              </a:custGeom>
              <a:solidFill>
                <a:srgbClr val="EE45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141;p4"/>
              <p:cNvSpPr/>
              <p:nvPr/>
            </p:nvSpPr>
            <p:spPr>
              <a:xfrm>
                <a:off x="5421542" y="3695766"/>
                <a:ext cx="202130" cy="185818"/>
              </a:xfrm>
              <a:custGeom>
                <a:avLst/>
                <a:gdLst/>
                <a:ahLst/>
                <a:cxnLst/>
                <a:rect l="l" t="t" r="r" b="b"/>
                <a:pathLst>
                  <a:path w="6394" h="5878" extrusionOk="0">
                    <a:moveTo>
                      <a:pt x="3377" y="1386"/>
                    </a:moveTo>
                    <a:cubicBezTo>
                      <a:pt x="3636" y="1386"/>
                      <a:pt x="3893" y="1451"/>
                      <a:pt x="4120" y="1595"/>
                    </a:cubicBezTo>
                    <a:cubicBezTo>
                      <a:pt x="4882" y="2023"/>
                      <a:pt x="5156" y="2988"/>
                      <a:pt x="4715" y="3750"/>
                    </a:cubicBezTo>
                    <a:lnTo>
                      <a:pt x="4727" y="3750"/>
                    </a:lnTo>
                    <a:cubicBezTo>
                      <a:pt x="4424" y="4252"/>
                      <a:pt x="3897" y="4530"/>
                      <a:pt x="3356" y="4530"/>
                    </a:cubicBezTo>
                    <a:cubicBezTo>
                      <a:pt x="3089" y="4530"/>
                      <a:pt x="2820" y="4463"/>
                      <a:pt x="2572" y="4321"/>
                    </a:cubicBezTo>
                    <a:cubicBezTo>
                      <a:pt x="1822" y="3881"/>
                      <a:pt x="1560" y="2940"/>
                      <a:pt x="1977" y="2178"/>
                    </a:cubicBezTo>
                    <a:cubicBezTo>
                      <a:pt x="2253" y="1690"/>
                      <a:pt x="2818" y="1386"/>
                      <a:pt x="3377" y="1386"/>
                    </a:cubicBezTo>
                    <a:close/>
                    <a:moveTo>
                      <a:pt x="3408" y="1"/>
                    </a:moveTo>
                    <a:cubicBezTo>
                      <a:pt x="2358" y="1"/>
                      <a:pt x="1294" y="569"/>
                      <a:pt x="774" y="1488"/>
                    </a:cubicBezTo>
                    <a:cubicBezTo>
                      <a:pt x="0" y="2904"/>
                      <a:pt x="500" y="4678"/>
                      <a:pt x="1905" y="5488"/>
                    </a:cubicBezTo>
                    <a:cubicBezTo>
                      <a:pt x="2370" y="5752"/>
                      <a:pt x="2877" y="5878"/>
                      <a:pt x="3377" y="5878"/>
                    </a:cubicBezTo>
                    <a:cubicBezTo>
                      <a:pt x="4387" y="5878"/>
                      <a:pt x="5368" y="5364"/>
                      <a:pt x="5918" y="4440"/>
                    </a:cubicBezTo>
                    <a:cubicBezTo>
                      <a:pt x="6299" y="3762"/>
                      <a:pt x="6394" y="2964"/>
                      <a:pt x="6215" y="2226"/>
                    </a:cubicBezTo>
                    <a:cubicBezTo>
                      <a:pt x="5989" y="1452"/>
                      <a:pt x="5489" y="797"/>
                      <a:pt x="4810" y="392"/>
                    </a:cubicBezTo>
                    <a:cubicBezTo>
                      <a:pt x="4383" y="124"/>
                      <a:pt x="3897" y="1"/>
                      <a:pt x="3408" y="1"/>
                    </a:cubicBezTo>
                    <a:close/>
                  </a:path>
                </a:pathLst>
              </a:custGeom>
              <a:solidFill>
                <a:srgbClr val="EE45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142;p4"/>
              <p:cNvSpPr/>
              <p:nvPr/>
            </p:nvSpPr>
            <p:spPr>
              <a:xfrm>
                <a:off x="5668043" y="3938552"/>
                <a:ext cx="203679" cy="187336"/>
              </a:xfrm>
              <a:custGeom>
                <a:avLst/>
                <a:gdLst/>
                <a:ahLst/>
                <a:cxnLst/>
                <a:rect l="l" t="t" r="r" b="b"/>
                <a:pathLst>
                  <a:path w="6443" h="5926" extrusionOk="0">
                    <a:moveTo>
                      <a:pt x="3429" y="1385"/>
                    </a:moveTo>
                    <a:cubicBezTo>
                      <a:pt x="3690" y="1385"/>
                      <a:pt x="3950" y="1451"/>
                      <a:pt x="4180" y="1594"/>
                    </a:cubicBezTo>
                    <a:cubicBezTo>
                      <a:pt x="4930" y="2023"/>
                      <a:pt x="5204" y="2987"/>
                      <a:pt x="4775" y="3749"/>
                    </a:cubicBezTo>
                    <a:lnTo>
                      <a:pt x="4763" y="3749"/>
                    </a:lnTo>
                    <a:cubicBezTo>
                      <a:pt x="4459" y="4210"/>
                      <a:pt x="3959" y="4461"/>
                      <a:pt x="3446" y="4461"/>
                    </a:cubicBezTo>
                    <a:cubicBezTo>
                      <a:pt x="3178" y="4461"/>
                      <a:pt x="2906" y="4392"/>
                      <a:pt x="2656" y="4249"/>
                    </a:cubicBezTo>
                    <a:cubicBezTo>
                      <a:pt x="1930" y="3833"/>
                      <a:pt x="1656" y="2928"/>
                      <a:pt x="2025" y="2178"/>
                    </a:cubicBezTo>
                    <a:cubicBezTo>
                      <a:pt x="2301" y="1690"/>
                      <a:pt x="2867" y="1385"/>
                      <a:pt x="3429" y="1385"/>
                    </a:cubicBezTo>
                    <a:close/>
                    <a:moveTo>
                      <a:pt x="3450" y="0"/>
                    </a:moveTo>
                    <a:cubicBezTo>
                      <a:pt x="2401" y="0"/>
                      <a:pt x="1334" y="569"/>
                      <a:pt x="822" y="1487"/>
                    </a:cubicBezTo>
                    <a:cubicBezTo>
                      <a:pt x="1" y="2904"/>
                      <a:pt x="501" y="4714"/>
                      <a:pt x="1918" y="5535"/>
                    </a:cubicBezTo>
                    <a:cubicBezTo>
                      <a:pt x="2381" y="5800"/>
                      <a:pt x="2887" y="5926"/>
                      <a:pt x="3386" y="5926"/>
                    </a:cubicBezTo>
                    <a:cubicBezTo>
                      <a:pt x="4413" y="5926"/>
                      <a:pt x="5413" y="5393"/>
                      <a:pt x="5966" y="4440"/>
                    </a:cubicBezTo>
                    <a:cubicBezTo>
                      <a:pt x="6335" y="3761"/>
                      <a:pt x="6442" y="2963"/>
                      <a:pt x="6252" y="2225"/>
                    </a:cubicBezTo>
                    <a:cubicBezTo>
                      <a:pt x="6037" y="1451"/>
                      <a:pt x="5537" y="796"/>
                      <a:pt x="4847" y="392"/>
                    </a:cubicBezTo>
                    <a:cubicBezTo>
                      <a:pt x="4423" y="123"/>
                      <a:pt x="3939" y="0"/>
                      <a:pt x="3450" y="0"/>
                    </a:cubicBezTo>
                    <a:close/>
                  </a:path>
                </a:pathLst>
              </a:custGeom>
              <a:solidFill>
                <a:srgbClr val="EE45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143;p4"/>
              <p:cNvSpPr/>
              <p:nvPr/>
            </p:nvSpPr>
            <p:spPr>
              <a:xfrm>
                <a:off x="5415884" y="3734871"/>
                <a:ext cx="203648" cy="149717"/>
              </a:xfrm>
              <a:custGeom>
                <a:avLst/>
                <a:gdLst/>
                <a:ahLst/>
                <a:cxnLst/>
                <a:rect l="l" t="t" r="r" b="b"/>
                <a:pathLst>
                  <a:path w="6442" h="4736" extrusionOk="0">
                    <a:moveTo>
                      <a:pt x="1108" y="0"/>
                    </a:moveTo>
                    <a:cubicBezTo>
                      <a:pt x="1060" y="84"/>
                      <a:pt x="1001" y="167"/>
                      <a:pt x="953" y="251"/>
                    </a:cubicBezTo>
                    <a:cubicBezTo>
                      <a:pt x="1" y="1858"/>
                      <a:pt x="751" y="3941"/>
                      <a:pt x="2513" y="4561"/>
                    </a:cubicBezTo>
                    <a:cubicBezTo>
                      <a:pt x="2845" y="4680"/>
                      <a:pt x="3182" y="4735"/>
                      <a:pt x="3512" y="4735"/>
                    </a:cubicBezTo>
                    <a:cubicBezTo>
                      <a:pt x="4932" y="4735"/>
                      <a:pt x="6220" y="3701"/>
                      <a:pt x="6442" y="2203"/>
                    </a:cubicBezTo>
                    <a:lnTo>
                      <a:pt x="6442" y="2203"/>
                    </a:lnTo>
                    <a:cubicBezTo>
                      <a:pt x="5930" y="2406"/>
                      <a:pt x="5394" y="2537"/>
                      <a:pt x="4858" y="2596"/>
                    </a:cubicBezTo>
                    <a:cubicBezTo>
                      <a:pt x="4529" y="3092"/>
                      <a:pt x="4041" y="3310"/>
                      <a:pt x="3558" y="3310"/>
                    </a:cubicBezTo>
                    <a:cubicBezTo>
                      <a:pt x="2694" y="3310"/>
                      <a:pt x="1846" y="2614"/>
                      <a:pt x="1953" y="1560"/>
                    </a:cubicBezTo>
                    <a:cubicBezTo>
                      <a:pt x="1525" y="1132"/>
                      <a:pt x="1239" y="596"/>
                      <a:pt x="1108" y="0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144;p4"/>
              <p:cNvSpPr/>
              <p:nvPr/>
            </p:nvSpPr>
            <p:spPr>
              <a:xfrm>
                <a:off x="5413039" y="3751816"/>
                <a:ext cx="422944" cy="372427"/>
              </a:xfrm>
              <a:custGeom>
                <a:avLst/>
                <a:gdLst/>
                <a:ahLst/>
                <a:cxnLst/>
                <a:rect l="l" t="t" r="r" b="b"/>
                <a:pathLst>
                  <a:path w="13379" h="11781" extrusionOk="0">
                    <a:moveTo>
                      <a:pt x="13259" y="0"/>
                    </a:moveTo>
                    <a:lnTo>
                      <a:pt x="13259" y="0"/>
                    </a:lnTo>
                    <a:cubicBezTo>
                      <a:pt x="10592" y="2405"/>
                      <a:pt x="7830" y="4691"/>
                      <a:pt x="4948" y="6858"/>
                    </a:cubicBezTo>
                    <a:cubicBezTo>
                      <a:pt x="4294" y="7358"/>
                      <a:pt x="3615" y="7858"/>
                      <a:pt x="2829" y="8132"/>
                    </a:cubicBezTo>
                    <a:cubicBezTo>
                      <a:pt x="2555" y="8227"/>
                      <a:pt x="2258" y="8287"/>
                      <a:pt x="1972" y="8311"/>
                    </a:cubicBezTo>
                    <a:lnTo>
                      <a:pt x="1031" y="9251"/>
                    </a:lnTo>
                    <a:cubicBezTo>
                      <a:pt x="0" y="10292"/>
                      <a:pt x="1012" y="11780"/>
                      <a:pt x="2146" y="11780"/>
                    </a:cubicBezTo>
                    <a:cubicBezTo>
                      <a:pt x="2478" y="11780"/>
                      <a:pt x="2822" y="11652"/>
                      <a:pt x="3127" y="11347"/>
                    </a:cubicBezTo>
                    <a:lnTo>
                      <a:pt x="7961" y="6513"/>
                    </a:lnTo>
                    <a:cubicBezTo>
                      <a:pt x="9437" y="5025"/>
                      <a:pt x="10890" y="3536"/>
                      <a:pt x="12378" y="2072"/>
                    </a:cubicBezTo>
                    <a:cubicBezTo>
                      <a:pt x="12914" y="1536"/>
                      <a:pt x="13378" y="679"/>
                      <a:pt x="13259" y="0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45;p4"/>
              <p:cNvSpPr/>
              <p:nvPr/>
            </p:nvSpPr>
            <p:spPr>
              <a:xfrm>
                <a:off x="5670319" y="3993811"/>
                <a:ext cx="198748" cy="130781"/>
              </a:xfrm>
              <a:custGeom>
                <a:avLst/>
                <a:gdLst/>
                <a:ahLst/>
                <a:cxnLst/>
                <a:rect l="l" t="t" r="r" b="b"/>
                <a:pathLst>
                  <a:path w="6287" h="4137" extrusionOk="0">
                    <a:moveTo>
                      <a:pt x="619" y="1"/>
                    </a:moveTo>
                    <a:lnTo>
                      <a:pt x="619" y="1"/>
                    </a:lnTo>
                    <a:cubicBezTo>
                      <a:pt x="0" y="1442"/>
                      <a:pt x="608" y="3108"/>
                      <a:pt x="2001" y="3811"/>
                    </a:cubicBezTo>
                    <a:cubicBezTo>
                      <a:pt x="2430" y="4031"/>
                      <a:pt x="2890" y="4136"/>
                      <a:pt x="3343" y="4136"/>
                    </a:cubicBezTo>
                    <a:cubicBezTo>
                      <a:pt x="4358" y="4136"/>
                      <a:pt x="5342" y="3610"/>
                      <a:pt x="5894" y="2680"/>
                    </a:cubicBezTo>
                    <a:cubicBezTo>
                      <a:pt x="6156" y="2204"/>
                      <a:pt x="6287" y="1680"/>
                      <a:pt x="6275" y="1144"/>
                    </a:cubicBezTo>
                    <a:lnTo>
                      <a:pt x="6275" y="1144"/>
                    </a:lnTo>
                    <a:cubicBezTo>
                      <a:pt x="5811" y="1311"/>
                      <a:pt x="5346" y="1454"/>
                      <a:pt x="4858" y="1537"/>
                    </a:cubicBezTo>
                    <a:cubicBezTo>
                      <a:pt x="4834" y="1704"/>
                      <a:pt x="4775" y="1858"/>
                      <a:pt x="4691" y="2001"/>
                    </a:cubicBezTo>
                    <a:cubicBezTo>
                      <a:pt x="4375" y="2554"/>
                      <a:pt x="3859" y="2798"/>
                      <a:pt x="3347" y="2798"/>
                    </a:cubicBezTo>
                    <a:cubicBezTo>
                      <a:pt x="2492" y="2798"/>
                      <a:pt x="1646" y="2118"/>
                      <a:pt x="1751" y="1061"/>
                    </a:cubicBezTo>
                    <a:cubicBezTo>
                      <a:pt x="1298" y="799"/>
                      <a:pt x="905" y="441"/>
                      <a:pt x="619" y="1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9826" y="6546273"/>
            <a:ext cx="9427705" cy="772825"/>
          </a:xfrm>
          <a:prstGeom prst="rect">
            <a:avLst/>
          </a:prstGeom>
        </p:spPr>
        <p:txBody>
          <a:bodyPr anchor="b"/>
          <a:lstStyle>
            <a:lvl1pPr algn="l">
              <a:defRPr sz="272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79826" y="835602"/>
            <a:ext cx="9427705" cy="56110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364"/>
            </a:lvl1pPr>
            <a:lvl2pPr marL="623438" indent="0">
              <a:buNone/>
              <a:defRPr sz="3818"/>
            </a:lvl2pPr>
            <a:lvl3pPr marL="1246876" indent="0">
              <a:buNone/>
              <a:defRPr sz="3273"/>
            </a:lvl3pPr>
            <a:lvl4pPr marL="1870314" indent="0">
              <a:buNone/>
              <a:defRPr sz="2727"/>
            </a:lvl4pPr>
            <a:lvl5pPr marL="2493752" indent="0">
              <a:buNone/>
              <a:defRPr sz="2727"/>
            </a:lvl5pPr>
            <a:lvl6pPr marL="3117190" indent="0">
              <a:buNone/>
              <a:defRPr sz="2727"/>
            </a:lvl6pPr>
            <a:lvl7pPr marL="3740628" indent="0">
              <a:buNone/>
              <a:defRPr sz="2727"/>
            </a:lvl7pPr>
            <a:lvl8pPr marL="4364065" indent="0">
              <a:buNone/>
              <a:defRPr sz="2727"/>
            </a:lvl8pPr>
            <a:lvl9pPr marL="4987503" indent="0">
              <a:buNone/>
              <a:defRPr sz="272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79826" y="7319097"/>
            <a:ext cx="9427705" cy="10975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9"/>
            </a:lvl1pPr>
            <a:lvl2pPr marL="623438" indent="0">
              <a:buNone/>
              <a:defRPr sz="1636"/>
            </a:lvl2pPr>
            <a:lvl3pPr marL="1246876" indent="0">
              <a:buNone/>
              <a:defRPr sz="1364"/>
            </a:lvl3pPr>
            <a:lvl4pPr marL="1870314" indent="0">
              <a:buNone/>
              <a:defRPr sz="1227"/>
            </a:lvl4pPr>
            <a:lvl5pPr marL="2493752" indent="0">
              <a:buNone/>
              <a:defRPr sz="1227"/>
            </a:lvl5pPr>
            <a:lvl6pPr marL="3117190" indent="0">
              <a:buNone/>
              <a:defRPr sz="1227"/>
            </a:lvl6pPr>
            <a:lvl7pPr marL="3740628" indent="0">
              <a:buNone/>
              <a:defRPr sz="1227"/>
            </a:lvl7pPr>
            <a:lvl8pPr marL="4364065" indent="0">
              <a:buNone/>
              <a:defRPr sz="1227"/>
            </a:lvl8pPr>
            <a:lvl9pPr marL="4987503" indent="0">
              <a:buNone/>
              <a:defRPr sz="122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5641" y="8667752"/>
            <a:ext cx="3666330" cy="49789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68554" y="8667752"/>
            <a:ext cx="4975733" cy="49789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260868" y="8667752"/>
            <a:ext cx="3666330" cy="49789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46986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5643" y="374507"/>
            <a:ext cx="14141555" cy="155863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85643" y="2182093"/>
            <a:ext cx="14141555" cy="617176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5641" y="8667752"/>
            <a:ext cx="3666330" cy="49789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68554" y="8667752"/>
            <a:ext cx="4975733" cy="49789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260868" y="8667752"/>
            <a:ext cx="3666330" cy="49789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62219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391809" y="374509"/>
            <a:ext cx="3535390" cy="7979352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85642" y="374509"/>
            <a:ext cx="10344286" cy="797935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5641" y="8667752"/>
            <a:ext cx="3666330" cy="49789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68554" y="8667752"/>
            <a:ext cx="4975733" cy="49789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260868" y="8667752"/>
            <a:ext cx="3666330" cy="49789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5841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5"/>
          <p:cNvSpPr/>
          <p:nvPr/>
        </p:nvSpPr>
        <p:spPr>
          <a:xfrm flipH="1">
            <a:off x="7" y="0"/>
            <a:ext cx="14219160" cy="5143515"/>
          </a:xfrm>
          <a:custGeom>
            <a:avLst/>
            <a:gdLst/>
            <a:ahLst/>
            <a:cxnLst/>
            <a:rect l="l" t="t" r="r" b="b"/>
            <a:pathLst>
              <a:path w="96251" h="34817" extrusionOk="0">
                <a:moveTo>
                  <a:pt x="95847" y="1"/>
                </a:moveTo>
                <a:cubicBezTo>
                  <a:pt x="82372" y="1"/>
                  <a:pt x="71829" y="6460"/>
                  <a:pt x="66890" y="8051"/>
                </a:cubicBezTo>
                <a:cubicBezTo>
                  <a:pt x="62106" y="9588"/>
                  <a:pt x="54877" y="12752"/>
                  <a:pt x="40865" y="12752"/>
                </a:cubicBezTo>
                <a:cubicBezTo>
                  <a:pt x="37718" y="12752"/>
                  <a:pt x="34229" y="12592"/>
                  <a:pt x="30349" y="12219"/>
                </a:cubicBezTo>
                <a:cubicBezTo>
                  <a:pt x="29447" y="12132"/>
                  <a:pt x="28569" y="12090"/>
                  <a:pt x="27715" y="12090"/>
                </a:cubicBezTo>
                <a:cubicBezTo>
                  <a:pt x="8537" y="12090"/>
                  <a:pt x="1463" y="33058"/>
                  <a:pt x="893" y="33674"/>
                </a:cubicBezTo>
                <a:lnTo>
                  <a:pt x="0" y="34817"/>
                </a:lnTo>
                <a:lnTo>
                  <a:pt x="96250" y="34817"/>
                </a:lnTo>
                <a:lnTo>
                  <a:pt x="96250" y="3"/>
                </a:lnTo>
                <a:cubicBezTo>
                  <a:pt x="96116" y="2"/>
                  <a:pt x="95981" y="1"/>
                  <a:pt x="958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5"/>
          <p:cNvSpPr txBox="1">
            <a:spLocks noGrp="1"/>
          </p:cNvSpPr>
          <p:nvPr>
            <p:ph type="title"/>
          </p:nvPr>
        </p:nvSpPr>
        <p:spPr>
          <a:xfrm>
            <a:off x="2198575" y="2571750"/>
            <a:ext cx="4752900" cy="71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 sz="38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5"/>
          <p:cNvSpPr txBox="1">
            <a:spLocks noGrp="1"/>
          </p:cNvSpPr>
          <p:nvPr>
            <p:ph type="body" idx="1"/>
          </p:nvPr>
        </p:nvSpPr>
        <p:spPr>
          <a:xfrm>
            <a:off x="2195550" y="3288450"/>
            <a:ext cx="4752900" cy="131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400">
                <a:solidFill>
                  <a:srgbClr val="FFFFFF"/>
                </a:solidFill>
              </a:defRPr>
            </a:lvl1pPr>
            <a:lvl2pPr marL="914400" lvl="1" indent="-323850">
              <a:spcBef>
                <a:spcPts val="1600"/>
              </a:spcBef>
              <a:spcAft>
                <a:spcPts val="0"/>
              </a:spcAft>
              <a:buSzPts val="1500"/>
              <a:buChar char="○"/>
              <a:defRPr/>
            </a:lvl2pPr>
            <a:lvl3pPr marL="1371600" lvl="2" indent="-323850">
              <a:spcBef>
                <a:spcPts val="1600"/>
              </a:spcBef>
              <a:spcAft>
                <a:spcPts val="0"/>
              </a:spcAft>
              <a:buSzPts val="1500"/>
              <a:buChar char="■"/>
              <a:defRPr/>
            </a:lvl3pPr>
            <a:lvl4pPr marL="1828800" lvl="3" indent="-323850">
              <a:spcBef>
                <a:spcPts val="1600"/>
              </a:spcBef>
              <a:spcAft>
                <a:spcPts val="0"/>
              </a:spcAft>
              <a:buSzPts val="1500"/>
              <a:buChar char="●"/>
              <a:defRPr/>
            </a:lvl4pPr>
            <a:lvl5pPr marL="2286000" lvl="4" indent="-323850">
              <a:spcBef>
                <a:spcPts val="1600"/>
              </a:spcBef>
              <a:spcAft>
                <a:spcPts val="0"/>
              </a:spcAft>
              <a:buSzPts val="1500"/>
              <a:buChar char="○"/>
              <a:defRPr/>
            </a:lvl5pPr>
            <a:lvl6pPr marL="2743200" lvl="5" indent="-323850">
              <a:spcBef>
                <a:spcPts val="1600"/>
              </a:spcBef>
              <a:spcAft>
                <a:spcPts val="0"/>
              </a:spcAft>
              <a:buSzPts val="15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150" name="Google Shape;150;p5"/>
          <p:cNvGrpSpPr/>
          <p:nvPr/>
        </p:nvGrpSpPr>
        <p:grpSpPr>
          <a:xfrm>
            <a:off x="4001667" y="690058"/>
            <a:ext cx="1218047" cy="1503157"/>
            <a:chOff x="4058918" y="739532"/>
            <a:chExt cx="1084830" cy="1338758"/>
          </a:xfrm>
        </p:grpSpPr>
        <p:sp>
          <p:nvSpPr>
            <p:cNvPr id="151" name="Google Shape;151;p5"/>
            <p:cNvSpPr/>
            <p:nvPr/>
          </p:nvSpPr>
          <p:spPr>
            <a:xfrm rot="-2700000">
              <a:off x="4836574" y="793805"/>
              <a:ext cx="256693" cy="249107"/>
            </a:xfrm>
            <a:custGeom>
              <a:avLst/>
              <a:gdLst/>
              <a:ahLst/>
              <a:cxnLst/>
              <a:rect l="l" t="t" r="r" b="b"/>
              <a:pathLst>
                <a:path w="2978" h="2890" extrusionOk="0">
                  <a:moveTo>
                    <a:pt x="1162" y="0"/>
                  </a:moveTo>
                  <a:cubicBezTo>
                    <a:pt x="1099" y="0"/>
                    <a:pt x="1037" y="30"/>
                    <a:pt x="1001" y="90"/>
                  </a:cubicBezTo>
                  <a:cubicBezTo>
                    <a:pt x="846" y="340"/>
                    <a:pt x="763" y="626"/>
                    <a:pt x="775" y="911"/>
                  </a:cubicBezTo>
                  <a:cubicBezTo>
                    <a:pt x="536" y="923"/>
                    <a:pt x="310" y="995"/>
                    <a:pt x="108" y="1114"/>
                  </a:cubicBezTo>
                  <a:cubicBezTo>
                    <a:pt x="1" y="1173"/>
                    <a:pt x="1" y="1328"/>
                    <a:pt x="108" y="1388"/>
                  </a:cubicBezTo>
                  <a:cubicBezTo>
                    <a:pt x="296" y="1471"/>
                    <a:pt x="502" y="1509"/>
                    <a:pt x="702" y="1509"/>
                  </a:cubicBezTo>
                  <a:cubicBezTo>
                    <a:pt x="731" y="1509"/>
                    <a:pt x="759" y="1508"/>
                    <a:pt x="787" y="1507"/>
                  </a:cubicBezTo>
                  <a:cubicBezTo>
                    <a:pt x="810" y="1923"/>
                    <a:pt x="834" y="2376"/>
                    <a:pt x="1025" y="2745"/>
                  </a:cubicBezTo>
                  <a:cubicBezTo>
                    <a:pt x="1082" y="2846"/>
                    <a:pt x="1169" y="2889"/>
                    <a:pt x="1257" y="2889"/>
                  </a:cubicBezTo>
                  <a:cubicBezTo>
                    <a:pt x="1406" y="2889"/>
                    <a:pt x="1557" y="2767"/>
                    <a:pt x="1572" y="2602"/>
                  </a:cubicBezTo>
                  <a:cubicBezTo>
                    <a:pt x="1608" y="2233"/>
                    <a:pt x="1525" y="1852"/>
                    <a:pt x="1477" y="1471"/>
                  </a:cubicBezTo>
                  <a:cubicBezTo>
                    <a:pt x="1535" y="1471"/>
                    <a:pt x="1593" y="1471"/>
                    <a:pt x="1651" y="1471"/>
                  </a:cubicBezTo>
                  <a:cubicBezTo>
                    <a:pt x="2000" y="1471"/>
                    <a:pt x="2353" y="1462"/>
                    <a:pt x="2680" y="1340"/>
                  </a:cubicBezTo>
                  <a:cubicBezTo>
                    <a:pt x="2918" y="1257"/>
                    <a:pt x="2977" y="864"/>
                    <a:pt x="2680" y="792"/>
                  </a:cubicBezTo>
                  <a:cubicBezTo>
                    <a:pt x="2559" y="771"/>
                    <a:pt x="2437" y="762"/>
                    <a:pt x="2315" y="762"/>
                  </a:cubicBezTo>
                  <a:cubicBezTo>
                    <a:pt x="2026" y="762"/>
                    <a:pt x="1734" y="810"/>
                    <a:pt x="1441" y="852"/>
                  </a:cubicBezTo>
                  <a:cubicBezTo>
                    <a:pt x="1465" y="590"/>
                    <a:pt x="1418" y="328"/>
                    <a:pt x="1322" y="90"/>
                  </a:cubicBezTo>
                  <a:cubicBezTo>
                    <a:pt x="1287" y="30"/>
                    <a:pt x="1224" y="0"/>
                    <a:pt x="11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5"/>
            <p:cNvSpPr/>
            <p:nvPr/>
          </p:nvSpPr>
          <p:spPr>
            <a:xfrm>
              <a:off x="4058918" y="1903050"/>
              <a:ext cx="178601" cy="175240"/>
            </a:xfrm>
            <a:custGeom>
              <a:avLst/>
              <a:gdLst/>
              <a:ahLst/>
              <a:cxnLst/>
              <a:rect l="l" t="t" r="r" b="b"/>
              <a:pathLst>
                <a:path w="2072" h="2033" extrusionOk="0">
                  <a:moveTo>
                    <a:pt x="804" y="1"/>
                  </a:moveTo>
                  <a:cubicBezTo>
                    <a:pt x="759" y="1"/>
                    <a:pt x="715" y="22"/>
                    <a:pt x="691" y="63"/>
                  </a:cubicBezTo>
                  <a:cubicBezTo>
                    <a:pt x="584" y="242"/>
                    <a:pt x="536" y="444"/>
                    <a:pt x="548" y="647"/>
                  </a:cubicBezTo>
                  <a:cubicBezTo>
                    <a:pt x="381" y="647"/>
                    <a:pt x="215" y="706"/>
                    <a:pt x="72" y="790"/>
                  </a:cubicBezTo>
                  <a:cubicBezTo>
                    <a:pt x="0" y="837"/>
                    <a:pt x="0" y="944"/>
                    <a:pt x="72" y="980"/>
                  </a:cubicBezTo>
                  <a:cubicBezTo>
                    <a:pt x="206" y="1032"/>
                    <a:pt x="350" y="1066"/>
                    <a:pt x="487" y="1066"/>
                  </a:cubicBezTo>
                  <a:cubicBezTo>
                    <a:pt x="508" y="1066"/>
                    <a:pt x="528" y="1065"/>
                    <a:pt x="548" y="1063"/>
                  </a:cubicBezTo>
                  <a:lnTo>
                    <a:pt x="548" y="1063"/>
                  </a:lnTo>
                  <a:cubicBezTo>
                    <a:pt x="536" y="1361"/>
                    <a:pt x="596" y="1659"/>
                    <a:pt x="715" y="1933"/>
                  </a:cubicBezTo>
                  <a:cubicBezTo>
                    <a:pt x="754" y="2003"/>
                    <a:pt x="815" y="2033"/>
                    <a:pt x="876" y="2033"/>
                  </a:cubicBezTo>
                  <a:cubicBezTo>
                    <a:pt x="981" y="2033"/>
                    <a:pt x="1088" y="1946"/>
                    <a:pt x="1096" y="1825"/>
                  </a:cubicBezTo>
                  <a:cubicBezTo>
                    <a:pt x="1108" y="1563"/>
                    <a:pt x="1084" y="1302"/>
                    <a:pt x="1036" y="1040"/>
                  </a:cubicBezTo>
                  <a:lnTo>
                    <a:pt x="1036" y="1040"/>
                  </a:lnTo>
                  <a:cubicBezTo>
                    <a:pt x="1081" y="1042"/>
                    <a:pt x="1125" y="1043"/>
                    <a:pt x="1170" y="1043"/>
                  </a:cubicBezTo>
                  <a:cubicBezTo>
                    <a:pt x="1402" y="1043"/>
                    <a:pt x="1640" y="1016"/>
                    <a:pt x="1870" y="956"/>
                  </a:cubicBezTo>
                  <a:cubicBezTo>
                    <a:pt x="2036" y="885"/>
                    <a:pt x="2072" y="599"/>
                    <a:pt x="1870" y="563"/>
                  </a:cubicBezTo>
                  <a:cubicBezTo>
                    <a:pt x="1758" y="550"/>
                    <a:pt x="1648" y="543"/>
                    <a:pt x="1539" y="543"/>
                  </a:cubicBezTo>
                  <a:cubicBezTo>
                    <a:pt x="1358" y="543"/>
                    <a:pt x="1179" y="562"/>
                    <a:pt x="1000" y="599"/>
                  </a:cubicBezTo>
                  <a:cubicBezTo>
                    <a:pt x="1012" y="420"/>
                    <a:pt x="988" y="230"/>
                    <a:pt x="917" y="63"/>
                  </a:cubicBezTo>
                  <a:cubicBezTo>
                    <a:pt x="893" y="22"/>
                    <a:pt x="849" y="1"/>
                    <a:pt x="8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solidFill>
          <a:schemeClr val="lt1"/>
        </a:solidFill>
        <a:effectLst/>
      </p:bgPr>
    </p:bg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8"/>
          <p:cNvSpPr txBox="1">
            <a:spLocks noGrp="1"/>
          </p:cNvSpPr>
          <p:nvPr>
            <p:ph type="body" idx="1"/>
          </p:nvPr>
        </p:nvSpPr>
        <p:spPr>
          <a:xfrm>
            <a:off x="734675" y="2957150"/>
            <a:ext cx="4029000" cy="123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>
                <a:solidFill>
                  <a:srgbClr val="FFFFFF"/>
                </a:solidFill>
              </a:defRPr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73" name="Google Shape;173;p8"/>
          <p:cNvSpPr/>
          <p:nvPr/>
        </p:nvSpPr>
        <p:spPr>
          <a:xfrm>
            <a:off x="0" y="-120750"/>
            <a:ext cx="9344063" cy="2768673"/>
          </a:xfrm>
          <a:custGeom>
            <a:avLst/>
            <a:gdLst/>
            <a:ahLst/>
            <a:cxnLst/>
            <a:rect l="l" t="t" r="r" b="b"/>
            <a:pathLst>
              <a:path w="112241" h="40653" extrusionOk="0">
                <a:moveTo>
                  <a:pt x="9" y="482"/>
                </a:moveTo>
                <a:cubicBezTo>
                  <a:pt x="6" y="482"/>
                  <a:pt x="3" y="482"/>
                  <a:pt x="1" y="482"/>
                </a:cubicBezTo>
                <a:cubicBezTo>
                  <a:pt x="1" y="482"/>
                  <a:pt x="4" y="482"/>
                  <a:pt x="9" y="482"/>
                </a:cubicBezTo>
                <a:close/>
                <a:moveTo>
                  <a:pt x="84716" y="1"/>
                </a:moveTo>
                <a:cubicBezTo>
                  <a:pt x="52481" y="1"/>
                  <a:pt x="765" y="475"/>
                  <a:pt x="9" y="482"/>
                </a:cubicBezTo>
                <a:lnTo>
                  <a:pt x="9" y="482"/>
                </a:lnTo>
                <a:cubicBezTo>
                  <a:pt x="61" y="482"/>
                  <a:pt x="113" y="481"/>
                  <a:pt x="165" y="481"/>
                </a:cubicBezTo>
                <a:cubicBezTo>
                  <a:pt x="10817" y="481"/>
                  <a:pt x="19426" y="9643"/>
                  <a:pt x="25182" y="17579"/>
                </a:cubicBezTo>
                <a:cubicBezTo>
                  <a:pt x="29623" y="23711"/>
                  <a:pt x="33767" y="30271"/>
                  <a:pt x="39851" y="34784"/>
                </a:cubicBezTo>
                <a:cubicBezTo>
                  <a:pt x="45062" y="38640"/>
                  <a:pt x="51556" y="40652"/>
                  <a:pt x="58034" y="40652"/>
                </a:cubicBezTo>
                <a:cubicBezTo>
                  <a:pt x="61798" y="40652"/>
                  <a:pt x="65557" y="39973"/>
                  <a:pt x="69057" y="38582"/>
                </a:cubicBezTo>
                <a:cubicBezTo>
                  <a:pt x="75165" y="36141"/>
                  <a:pt x="80344" y="31760"/>
                  <a:pt x="84594" y="26747"/>
                </a:cubicBezTo>
                <a:cubicBezTo>
                  <a:pt x="91738" y="18294"/>
                  <a:pt x="97025" y="2197"/>
                  <a:pt x="109598" y="482"/>
                </a:cubicBezTo>
                <a:cubicBezTo>
                  <a:pt x="112241" y="121"/>
                  <a:pt x="100948" y="1"/>
                  <a:pt x="8471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8"/>
          <p:cNvSpPr txBox="1">
            <a:spLocks noGrp="1"/>
          </p:cNvSpPr>
          <p:nvPr>
            <p:ph type="title"/>
          </p:nvPr>
        </p:nvSpPr>
        <p:spPr>
          <a:xfrm>
            <a:off x="723900" y="445025"/>
            <a:ext cx="5184600" cy="59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75" name="Google Shape;175;p8"/>
          <p:cNvSpPr/>
          <p:nvPr/>
        </p:nvSpPr>
        <p:spPr>
          <a:xfrm>
            <a:off x="7482100" y="624540"/>
            <a:ext cx="190026" cy="179821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8"/>
          <p:cNvSpPr/>
          <p:nvPr/>
        </p:nvSpPr>
        <p:spPr>
          <a:xfrm rot="5706286">
            <a:off x="217809" y="4365300"/>
            <a:ext cx="225857" cy="213728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">
  <p:cSld name="CUSTOM_2">
    <p:bg>
      <p:bgPr>
        <a:solidFill>
          <a:schemeClr val="lt1"/>
        </a:solidFill>
        <a:effectLst/>
      </p:bgPr>
    </p:bg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16"/>
          <p:cNvSpPr/>
          <p:nvPr/>
        </p:nvSpPr>
        <p:spPr>
          <a:xfrm rot="10800000" flipH="1">
            <a:off x="0" y="29"/>
            <a:ext cx="9153602" cy="5610194"/>
          </a:xfrm>
          <a:custGeom>
            <a:avLst/>
            <a:gdLst/>
            <a:ahLst/>
            <a:cxnLst/>
            <a:rect l="l" t="t" r="r" b="b"/>
            <a:pathLst>
              <a:path w="67748" h="49441" extrusionOk="0">
                <a:moveTo>
                  <a:pt x="40003" y="0"/>
                </a:moveTo>
                <a:cubicBezTo>
                  <a:pt x="36827" y="0"/>
                  <a:pt x="33637" y="786"/>
                  <a:pt x="30707" y="2029"/>
                </a:cubicBezTo>
                <a:cubicBezTo>
                  <a:pt x="27849" y="3232"/>
                  <a:pt x="25075" y="4958"/>
                  <a:pt x="23396" y="7566"/>
                </a:cubicBezTo>
                <a:cubicBezTo>
                  <a:pt x="21503" y="10507"/>
                  <a:pt x="21087" y="14388"/>
                  <a:pt x="18539" y="16769"/>
                </a:cubicBezTo>
                <a:cubicBezTo>
                  <a:pt x="15300" y="19794"/>
                  <a:pt x="9811" y="19305"/>
                  <a:pt x="6644" y="22413"/>
                </a:cubicBezTo>
                <a:cubicBezTo>
                  <a:pt x="4144" y="24866"/>
                  <a:pt x="3894" y="28830"/>
                  <a:pt x="4406" y="32307"/>
                </a:cubicBezTo>
                <a:cubicBezTo>
                  <a:pt x="5144" y="37331"/>
                  <a:pt x="8025" y="48226"/>
                  <a:pt x="1" y="49416"/>
                </a:cubicBezTo>
                <a:cubicBezTo>
                  <a:pt x="5692" y="49428"/>
                  <a:pt x="11383" y="49440"/>
                  <a:pt x="17074" y="49440"/>
                </a:cubicBezTo>
                <a:lnTo>
                  <a:pt x="67747" y="49440"/>
                </a:lnTo>
                <a:cubicBezTo>
                  <a:pt x="62366" y="49440"/>
                  <a:pt x="60449" y="45332"/>
                  <a:pt x="60449" y="40534"/>
                </a:cubicBezTo>
                <a:cubicBezTo>
                  <a:pt x="60449" y="35546"/>
                  <a:pt x="64354" y="31057"/>
                  <a:pt x="63580" y="26068"/>
                </a:cubicBezTo>
                <a:cubicBezTo>
                  <a:pt x="63044" y="22675"/>
                  <a:pt x="60318" y="20329"/>
                  <a:pt x="58472" y="17627"/>
                </a:cubicBezTo>
                <a:cubicBezTo>
                  <a:pt x="56424" y="14638"/>
                  <a:pt x="55079" y="11197"/>
                  <a:pt x="53603" y="7911"/>
                </a:cubicBezTo>
                <a:cubicBezTo>
                  <a:pt x="51817" y="3923"/>
                  <a:pt x="47780" y="1196"/>
                  <a:pt x="43506" y="339"/>
                </a:cubicBezTo>
                <a:cubicBezTo>
                  <a:pt x="42350" y="107"/>
                  <a:pt x="41177" y="0"/>
                  <a:pt x="4000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16"/>
          <p:cNvSpPr txBox="1">
            <a:spLocks noGrp="1"/>
          </p:cNvSpPr>
          <p:nvPr>
            <p:ph type="title"/>
          </p:nvPr>
        </p:nvSpPr>
        <p:spPr>
          <a:xfrm>
            <a:off x="723900" y="445025"/>
            <a:ext cx="4516200" cy="6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297" name="Google Shape;297;p16"/>
          <p:cNvSpPr txBox="1">
            <a:spLocks noGrp="1"/>
          </p:cNvSpPr>
          <p:nvPr>
            <p:ph type="subTitle" idx="1"/>
          </p:nvPr>
        </p:nvSpPr>
        <p:spPr>
          <a:xfrm>
            <a:off x="1088725" y="2571750"/>
            <a:ext cx="17526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Font typeface="Holtwood One SC"/>
              <a:buNone/>
              <a:defRPr sz="22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2pPr>
            <a:lvl3pPr lvl="2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3pPr>
            <a:lvl4pPr lvl="3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4pPr>
            <a:lvl5pPr lvl="4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5pPr>
            <a:lvl6pPr lvl="5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6pPr>
            <a:lvl7pPr lvl="6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7pPr>
            <a:lvl8pPr lvl="7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8pPr>
            <a:lvl9pPr lvl="8">
              <a:spcBef>
                <a:spcPts val="1600"/>
              </a:spcBef>
              <a:spcAft>
                <a:spcPts val="160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9pPr>
          </a:lstStyle>
          <a:p>
            <a:endParaRPr/>
          </a:p>
        </p:txBody>
      </p:sp>
      <p:sp>
        <p:nvSpPr>
          <p:cNvPr id="298" name="Google Shape;298;p16"/>
          <p:cNvSpPr txBox="1">
            <a:spLocks noGrp="1"/>
          </p:cNvSpPr>
          <p:nvPr>
            <p:ph type="subTitle" idx="2"/>
          </p:nvPr>
        </p:nvSpPr>
        <p:spPr>
          <a:xfrm>
            <a:off x="3697500" y="2571750"/>
            <a:ext cx="17526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Holtwood One SC"/>
              <a:buNone/>
              <a:defRPr sz="2200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9pPr>
          </a:lstStyle>
          <a:p>
            <a:endParaRPr/>
          </a:p>
        </p:txBody>
      </p:sp>
      <p:sp>
        <p:nvSpPr>
          <p:cNvPr id="299" name="Google Shape;299;p16"/>
          <p:cNvSpPr txBox="1">
            <a:spLocks noGrp="1"/>
          </p:cNvSpPr>
          <p:nvPr>
            <p:ph type="subTitle" idx="3"/>
          </p:nvPr>
        </p:nvSpPr>
        <p:spPr>
          <a:xfrm>
            <a:off x="6302675" y="2571750"/>
            <a:ext cx="17526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Holtwood One SC"/>
              <a:buNone/>
              <a:defRPr sz="22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9pPr>
          </a:lstStyle>
          <a:p>
            <a:endParaRPr/>
          </a:p>
        </p:txBody>
      </p:sp>
      <p:sp>
        <p:nvSpPr>
          <p:cNvPr id="300" name="Google Shape;300;p16"/>
          <p:cNvSpPr txBox="1">
            <a:spLocks noGrp="1"/>
          </p:cNvSpPr>
          <p:nvPr>
            <p:ph type="subTitle" idx="4"/>
          </p:nvPr>
        </p:nvSpPr>
        <p:spPr>
          <a:xfrm>
            <a:off x="914875" y="3066875"/>
            <a:ext cx="2100300" cy="59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400">
                <a:solidFill>
                  <a:srgbClr val="FFFFFF"/>
                </a:solidFill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1" name="Google Shape;301;p16"/>
          <p:cNvSpPr txBox="1">
            <a:spLocks noGrp="1"/>
          </p:cNvSpPr>
          <p:nvPr>
            <p:ph type="subTitle" idx="5"/>
          </p:nvPr>
        </p:nvSpPr>
        <p:spPr>
          <a:xfrm>
            <a:off x="3521850" y="3066875"/>
            <a:ext cx="2100300" cy="59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16"/>
          <p:cNvSpPr txBox="1">
            <a:spLocks noGrp="1"/>
          </p:cNvSpPr>
          <p:nvPr>
            <p:ph type="subTitle" idx="6"/>
          </p:nvPr>
        </p:nvSpPr>
        <p:spPr>
          <a:xfrm>
            <a:off x="6128825" y="3066875"/>
            <a:ext cx="2100300" cy="59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3" name="Google Shape;303;p16"/>
          <p:cNvSpPr/>
          <p:nvPr/>
        </p:nvSpPr>
        <p:spPr>
          <a:xfrm rot="8549447">
            <a:off x="7736841" y="4591614"/>
            <a:ext cx="222571" cy="210618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16"/>
          <p:cNvSpPr/>
          <p:nvPr/>
        </p:nvSpPr>
        <p:spPr>
          <a:xfrm rot="-7207332">
            <a:off x="760956" y="1824067"/>
            <a:ext cx="231437" cy="219006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CUSTOM_2_1">
    <p:bg>
      <p:bgPr>
        <a:solidFill>
          <a:schemeClr val="lt1"/>
        </a:solidFill>
        <a:effectLst/>
      </p:bgPr>
    </p:bg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17"/>
          <p:cNvSpPr/>
          <p:nvPr/>
        </p:nvSpPr>
        <p:spPr>
          <a:xfrm flipH="1">
            <a:off x="-1072400" y="2061439"/>
            <a:ext cx="3821326" cy="3077949"/>
          </a:xfrm>
          <a:custGeom>
            <a:avLst/>
            <a:gdLst/>
            <a:ahLst/>
            <a:cxnLst/>
            <a:rect l="l" t="t" r="r" b="b"/>
            <a:pathLst>
              <a:path w="67748" h="49441" extrusionOk="0">
                <a:moveTo>
                  <a:pt x="40003" y="0"/>
                </a:moveTo>
                <a:cubicBezTo>
                  <a:pt x="36827" y="0"/>
                  <a:pt x="33637" y="786"/>
                  <a:pt x="30707" y="2029"/>
                </a:cubicBezTo>
                <a:cubicBezTo>
                  <a:pt x="27849" y="3232"/>
                  <a:pt x="25075" y="4958"/>
                  <a:pt x="23396" y="7566"/>
                </a:cubicBezTo>
                <a:cubicBezTo>
                  <a:pt x="21503" y="10507"/>
                  <a:pt x="21087" y="14388"/>
                  <a:pt x="18539" y="16769"/>
                </a:cubicBezTo>
                <a:cubicBezTo>
                  <a:pt x="15300" y="19794"/>
                  <a:pt x="9811" y="19305"/>
                  <a:pt x="6644" y="22413"/>
                </a:cubicBezTo>
                <a:cubicBezTo>
                  <a:pt x="4144" y="24866"/>
                  <a:pt x="3894" y="28830"/>
                  <a:pt x="4406" y="32307"/>
                </a:cubicBezTo>
                <a:cubicBezTo>
                  <a:pt x="5144" y="37331"/>
                  <a:pt x="8025" y="48226"/>
                  <a:pt x="1" y="49416"/>
                </a:cubicBezTo>
                <a:cubicBezTo>
                  <a:pt x="5692" y="49428"/>
                  <a:pt x="11383" y="49440"/>
                  <a:pt x="17074" y="49440"/>
                </a:cubicBezTo>
                <a:lnTo>
                  <a:pt x="67747" y="49440"/>
                </a:lnTo>
                <a:cubicBezTo>
                  <a:pt x="62366" y="49440"/>
                  <a:pt x="60449" y="45332"/>
                  <a:pt x="60449" y="40534"/>
                </a:cubicBezTo>
                <a:cubicBezTo>
                  <a:pt x="60449" y="35546"/>
                  <a:pt x="64354" y="31057"/>
                  <a:pt x="63580" y="26068"/>
                </a:cubicBezTo>
                <a:cubicBezTo>
                  <a:pt x="63044" y="22675"/>
                  <a:pt x="60318" y="20329"/>
                  <a:pt x="58472" y="17627"/>
                </a:cubicBezTo>
                <a:cubicBezTo>
                  <a:pt x="56424" y="14638"/>
                  <a:pt x="55079" y="11197"/>
                  <a:pt x="53603" y="7911"/>
                </a:cubicBezTo>
                <a:cubicBezTo>
                  <a:pt x="51817" y="3923"/>
                  <a:pt x="47780" y="1196"/>
                  <a:pt x="43506" y="339"/>
                </a:cubicBezTo>
                <a:cubicBezTo>
                  <a:pt x="42350" y="107"/>
                  <a:pt x="41177" y="0"/>
                  <a:pt x="4000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17"/>
          <p:cNvSpPr/>
          <p:nvPr/>
        </p:nvSpPr>
        <p:spPr>
          <a:xfrm rot="10800000" flipH="1">
            <a:off x="2695664" y="-34373"/>
            <a:ext cx="6448336" cy="2332565"/>
          </a:xfrm>
          <a:custGeom>
            <a:avLst/>
            <a:gdLst/>
            <a:ahLst/>
            <a:cxnLst/>
            <a:rect l="l" t="t" r="r" b="b"/>
            <a:pathLst>
              <a:path w="96251" h="34817" extrusionOk="0">
                <a:moveTo>
                  <a:pt x="95847" y="1"/>
                </a:moveTo>
                <a:cubicBezTo>
                  <a:pt x="82372" y="1"/>
                  <a:pt x="71829" y="6460"/>
                  <a:pt x="66890" y="8051"/>
                </a:cubicBezTo>
                <a:cubicBezTo>
                  <a:pt x="62106" y="9588"/>
                  <a:pt x="54877" y="12752"/>
                  <a:pt x="40865" y="12752"/>
                </a:cubicBezTo>
                <a:cubicBezTo>
                  <a:pt x="37718" y="12752"/>
                  <a:pt x="34229" y="12592"/>
                  <a:pt x="30349" y="12219"/>
                </a:cubicBezTo>
                <a:cubicBezTo>
                  <a:pt x="29447" y="12132"/>
                  <a:pt x="28569" y="12090"/>
                  <a:pt x="27715" y="12090"/>
                </a:cubicBezTo>
                <a:cubicBezTo>
                  <a:pt x="8537" y="12090"/>
                  <a:pt x="1463" y="33058"/>
                  <a:pt x="893" y="33674"/>
                </a:cubicBezTo>
                <a:lnTo>
                  <a:pt x="0" y="34817"/>
                </a:lnTo>
                <a:lnTo>
                  <a:pt x="96250" y="34817"/>
                </a:lnTo>
                <a:lnTo>
                  <a:pt x="96250" y="3"/>
                </a:lnTo>
                <a:cubicBezTo>
                  <a:pt x="96116" y="2"/>
                  <a:pt x="95981" y="1"/>
                  <a:pt x="9584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308;p17"/>
          <p:cNvSpPr txBox="1">
            <a:spLocks noGrp="1"/>
          </p:cNvSpPr>
          <p:nvPr>
            <p:ph type="title"/>
          </p:nvPr>
        </p:nvSpPr>
        <p:spPr>
          <a:xfrm>
            <a:off x="723900" y="445025"/>
            <a:ext cx="4328100" cy="59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309" name="Google Shape;309;p17"/>
          <p:cNvSpPr txBox="1">
            <a:spLocks noGrp="1"/>
          </p:cNvSpPr>
          <p:nvPr>
            <p:ph type="subTitle" idx="1"/>
          </p:nvPr>
        </p:nvSpPr>
        <p:spPr>
          <a:xfrm>
            <a:off x="1804607" y="1538300"/>
            <a:ext cx="16578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Font typeface="Holtwood One SC"/>
              <a:buNone/>
              <a:defRPr sz="22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9pPr>
          </a:lstStyle>
          <a:p>
            <a:endParaRPr/>
          </a:p>
        </p:txBody>
      </p:sp>
      <p:sp>
        <p:nvSpPr>
          <p:cNvPr id="310" name="Google Shape;310;p17"/>
          <p:cNvSpPr txBox="1">
            <a:spLocks noGrp="1"/>
          </p:cNvSpPr>
          <p:nvPr>
            <p:ph type="subTitle" idx="2"/>
          </p:nvPr>
        </p:nvSpPr>
        <p:spPr>
          <a:xfrm>
            <a:off x="1806310" y="3195768"/>
            <a:ext cx="16578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Font typeface="Holtwood One SC"/>
              <a:buNone/>
              <a:defRPr sz="2200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9pPr>
          </a:lstStyle>
          <a:p>
            <a:endParaRPr/>
          </a:p>
        </p:txBody>
      </p:sp>
      <p:sp>
        <p:nvSpPr>
          <p:cNvPr id="311" name="Google Shape;311;p17"/>
          <p:cNvSpPr txBox="1">
            <a:spLocks noGrp="1"/>
          </p:cNvSpPr>
          <p:nvPr>
            <p:ph type="subTitle" idx="3"/>
          </p:nvPr>
        </p:nvSpPr>
        <p:spPr>
          <a:xfrm>
            <a:off x="5677924" y="3195642"/>
            <a:ext cx="16242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Holtwood One SC"/>
              <a:buNone/>
              <a:defRPr sz="22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9pPr>
          </a:lstStyle>
          <a:p>
            <a:endParaRPr/>
          </a:p>
        </p:txBody>
      </p:sp>
      <p:sp>
        <p:nvSpPr>
          <p:cNvPr id="312" name="Google Shape;312;p17"/>
          <p:cNvSpPr txBox="1">
            <a:spLocks noGrp="1"/>
          </p:cNvSpPr>
          <p:nvPr>
            <p:ph type="subTitle" idx="4"/>
          </p:nvPr>
        </p:nvSpPr>
        <p:spPr>
          <a:xfrm>
            <a:off x="1053525" y="2033425"/>
            <a:ext cx="2411100" cy="58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3" name="Google Shape;313;p17"/>
          <p:cNvSpPr txBox="1">
            <a:spLocks noGrp="1"/>
          </p:cNvSpPr>
          <p:nvPr>
            <p:ph type="subTitle" idx="5"/>
          </p:nvPr>
        </p:nvSpPr>
        <p:spPr>
          <a:xfrm>
            <a:off x="1053450" y="3690857"/>
            <a:ext cx="2411100" cy="59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17"/>
          <p:cNvSpPr txBox="1">
            <a:spLocks noGrp="1"/>
          </p:cNvSpPr>
          <p:nvPr>
            <p:ph type="subTitle" idx="6"/>
          </p:nvPr>
        </p:nvSpPr>
        <p:spPr>
          <a:xfrm>
            <a:off x="5675700" y="3690775"/>
            <a:ext cx="2411100" cy="59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5" name="Google Shape;315;p17"/>
          <p:cNvSpPr txBox="1">
            <a:spLocks noGrp="1"/>
          </p:cNvSpPr>
          <p:nvPr>
            <p:ph type="subTitle" idx="7"/>
          </p:nvPr>
        </p:nvSpPr>
        <p:spPr>
          <a:xfrm>
            <a:off x="5675700" y="1538300"/>
            <a:ext cx="16242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Holtwood One SC"/>
              <a:buNone/>
              <a:defRPr sz="2200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9pPr>
          </a:lstStyle>
          <a:p>
            <a:endParaRPr/>
          </a:p>
        </p:txBody>
      </p:sp>
      <p:sp>
        <p:nvSpPr>
          <p:cNvPr id="316" name="Google Shape;316;p17"/>
          <p:cNvSpPr txBox="1">
            <a:spLocks noGrp="1"/>
          </p:cNvSpPr>
          <p:nvPr>
            <p:ph type="subTitle" idx="8"/>
          </p:nvPr>
        </p:nvSpPr>
        <p:spPr>
          <a:xfrm>
            <a:off x="5675700" y="2033430"/>
            <a:ext cx="2411100" cy="59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7" name="Google Shape;317;p17"/>
          <p:cNvSpPr/>
          <p:nvPr/>
        </p:nvSpPr>
        <p:spPr>
          <a:xfrm rot="-4086701">
            <a:off x="467197" y="-43100"/>
            <a:ext cx="284297" cy="247096"/>
          </a:xfrm>
          <a:custGeom>
            <a:avLst/>
            <a:gdLst/>
            <a:ahLst/>
            <a:cxnLst/>
            <a:rect l="l" t="t" r="r" b="b"/>
            <a:pathLst>
              <a:path w="2894" h="2199" extrusionOk="0">
                <a:moveTo>
                  <a:pt x="981" y="0"/>
                </a:moveTo>
                <a:cubicBezTo>
                  <a:pt x="865" y="0"/>
                  <a:pt x="744" y="77"/>
                  <a:pt x="750" y="215"/>
                </a:cubicBezTo>
                <a:lnTo>
                  <a:pt x="810" y="942"/>
                </a:lnTo>
                <a:cubicBezTo>
                  <a:pt x="715" y="947"/>
                  <a:pt x="619" y="950"/>
                  <a:pt x="523" y="950"/>
                </a:cubicBezTo>
                <a:cubicBezTo>
                  <a:pt x="426" y="950"/>
                  <a:pt x="328" y="947"/>
                  <a:pt x="226" y="942"/>
                </a:cubicBezTo>
                <a:cubicBezTo>
                  <a:pt x="36" y="942"/>
                  <a:pt x="0" y="1215"/>
                  <a:pt x="179" y="1275"/>
                </a:cubicBezTo>
                <a:cubicBezTo>
                  <a:pt x="405" y="1323"/>
                  <a:pt x="619" y="1370"/>
                  <a:pt x="846" y="1394"/>
                </a:cubicBezTo>
                <a:cubicBezTo>
                  <a:pt x="857" y="1680"/>
                  <a:pt x="846" y="1942"/>
                  <a:pt x="1072" y="2156"/>
                </a:cubicBezTo>
                <a:cubicBezTo>
                  <a:pt x="1101" y="2185"/>
                  <a:pt x="1138" y="2198"/>
                  <a:pt x="1175" y="2198"/>
                </a:cubicBezTo>
                <a:cubicBezTo>
                  <a:pt x="1230" y="2198"/>
                  <a:pt x="1286" y="2170"/>
                  <a:pt x="1322" y="2120"/>
                </a:cubicBezTo>
                <a:cubicBezTo>
                  <a:pt x="1465" y="1894"/>
                  <a:pt x="1429" y="1680"/>
                  <a:pt x="1381" y="1430"/>
                </a:cubicBezTo>
                <a:cubicBezTo>
                  <a:pt x="1917" y="1430"/>
                  <a:pt x="2453" y="1334"/>
                  <a:pt x="2774" y="977"/>
                </a:cubicBezTo>
                <a:cubicBezTo>
                  <a:pt x="2893" y="858"/>
                  <a:pt x="2810" y="668"/>
                  <a:pt x="2643" y="668"/>
                </a:cubicBezTo>
                <a:cubicBezTo>
                  <a:pt x="2598" y="662"/>
                  <a:pt x="2554" y="659"/>
                  <a:pt x="2509" y="659"/>
                </a:cubicBezTo>
                <a:cubicBezTo>
                  <a:pt x="2187" y="659"/>
                  <a:pt x="1872" y="795"/>
                  <a:pt x="1548" y="858"/>
                </a:cubicBezTo>
                <a:cubicBezTo>
                  <a:pt x="1465" y="870"/>
                  <a:pt x="1381" y="882"/>
                  <a:pt x="1298" y="894"/>
                </a:cubicBezTo>
                <a:cubicBezTo>
                  <a:pt x="1262" y="644"/>
                  <a:pt x="1227" y="406"/>
                  <a:pt x="1179" y="156"/>
                </a:cubicBezTo>
                <a:cubicBezTo>
                  <a:pt x="1163" y="50"/>
                  <a:pt x="1074" y="0"/>
                  <a:pt x="9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p17"/>
          <p:cNvSpPr/>
          <p:nvPr/>
        </p:nvSpPr>
        <p:spPr>
          <a:xfrm rot="-4086574">
            <a:off x="376761" y="285150"/>
            <a:ext cx="196286" cy="170605"/>
          </a:xfrm>
          <a:custGeom>
            <a:avLst/>
            <a:gdLst/>
            <a:ahLst/>
            <a:cxnLst/>
            <a:rect l="l" t="t" r="r" b="b"/>
            <a:pathLst>
              <a:path w="2894" h="2199" extrusionOk="0">
                <a:moveTo>
                  <a:pt x="981" y="0"/>
                </a:moveTo>
                <a:cubicBezTo>
                  <a:pt x="865" y="0"/>
                  <a:pt x="744" y="77"/>
                  <a:pt x="750" y="215"/>
                </a:cubicBezTo>
                <a:lnTo>
                  <a:pt x="810" y="942"/>
                </a:lnTo>
                <a:cubicBezTo>
                  <a:pt x="715" y="947"/>
                  <a:pt x="619" y="950"/>
                  <a:pt x="523" y="950"/>
                </a:cubicBezTo>
                <a:cubicBezTo>
                  <a:pt x="426" y="950"/>
                  <a:pt x="328" y="947"/>
                  <a:pt x="226" y="942"/>
                </a:cubicBezTo>
                <a:cubicBezTo>
                  <a:pt x="36" y="942"/>
                  <a:pt x="0" y="1215"/>
                  <a:pt x="179" y="1275"/>
                </a:cubicBezTo>
                <a:cubicBezTo>
                  <a:pt x="405" y="1323"/>
                  <a:pt x="619" y="1370"/>
                  <a:pt x="846" y="1394"/>
                </a:cubicBezTo>
                <a:cubicBezTo>
                  <a:pt x="857" y="1680"/>
                  <a:pt x="846" y="1942"/>
                  <a:pt x="1072" y="2156"/>
                </a:cubicBezTo>
                <a:cubicBezTo>
                  <a:pt x="1101" y="2185"/>
                  <a:pt x="1138" y="2198"/>
                  <a:pt x="1175" y="2198"/>
                </a:cubicBezTo>
                <a:cubicBezTo>
                  <a:pt x="1230" y="2198"/>
                  <a:pt x="1286" y="2170"/>
                  <a:pt x="1322" y="2120"/>
                </a:cubicBezTo>
                <a:cubicBezTo>
                  <a:pt x="1465" y="1894"/>
                  <a:pt x="1429" y="1680"/>
                  <a:pt x="1381" y="1430"/>
                </a:cubicBezTo>
                <a:cubicBezTo>
                  <a:pt x="1917" y="1430"/>
                  <a:pt x="2453" y="1334"/>
                  <a:pt x="2774" y="977"/>
                </a:cubicBezTo>
                <a:cubicBezTo>
                  <a:pt x="2893" y="858"/>
                  <a:pt x="2810" y="668"/>
                  <a:pt x="2643" y="668"/>
                </a:cubicBezTo>
                <a:cubicBezTo>
                  <a:pt x="2598" y="662"/>
                  <a:pt x="2554" y="659"/>
                  <a:pt x="2509" y="659"/>
                </a:cubicBezTo>
                <a:cubicBezTo>
                  <a:pt x="2187" y="659"/>
                  <a:pt x="1872" y="795"/>
                  <a:pt x="1548" y="858"/>
                </a:cubicBezTo>
                <a:cubicBezTo>
                  <a:pt x="1465" y="870"/>
                  <a:pt x="1381" y="882"/>
                  <a:pt x="1298" y="894"/>
                </a:cubicBezTo>
                <a:cubicBezTo>
                  <a:pt x="1262" y="644"/>
                  <a:pt x="1227" y="406"/>
                  <a:pt x="1179" y="156"/>
                </a:cubicBezTo>
                <a:cubicBezTo>
                  <a:pt x="1163" y="50"/>
                  <a:pt x="1074" y="0"/>
                  <a:pt x="9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" name="Google Shape;319;p17"/>
          <p:cNvSpPr/>
          <p:nvPr/>
        </p:nvSpPr>
        <p:spPr>
          <a:xfrm rot="-9295189">
            <a:off x="8751585" y="1580481"/>
            <a:ext cx="196285" cy="170604"/>
          </a:xfrm>
          <a:custGeom>
            <a:avLst/>
            <a:gdLst/>
            <a:ahLst/>
            <a:cxnLst/>
            <a:rect l="l" t="t" r="r" b="b"/>
            <a:pathLst>
              <a:path w="2894" h="2199" extrusionOk="0">
                <a:moveTo>
                  <a:pt x="981" y="0"/>
                </a:moveTo>
                <a:cubicBezTo>
                  <a:pt x="865" y="0"/>
                  <a:pt x="744" y="77"/>
                  <a:pt x="750" y="215"/>
                </a:cubicBezTo>
                <a:lnTo>
                  <a:pt x="810" y="942"/>
                </a:lnTo>
                <a:cubicBezTo>
                  <a:pt x="715" y="947"/>
                  <a:pt x="619" y="950"/>
                  <a:pt x="523" y="950"/>
                </a:cubicBezTo>
                <a:cubicBezTo>
                  <a:pt x="426" y="950"/>
                  <a:pt x="328" y="947"/>
                  <a:pt x="226" y="942"/>
                </a:cubicBezTo>
                <a:cubicBezTo>
                  <a:pt x="36" y="942"/>
                  <a:pt x="0" y="1215"/>
                  <a:pt x="179" y="1275"/>
                </a:cubicBezTo>
                <a:cubicBezTo>
                  <a:pt x="405" y="1323"/>
                  <a:pt x="619" y="1370"/>
                  <a:pt x="846" y="1394"/>
                </a:cubicBezTo>
                <a:cubicBezTo>
                  <a:pt x="857" y="1680"/>
                  <a:pt x="846" y="1942"/>
                  <a:pt x="1072" y="2156"/>
                </a:cubicBezTo>
                <a:cubicBezTo>
                  <a:pt x="1101" y="2185"/>
                  <a:pt x="1138" y="2198"/>
                  <a:pt x="1175" y="2198"/>
                </a:cubicBezTo>
                <a:cubicBezTo>
                  <a:pt x="1230" y="2198"/>
                  <a:pt x="1286" y="2170"/>
                  <a:pt x="1322" y="2120"/>
                </a:cubicBezTo>
                <a:cubicBezTo>
                  <a:pt x="1465" y="1894"/>
                  <a:pt x="1429" y="1680"/>
                  <a:pt x="1381" y="1430"/>
                </a:cubicBezTo>
                <a:cubicBezTo>
                  <a:pt x="1917" y="1430"/>
                  <a:pt x="2453" y="1334"/>
                  <a:pt x="2774" y="977"/>
                </a:cubicBezTo>
                <a:cubicBezTo>
                  <a:pt x="2893" y="858"/>
                  <a:pt x="2810" y="668"/>
                  <a:pt x="2643" y="668"/>
                </a:cubicBezTo>
                <a:cubicBezTo>
                  <a:pt x="2598" y="662"/>
                  <a:pt x="2554" y="659"/>
                  <a:pt x="2509" y="659"/>
                </a:cubicBezTo>
                <a:cubicBezTo>
                  <a:pt x="2187" y="659"/>
                  <a:pt x="1872" y="795"/>
                  <a:pt x="1548" y="858"/>
                </a:cubicBezTo>
                <a:cubicBezTo>
                  <a:pt x="1465" y="870"/>
                  <a:pt x="1381" y="882"/>
                  <a:pt x="1298" y="894"/>
                </a:cubicBezTo>
                <a:cubicBezTo>
                  <a:pt x="1262" y="644"/>
                  <a:pt x="1227" y="406"/>
                  <a:pt x="1179" y="156"/>
                </a:cubicBezTo>
                <a:cubicBezTo>
                  <a:pt x="1163" y="50"/>
                  <a:pt x="1074" y="0"/>
                  <a:pt x="98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8"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29"/>
          <p:cNvSpPr/>
          <p:nvPr/>
        </p:nvSpPr>
        <p:spPr>
          <a:xfrm flipH="1">
            <a:off x="-109" y="3543300"/>
            <a:ext cx="4314932" cy="1600189"/>
          </a:xfrm>
          <a:custGeom>
            <a:avLst/>
            <a:gdLst/>
            <a:ahLst/>
            <a:cxnLst/>
            <a:rect l="l" t="t" r="r" b="b"/>
            <a:pathLst>
              <a:path w="96251" h="34817" extrusionOk="0">
                <a:moveTo>
                  <a:pt x="95847" y="1"/>
                </a:moveTo>
                <a:cubicBezTo>
                  <a:pt x="82372" y="1"/>
                  <a:pt x="71829" y="6460"/>
                  <a:pt x="66890" y="8051"/>
                </a:cubicBezTo>
                <a:cubicBezTo>
                  <a:pt x="62106" y="9588"/>
                  <a:pt x="54877" y="12752"/>
                  <a:pt x="40865" y="12752"/>
                </a:cubicBezTo>
                <a:cubicBezTo>
                  <a:pt x="37718" y="12752"/>
                  <a:pt x="34229" y="12592"/>
                  <a:pt x="30349" y="12219"/>
                </a:cubicBezTo>
                <a:cubicBezTo>
                  <a:pt x="29447" y="12132"/>
                  <a:pt x="28569" y="12090"/>
                  <a:pt x="27715" y="12090"/>
                </a:cubicBezTo>
                <a:cubicBezTo>
                  <a:pt x="8537" y="12090"/>
                  <a:pt x="1463" y="33058"/>
                  <a:pt x="893" y="33674"/>
                </a:cubicBezTo>
                <a:lnTo>
                  <a:pt x="0" y="34817"/>
                </a:lnTo>
                <a:lnTo>
                  <a:pt x="96250" y="34817"/>
                </a:lnTo>
                <a:lnTo>
                  <a:pt x="96250" y="3"/>
                </a:lnTo>
                <a:cubicBezTo>
                  <a:pt x="96116" y="2"/>
                  <a:pt x="95981" y="1"/>
                  <a:pt x="958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6" name="Google Shape;406;p29"/>
          <p:cNvSpPr/>
          <p:nvPr/>
        </p:nvSpPr>
        <p:spPr>
          <a:xfrm rot="10800000" flipH="1">
            <a:off x="3267076" y="11"/>
            <a:ext cx="5876845" cy="1600189"/>
          </a:xfrm>
          <a:custGeom>
            <a:avLst/>
            <a:gdLst/>
            <a:ahLst/>
            <a:cxnLst/>
            <a:rect l="l" t="t" r="r" b="b"/>
            <a:pathLst>
              <a:path w="96251" h="34817" extrusionOk="0">
                <a:moveTo>
                  <a:pt x="95847" y="1"/>
                </a:moveTo>
                <a:cubicBezTo>
                  <a:pt x="82372" y="1"/>
                  <a:pt x="71829" y="6460"/>
                  <a:pt x="66890" y="8051"/>
                </a:cubicBezTo>
                <a:cubicBezTo>
                  <a:pt x="62106" y="9588"/>
                  <a:pt x="54877" y="12752"/>
                  <a:pt x="40865" y="12752"/>
                </a:cubicBezTo>
                <a:cubicBezTo>
                  <a:pt x="37718" y="12752"/>
                  <a:pt x="34229" y="12592"/>
                  <a:pt x="30349" y="12219"/>
                </a:cubicBezTo>
                <a:cubicBezTo>
                  <a:pt x="29447" y="12132"/>
                  <a:pt x="28569" y="12090"/>
                  <a:pt x="27715" y="12090"/>
                </a:cubicBezTo>
                <a:cubicBezTo>
                  <a:pt x="8537" y="12090"/>
                  <a:pt x="1463" y="33058"/>
                  <a:pt x="893" y="33674"/>
                </a:cubicBezTo>
                <a:lnTo>
                  <a:pt x="0" y="34817"/>
                </a:lnTo>
                <a:lnTo>
                  <a:pt x="96250" y="34817"/>
                </a:lnTo>
                <a:lnTo>
                  <a:pt x="96250" y="3"/>
                </a:lnTo>
                <a:cubicBezTo>
                  <a:pt x="96116" y="2"/>
                  <a:pt x="95981" y="1"/>
                  <a:pt x="958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" name="Google Shape;407;p29"/>
          <p:cNvSpPr/>
          <p:nvPr/>
        </p:nvSpPr>
        <p:spPr>
          <a:xfrm rot="2700000" flipH="1">
            <a:off x="5842582" y="1337283"/>
            <a:ext cx="288216" cy="279699"/>
          </a:xfrm>
          <a:custGeom>
            <a:avLst/>
            <a:gdLst/>
            <a:ahLst/>
            <a:cxnLst/>
            <a:rect l="l" t="t" r="r" b="b"/>
            <a:pathLst>
              <a:path w="2978" h="2890" extrusionOk="0">
                <a:moveTo>
                  <a:pt x="1162" y="0"/>
                </a:moveTo>
                <a:cubicBezTo>
                  <a:pt x="1099" y="0"/>
                  <a:pt x="1037" y="30"/>
                  <a:pt x="1001" y="90"/>
                </a:cubicBezTo>
                <a:cubicBezTo>
                  <a:pt x="846" y="340"/>
                  <a:pt x="763" y="626"/>
                  <a:pt x="775" y="911"/>
                </a:cubicBezTo>
                <a:cubicBezTo>
                  <a:pt x="536" y="923"/>
                  <a:pt x="310" y="995"/>
                  <a:pt x="108" y="1114"/>
                </a:cubicBezTo>
                <a:cubicBezTo>
                  <a:pt x="1" y="1173"/>
                  <a:pt x="1" y="1328"/>
                  <a:pt x="108" y="1388"/>
                </a:cubicBezTo>
                <a:cubicBezTo>
                  <a:pt x="296" y="1471"/>
                  <a:pt x="502" y="1509"/>
                  <a:pt x="702" y="1509"/>
                </a:cubicBezTo>
                <a:cubicBezTo>
                  <a:pt x="731" y="1509"/>
                  <a:pt x="759" y="1508"/>
                  <a:pt x="787" y="1507"/>
                </a:cubicBezTo>
                <a:cubicBezTo>
                  <a:pt x="810" y="1923"/>
                  <a:pt x="834" y="2376"/>
                  <a:pt x="1025" y="2745"/>
                </a:cubicBezTo>
                <a:cubicBezTo>
                  <a:pt x="1082" y="2846"/>
                  <a:pt x="1169" y="2889"/>
                  <a:pt x="1257" y="2889"/>
                </a:cubicBezTo>
                <a:cubicBezTo>
                  <a:pt x="1406" y="2889"/>
                  <a:pt x="1557" y="2767"/>
                  <a:pt x="1572" y="2602"/>
                </a:cubicBezTo>
                <a:cubicBezTo>
                  <a:pt x="1608" y="2233"/>
                  <a:pt x="1525" y="1852"/>
                  <a:pt x="1477" y="1471"/>
                </a:cubicBezTo>
                <a:cubicBezTo>
                  <a:pt x="1535" y="1471"/>
                  <a:pt x="1593" y="1471"/>
                  <a:pt x="1651" y="1471"/>
                </a:cubicBezTo>
                <a:cubicBezTo>
                  <a:pt x="2000" y="1471"/>
                  <a:pt x="2353" y="1462"/>
                  <a:pt x="2680" y="1340"/>
                </a:cubicBezTo>
                <a:cubicBezTo>
                  <a:pt x="2918" y="1257"/>
                  <a:pt x="2977" y="864"/>
                  <a:pt x="2680" y="792"/>
                </a:cubicBezTo>
                <a:cubicBezTo>
                  <a:pt x="2559" y="771"/>
                  <a:pt x="2437" y="762"/>
                  <a:pt x="2315" y="762"/>
                </a:cubicBezTo>
                <a:cubicBezTo>
                  <a:pt x="2026" y="762"/>
                  <a:pt x="1734" y="810"/>
                  <a:pt x="1441" y="852"/>
                </a:cubicBezTo>
                <a:cubicBezTo>
                  <a:pt x="1465" y="590"/>
                  <a:pt x="1418" y="328"/>
                  <a:pt x="1322" y="90"/>
                </a:cubicBezTo>
                <a:cubicBezTo>
                  <a:pt x="1287" y="30"/>
                  <a:pt x="1224" y="0"/>
                  <a:pt x="116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29"/>
          <p:cNvSpPr/>
          <p:nvPr/>
        </p:nvSpPr>
        <p:spPr>
          <a:xfrm rot="2700000" flipH="1">
            <a:off x="1937332" y="3604233"/>
            <a:ext cx="288216" cy="279699"/>
          </a:xfrm>
          <a:custGeom>
            <a:avLst/>
            <a:gdLst/>
            <a:ahLst/>
            <a:cxnLst/>
            <a:rect l="l" t="t" r="r" b="b"/>
            <a:pathLst>
              <a:path w="2978" h="2890" extrusionOk="0">
                <a:moveTo>
                  <a:pt x="1162" y="0"/>
                </a:moveTo>
                <a:cubicBezTo>
                  <a:pt x="1099" y="0"/>
                  <a:pt x="1037" y="30"/>
                  <a:pt x="1001" y="90"/>
                </a:cubicBezTo>
                <a:cubicBezTo>
                  <a:pt x="846" y="340"/>
                  <a:pt x="763" y="626"/>
                  <a:pt x="775" y="911"/>
                </a:cubicBezTo>
                <a:cubicBezTo>
                  <a:pt x="536" y="923"/>
                  <a:pt x="310" y="995"/>
                  <a:pt x="108" y="1114"/>
                </a:cubicBezTo>
                <a:cubicBezTo>
                  <a:pt x="1" y="1173"/>
                  <a:pt x="1" y="1328"/>
                  <a:pt x="108" y="1388"/>
                </a:cubicBezTo>
                <a:cubicBezTo>
                  <a:pt x="296" y="1471"/>
                  <a:pt x="502" y="1509"/>
                  <a:pt x="702" y="1509"/>
                </a:cubicBezTo>
                <a:cubicBezTo>
                  <a:pt x="731" y="1509"/>
                  <a:pt x="759" y="1508"/>
                  <a:pt x="787" y="1507"/>
                </a:cubicBezTo>
                <a:cubicBezTo>
                  <a:pt x="810" y="1923"/>
                  <a:pt x="834" y="2376"/>
                  <a:pt x="1025" y="2745"/>
                </a:cubicBezTo>
                <a:cubicBezTo>
                  <a:pt x="1082" y="2846"/>
                  <a:pt x="1169" y="2889"/>
                  <a:pt x="1257" y="2889"/>
                </a:cubicBezTo>
                <a:cubicBezTo>
                  <a:pt x="1406" y="2889"/>
                  <a:pt x="1557" y="2767"/>
                  <a:pt x="1572" y="2602"/>
                </a:cubicBezTo>
                <a:cubicBezTo>
                  <a:pt x="1608" y="2233"/>
                  <a:pt x="1525" y="1852"/>
                  <a:pt x="1477" y="1471"/>
                </a:cubicBezTo>
                <a:cubicBezTo>
                  <a:pt x="1535" y="1471"/>
                  <a:pt x="1593" y="1471"/>
                  <a:pt x="1651" y="1471"/>
                </a:cubicBezTo>
                <a:cubicBezTo>
                  <a:pt x="2000" y="1471"/>
                  <a:pt x="2353" y="1462"/>
                  <a:pt x="2680" y="1340"/>
                </a:cubicBezTo>
                <a:cubicBezTo>
                  <a:pt x="2918" y="1257"/>
                  <a:pt x="2977" y="864"/>
                  <a:pt x="2680" y="792"/>
                </a:cubicBezTo>
                <a:cubicBezTo>
                  <a:pt x="2559" y="771"/>
                  <a:pt x="2437" y="762"/>
                  <a:pt x="2315" y="762"/>
                </a:cubicBezTo>
                <a:cubicBezTo>
                  <a:pt x="2026" y="762"/>
                  <a:pt x="1734" y="810"/>
                  <a:pt x="1441" y="852"/>
                </a:cubicBezTo>
                <a:cubicBezTo>
                  <a:pt x="1465" y="590"/>
                  <a:pt x="1418" y="328"/>
                  <a:pt x="1322" y="90"/>
                </a:cubicBezTo>
                <a:cubicBezTo>
                  <a:pt x="1287" y="30"/>
                  <a:pt x="1224" y="0"/>
                  <a:pt x="116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www.facebook.com/groups/629898828017053" TargetMode="Externa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image" Target="../media/image5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17" Type="http://schemas.openxmlformats.org/officeDocument/2006/relationships/image" Target="../media/image8.png"/><Relationship Id="rId2" Type="http://schemas.openxmlformats.org/officeDocument/2006/relationships/slideLayout" Target="../slideLayouts/slideLayout23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Fredoka One"/>
              <a:buNone/>
              <a:defRPr sz="35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BFBFB"/>
              </a:buClr>
              <a:buSzPts val="1500"/>
              <a:buFont typeface="Comfortaa"/>
              <a:buChar char="●"/>
              <a:defRPr sz="1500">
                <a:solidFill>
                  <a:srgbClr val="FBFBFB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BFBFB"/>
              </a:buClr>
              <a:buSzPts val="1500"/>
              <a:buFont typeface="Comfortaa"/>
              <a:buChar char="○"/>
              <a:defRPr sz="1500">
                <a:solidFill>
                  <a:srgbClr val="FBFBFB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lvl="2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BFBFB"/>
              </a:buClr>
              <a:buSzPts val="1500"/>
              <a:buFont typeface="Comfortaa"/>
              <a:buChar char="■"/>
              <a:defRPr sz="1500">
                <a:solidFill>
                  <a:srgbClr val="FBFBFB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lvl="3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BFBFB"/>
              </a:buClr>
              <a:buSzPts val="1500"/>
              <a:buFont typeface="Comfortaa"/>
              <a:buChar char="●"/>
              <a:defRPr sz="1500">
                <a:solidFill>
                  <a:srgbClr val="FBFBFB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lvl="4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BFBFB"/>
              </a:buClr>
              <a:buSzPts val="1500"/>
              <a:buFont typeface="Comfortaa"/>
              <a:buChar char="○"/>
              <a:defRPr sz="1500">
                <a:solidFill>
                  <a:srgbClr val="FBFBFB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lvl="5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BFBFB"/>
              </a:buClr>
              <a:buSzPts val="1500"/>
              <a:buFont typeface="Comfortaa"/>
              <a:buChar char="■"/>
              <a:defRPr sz="1500">
                <a:solidFill>
                  <a:srgbClr val="FBFBFB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BFBFB"/>
              </a:buClr>
              <a:buSzPts val="1400"/>
              <a:buChar char="●"/>
              <a:defRPr>
                <a:solidFill>
                  <a:srgbClr val="FBFBFB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A52AEE-59E0-4DBD-8A88-408C7FB13E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44928" y="-427328"/>
            <a:ext cx="2186247" cy="23174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3EC3302-831D-4143-9753-94BB1F274D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311700" y="5306832"/>
            <a:ext cx="1824009" cy="2002485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7EFB5AB5-27C3-4E23-9DED-620A17BE9251}"/>
              </a:ext>
            </a:extLst>
          </p:cNvPr>
          <p:cNvSpPr txBox="1"/>
          <p:nvPr userDrawn="1"/>
        </p:nvSpPr>
        <p:spPr>
          <a:xfrm>
            <a:off x="1743570" y="6614000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8434FDC-9AFE-4F3A-AC14-3CC2BB129487}"/>
              </a:ext>
            </a:extLst>
          </p:cNvPr>
          <p:cNvSpPr txBox="1">
            <a:spLocks/>
          </p:cNvSpPr>
          <p:nvPr userDrawn="1"/>
        </p:nvSpPr>
        <p:spPr>
          <a:xfrm>
            <a:off x="7439280" y="-355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2000" b="0" dirty="0">
              <a:solidFill>
                <a:schemeClr val="accent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337DC00-8AB7-4732-B607-8FC53CF41371}"/>
              </a:ext>
            </a:extLst>
          </p:cNvPr>
          <p:cNvSpPr txBox="1">
            <a:spLocks/>
          </p:cNvSpPr>
          <p:nvPr userDrawn="1"/>
        </p:nvSpPr>
        <p:spPr>
          <a:xfrm>
            <a:off x="130582" y="6977943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B12CB8E-6EF9-4F90-BEAB-674D27C5CBEC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A0EF39B-1DC4-4C46-9B37-D175FE84491A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FED1634D-58DC-41AD-99D7-DDCF3E8C0EEE}"/>
              </a:ext>
            </a:extLst>
          </p:cNvPr>
          <p:cNvSpPr txBox="1">
            <a:spLocks/>
          </p:cNvSpPr>
          <p:nvPr userDrawn="1"/>
        </p:nvSpPr>
        <p:spPr>
          <a:xfrm>
            <a:off x="-429061" y="43561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B37B0CAB-73ED-4B19-B859-6A463CABAAD6}"/>
              </a:ext>
            </a:extLst>
          </p:cNvPr>
          <p:cNvSpPr txBox="1">
            <a:spLocks/>
          </p:cNvSpPr>
          <p:nvPr userDrawn="1"/>
        </p:nvSpPr>
        <p:spPr>
          <a:xfrm>
            <a:off x="-2244929" y="15731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50AE47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50AE47"/>
              </a:solidFill>
              <a:latin typeface="#9Slide07 HoneyCream" pitchFamily="2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4ADB5D5-2965-4107-BF6C-F974496FB4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757843C-3ECD-4643-9465-385E8AF27C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444AC91-D21B-4748-85CC-DA9C593D36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B1CA20F-E87C-4B66-B013-06E9EE61E4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4" r:id="rId5"/>
    <p:sldLayoutId id="2147483659" r:id="rId6"/>
    <p:sldLayoutId id="2147483662" r:id="rId7"/>
    <p:sldLayoutId id="2147483663" r:id="rId8"/>
    <p:sldLayoutId id="2147483675" r:id="rId9"/>
    <p:sldLayoutId id="2147483676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22CB998-7FC0-390D-C634-E6A1748B8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12139D-B068-A96C-ED17-A6EDF307F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7ECEDD-63F6-A0A3-336C-0E95D2B6CD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B7DA42-45E3-4812-90E8-D99CA90DE4E1}" type="datetimeFigureOut">
              <a:rPr lang="vi-VN" smtClean="0"/>
              <a:t>08/08/2023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84DCA3-FF34-70AB-CB29-53787430C3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BBC81D-B708-3EEB-A11B-9BE3E9FDDE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B5CE22-DF47-4DAC-976B-5A257DB2A2FF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E6F6797-64FA-1A79-9CC9-DAC02F5D2B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308731" y="-248708"/>
            <a:ext cx="2459528" cy="26070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8E2289C-CE7C-6657-841F-347075B0C0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818148" y="8765386"/>
            <a:ext cx="2052011" cy="2252796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5FAB5574-4F67-C77C-DA2A-3E85E5187DC5}"/>
              </a:ext>
            </a:extLst>
          </p:cNvPr>
          <p:cNvSpPr txBox="1"/>
          <p:nvPr userDrawn="1"/>
        </p:nvSpPr>
        <p:spPr>
          <a:xfrm>
            <a:off x="3429004" y="10235948"/>
            <a:ext cx="7006706" cy="83465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082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8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082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8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608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608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608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608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608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608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082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8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608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608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608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608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A25E53E-CE3E-6866-6BE8-9A72845249EF}"/>
              </a:ext>
            </a:extLst>
          </p:cNvPr>
          <p:cNvSpPr txBox="1">
            <a:spLocks/>
          </p:cNvSpPr>
          <p:nvPr userDrawn="1"/>
        </p:nvSpPr>
        <p:spPr>
          <a:xfrm>
            <a:off x="-2308733" y="1902023"/>
            <a:ext cx="2459528" cy="885825"/>
          </a:xfrm>
          <a:prstGeom prst="rect">
            <a:avLst/>
          </a:prstGeom>
        </p:spPr>
        <p:txBody>
          <a:bodyPr vert="horz" lIns="81634" tIns="40817" rIns="81634" bIns="4081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1642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58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858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0324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1539154" y="-165805"/>
            <a:ext cx="1639685" cy="17380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212099" y="5843590"/>
            <a:ext cx="1368007" cy="1501864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2286002" y="6823966"/>
            <a:ext cx="4671138" cy="5872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721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72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721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72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072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072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072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072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072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072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721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72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072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072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072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072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076260" y="7096921"/>
            <a:ext cx="1639685" cy="590550"/>
          </a:xfrm>
          <a:prstGeom prst="rect">
            <a:avLst/>
          </a:prstGeom>
        </p:spPr>
        <p:txBody>
          <a:bodyPr vert="horz" lIns="54423" tIns="27211" rIns="54423" bIns="27211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544262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5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905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482518" y="-19894172"/>
            <a:ext cx="1639685" cy="278831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8882" y="-19894172"/>
            <a:ext cx="1639685" cy="278831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47337" y="21882479"/>
            <a:ext cx="1639685" cy="278831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37003" y="21882479"/>
            <a:ext cx="1639685" cy="2788313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427587" y="4552950"/>
            <a:ext cx="1639685" cy="590550"/>
          </a:xfrm>
          <a:prstGeom prst="rect">
            <a:avLst/>
          </a:prstGeom>
        </p:spPr>
        <p:txBody>
          <a:bodyPr vert="horz" lIns="54423" tIns="27211" rIns="54423" bIns="27211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544262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72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072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1539155" y="1268015"/>
            <a:ext cx="1639685" cy="590550"/>
          </a:xfrm>
          <a:prstGeom prst="rect">
            <a:avLst/>
          </a:prstGeom>
        </p:spPr>
        <p:txBody>
          <a:bodyPr vert="horz" lIns="54423" tIns="27211" rIns="54423" bIns="27211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544262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5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905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33383324" y="-14495067"/>
            <a:ext cx="2720648" cy="357125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33383324" y="17753864"/>
            <a:ext cx="2720648" cy="357125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39356846" y="-14495067"/>
            <a:ext cx="2720648" cy="357125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39554200" y="17753864"/>
            <a:ext cx="2720648" cy="357125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208233" y="-337957"/>
            <a:ext cx="9560465" cy="5819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112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txStyles>
    <p:titleStyle>
      <a:lvl1pPr algn="ctr" defTabSz="1246876" rtl="0" eaLnBrk="1" latinLnBrk="0" hangingPunct="1">
        <a:spcBef>
          <a:spcPct val="0"/>
        </a:spcBef>
        <a:buNone/>
        <a:defRPr sz="6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67578" indent="-467578" algn="l" defTabSz="1246876" rtl="0" eaLnBrk="1" latinLnBrk="0" hangingPunct="1">
        <a:spcBef>
          <a:spcPct val="20000"/>
        </a:spcBef>
        <a:buFont typeface="Arial" pitchFamily="34" charset="0"/>
        <a:buChar char="•"/>
        <a:defRPr sz="4364" kern="1200">
          <a:solidFill>
            <a:schemeClr val="tx1"/>
          </a:solidFill>
          <a:latin typeface="+mn-lt"/>
          <a:ea typeface="+mn-ea"/>
          <a:cs typeface="+mn-cs"/>
        </a:defRPr>
      </a:lvl1pPr>
      <a:lvl2pPr marL="1013087" indent="-389649" algn="l" defTabSz="1246876" rtl="0" eaLnBrk="1" latinLnBrk="0" hangingPunct="1">
        <a:spcBef>
          <a:spcPct val="20000"/>
        </a:spcBef>
        <a:buFont typeface="Arial" pitchFamily="34" charset="0"/>
        <a:buChar char="–"/>
        <a:defRPr sz="3818" kern="1200">
          <a:solidFill>
            <a:schemeClr val="tx1"/>
          </a:solidFill>
          <a:latin typeface="+mn-lt"/>
          <a:ea typeface="+mn-ea"/>
          <a:cs typeface="+mn-cs"/>
        </a:defRPr>
      </a:lvl2pPr>
      <a:lvl3pPr marL="1558595" indent="-311719" algn="l" defTabSz="1246876" rtl="0" eaLnBrk="1" latinLnBrk="0" hangingPunct="1">
        <a:spcBef>
          <a:spcPct val="20000"/>
        </a:spcBef>
        <a:buFont typeface="Arial" pitchFamily="34" charset="0"/>
        <a:buChar char="•"/>
        <a:defRPr sz="3273" kern="1200">
          <a:solidFill>
            <a:schemeClr val="tx1"/>
          </a:solidFill>
          <a:latin typeface="+mn-lt"/>
          <a:ea typeface="+mn-ea"/>
          <a:cs typeface="+mn-cs"/>
        </a:defRPr>
      </a:lvl3pPr>
      <a:lvl4pPr marL="2182033" indent="-311719" algn="l" defTabSz="1246876" rtl="0" eaLnBrk="1" latinLnBrk="0" hangingPunct="1">
        <a:spcBef>
          <a:spcPct val="20000"/>
        </a:spcBef>
        <a:buFont typeface="Arial" pitchFamily="34" charset="0"/>
        <a:buChar char="–"/>
        <a:defRPr sz="2727" kern="1200">
          <a:solidFill>
            <a:schemeClr val="tx1"/>
          </a:solidFill>
          <a:latin typeface="+mn-lt"/>
          <a:ea typeface="+mn-ea"/>
          <a:cs typeface="+mn-cs"/>
        </a:defRPr>
      </a:lvl4pPr>
      <a:lvl5pPr marL="2805471" indent="-311719" algn="l" defTabSz="1246876" rtl="0" eaLnBrk="1" latinLnBrk="0" hangingPunct="1">
        <a:spcBef>
          <a:spcPct val="20000"/>
        </a:spcBef>
        <a:buFont typeface="Arial" pitchFamily="34" charset="0"/>
        <a:buChar char="»"/>
        <a:defRPr sz="2727" kern="1200">
          <a:solidFill>
            <a:schemeClr val="tx1"/>
          </a:solidFill>
          <a:latin typeface="+mn-lt"/>
          <a:ea typeface="+mn-ea"/>
          <a:cs typeface="+mn-cs"/>
        </a:defRPr>
      </a:lvl5pPr>
      <a:lvl6pPr marL="3428909" indent="-311719" algn="l" defTabSz="1246876" rtl="0" eaLnBrk="1" latinLnBrk="0" hangingPunct="1">
        <a:spcBef>
          <a:spcPct val="20000"/>
        </a:spcBef>
        <a:buFont typeface="Arial" pitchFamily="34" charset="0"/>
        <a:buChar char="•"/>
        <a:defRPr sz="2727" kern="1200">
          <a:solidFill>
            <a:schemeClr val="tx1"/>
          </a:solidFill>
          <a:latin typeface="+mn-lt"/>
          <a:ea typeface="+mn-ea"/>
          <a:cs typeface="+mn-cs"/>
        </a:defRPr>
      </a:lvl6pPr>
      <a:lvl7pPr marL="4052346" indent="-311719" algn="l" defTabSz="1246876" rtl="0" eaLnBrk="1" latinLnBrk="0" hangingPunct="1">
        <a:spcBef>
          <a:spcPct val="20000"/>
        </a:spcBef>
        <a:buFont typeface="Arial" pitchFamily="34" charset="0"/>
        <a:buChar char="•"/>
        <a:defRPr sz="2727" kern="1200">
          <a:solidFill>
            <a:schemeClr val="tx1"/>
          </a:solidFill>
          <a:latin typeface="+mn-lt"/>
          <a:ea typeface="+mn-ea"/>
          <a:cs typeface="+mn-cs"/>
        </a:defRPr>
      </a:lvl7pPr>
      <a:lvl8pPr marL="4675784" indent="-311719" algn="l" defTabSz="1246876" rtl="0" eaLnBrk="1" latinLnBrk="0" hangingPunct="1">
        <a:spcBef>
          <a:spcPct val="20000"/>
        </a:spcBef>
        <a:buFont typeface="Arial" pitchFamily="34" charset="0"/>
        <a:buChar char="•"/>
        <a:defRPr sz="2727" kern="1200">
          <a:solidFill>
            <a:schemeClr val="tx1"/>
          </a:solidFill>
          <a:latin typeface="+mn-lt"/>
          <a:ea typeface="+mn-ea"/>
          <a:cs typeface="+mn-cs"/>
        </a:defRPr>
      </a:lvl8pPr>
      <a:lvl9pPr marL="5299222" indent="-311719" algn="l" defTabSz="1246876" rtl="0" eaLnBrk="1" latinLnBrk="0" hangingPunct="1">
        <a:spcBef>
          <a:spcPct val="20000"/>
        </a:spcBef>
        <a:buFont typeface="Arial" pitchFamily="34" charset="0"/>
        <a:buChar char="•"/>
        <a:defRPr sz="272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46876" rtl="0" eaLnBrk="1" latinLnBrk="0" hangingPunct="1">
        <a:defRPr sz="2454" kern="1200">
          <a:solidFill>
            <a:schemeClr val="tx1"/>
          </a:solidFill>
          <a:latin typeface="+mn-lt"/>
          <a:ea typeface="+mn-ea"/>
          <a:cs typeface="+mn-cs"/>
        </a:defRPr>
      </a:lvl1pPr>
      <a:lvl2pPr marL="623438" algn="l" defTabSz="1246876" rtl="0" eaLnBrk="1" latinLnBrk="0" hangingPunct="1">
        <a:defRPr sz="2454" kern="1200">
          <a:solidFill>
            <a:schemeClr val="tx1"/>
          </a:solidFill>
          <a:latin typeface="+mn-lt"/>
          <a:ea typeface="+mn-ea"/>
          <a:cs typeface="+mn-cs"/>
        </a:defRPr>
      </a:lvl2pPr>
      <a:lvl3pPr marL="1246876" algn="l" defTabSz="1246876" rtl="0" eaLnBrk="1" latinLnBrk="0" hangingPunct="1">
        <a:defRPr sz="2454" kern="1200">
          <a:solidFill>
            <a:schemeClr val="tx1"/>
          </a:solidFill>
          <a:latin typeface="+mn-lt"/>
          <a:ea typeface="+mn-ea"/>
          <a:cs typeface="+mn-cs"/>
        </a:defRPr>
      </a:lvl3pPr>
      <a:lvl4pPr marL="1870314" algn="l" defTabSz="1246876" rtl="0" eaLnBrk="1" latinLnBrk="0" hangingPunct="1">
        <a:defRPr sz="2454" kern="1200">
          <a:solidFill>
            <a:schemeClr val="tx1"/>
          </a:solidFill>
          <a:latin typeface="+mn-lt"/>
          <a:ea typeface="+mn-ea"/>
          <a:cs typeface="+mn-cs"/>
        </a:defRPr>
      </a:lvl4pPr>
      <a:lvl5pPr marL="2493752" algn="l" defTabSz="1246876" rtl="0" eaLnBrk="1" latinLnBrk="0" hangingPunct="1">
        <a:defRPr sz="2454" kern="1200">
          <a:solidFill>
            <a:schemeClr val="tx1"/>
          </a:solidFill>
          <a:latin typeface="+mn-lt"/>
          <a:ea typeface="+mn-ea"/>
          <a:cs typeface="+mn-cs"/>
        </a:defRPr>
      </a:lvl5pPr>
      <a:lvl6pPr marL="3117190" algn="l" defTabSz="1246876" rtl="0" eaLnBrk="1" latinLnBrk="0" hangingPunct="1">
        <a:defRPr sz="2454" kern="1200">
          <a:solidFill>
            <a:schemeClr val="tx1"/>
          </a:solidFill>
          <a:latin typeface="+mn-lt"/>
          <a:ea typeface="+mn-ea"/>
          <a:cs typeface="+mn-cs"/>
        </a:defRPr>
      </a:lvl6pPr>
      <a:lvl7pPr marL="3740628" algn="l" defTabSz="1246876" rtl="0" eaLnBrk="1" latinLnBrk="0" hangingPunct="1">
        <a:defRPr sz="2454" kern="1200">
          <a:solidFill>
            <a:schemeClr val="tx1"/>
          </a:solidFill>
          <a:latin typeface="+mn-lt"/>
          <a:ea typeface="+mn-ea"/>
          <a:cs typeface="+mn-cs"/>
        </a:defRPr>
      </a:lvl7pPr>
      <a:lvl8pPr marL="4364065" algn="l" defTabSz="1246876" rtl="0" eaLnBrk="1" latinLnBrk="0" hangingPunct="1">
        <a:defRPr sz="2454" kern="1200">
          <a:solidFill>
            <a:schemeClr val="tx1"/>
          </a:solidFill>
          <a:latin typeface="+mn-lt"/>
          <a:ea typeface="+mn-ea"/>
          <a:cs typeface="+mn-cs"/>
        </a:defRPr>
      </a:lvl8pPr>
      <a:lvl9pPr marL="4987503" algn="l" defTabSz="1246876" rtl="0" eaLnBrk="1" latinLnBrk="0" hangingPunct="1">
        <a:defRPr sz="245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42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6" Type="http://schemas.microsoft.com/office/2007/relationships/hdphoto" Target="../media/hdphoto4.wdp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microsoft.com/office/2007/relationships/hdphoto" Target="../media/hdphoto4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microsoft.com/office/2007/relationships/hdphoto" Target="../media/hdphoto5.wdp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png"/><Relationship Id="rId4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0.png"/><Relationship Id="rId18" Type="http://schemas.openxmlformats.org/officeDocument/2006/relationships/image" Target="../media/image22.png"/><Relationship Id="rId3" Type="http://schemas.openxmlformats.org/officeDocument/2006/relationships/tags" Target="../tags/tag1.xml"/><Relationship Id="rId7" Type="http://schemas.openxmlformats.org/officeDocument/2006/relationships/image" Target="../media/image17.png"/><Relationship Id="rId12" Type="http://schemas.openxmlformats.org/officeDocument/2006/relationships/slide" Target="slide7.xml"/><Relationship Id="rId17" Type="http://schemas.openxmlformats.org/officeDocument/2006/relationships/image" Target="../media/image21.png"/><Relationship Id="rId2" Type="http://schemas.openxmlformats.org/officeDocument/2006/relationships/audio" Target="../media/media1.mp3"/><Relationship Id="rId16" Type="http://schemas.openxmlformats.org/officeDocument/2006/relationships/slide" Target="slide4.xml"/><Relationship Id="rId20" Type="http://schemas.openxmlformats.org/officeDocument/2006/relationships/slide" Target="slide8.xml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11" Type="http://schemas.microsoft.com/office/2007/relationships/hdphoto" Target="../media/hdphoto2.wdp"/><Relationship Id="rId5" Type="http://schemas.openxmlformats.org/officeDocument/2006/relationships/notesSlide" Target="../notesSlides/notesSlide3.xml"/><Relationship Id="rId15" Type="http://schemas.openxmlformats.org/officeDocument/2006/relationships/slide" Target="slide5.xml"/><Relationship Id="rId10" Type="http://schemas.openxmlformats.org/officeDocument/2006/relationships/image" Target="../media/image19.png"/><Relationship Id="rId19" Type="http://schemas.openxmlformats.org/officeDocument/2006/relationships/image" Target="../media/image23.png"/><Relationship Id="rId4" Type="http://schemas.openxmlformats.org/officeDocument/2006/relationships/slideLayout" Target="../slideLayouts/slideLayout11.xml"/><Relationship Id="rId9" Type="http://schemas.microsoft.com/office/2007/relationships/hdphoto" Target="../media/hdphoto1.wdp"/><Relationship Id="rId14" Type="http://schemas.openxmlformats.org/officeDocument/2006/relationships/slide" Target="slide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1.png"/><Relationship Id="rId3" Type="http://schemas.openxmlformats.org/officeDocument/2006/relationships/audio" Target="../media/audio2.wav"/><Relationship Id="rId7" Type="http://schemas.openxmlformats.org/officeDocument/2006/relationships/image" Target="../media/image26.png"/><Relationship Id="rId12" Type="http://schemas.openxmlformats.org/officeDocument/2006/relationships/image" Target="../media/image30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5.png"/><Relationship Id="rId11" Type="http://schemas.openxmlformats.org/officeDocument/2006/relationships/slide" Target="slide3.xml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audio" Target="../media/audio3.wav"/><Relationship Id="rId9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0.gif"/><Relationship Id="rId3" Type="http://schemas.openxmlformats.org/officeDocument/2006/relationships/audio" Target="../media/audio3.wav"/><Relationship Id="rId7" Type="http://schemas.openxmlformats.org/officeDocument/2006/relationships/image" Target="../media/image26.png"/><Relationship Id="rId12" Type="http://schemas.openxmlformats.org/officeDocument/2006/relationships/slide" Target="slide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5.png"/><Relationship Id="rId11" Type="http://schemas.openxmlformats.org/officeDocument/2006/relationships/image" Target="../media/image31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audio" Target="../media/audio4.wav"/><Relationship Id="rId9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0.gif"/><Relationship Id="rId3" Type="http://schemas.openxmlformats.org/officeDocument/2006/relationships/audio" Target="../media/audio4.wav"/><Relationship Id="rId7" Type="http://schemas.openxmlformats.org/officeDocument/2006/relationships/image" Target="../media/image26.png"/><Relationship Id="rId12" Type="http://schemas.openxmlformats.org/officeDocument/2006/relationships/slide" Target="slide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5.png"/><Relationship Id="rId11" Type="http://schemas.openxmlformats.org/officeDocument/2006/relationships/image" Target="../media/image31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audio" Target="../media/audio3.wav"/><Relationship Id="rId9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0.gif"/><Relationship Id="rId3" Type="http://schemas.openxmlformats.org/officeDocument/2006/relationships/audio" Target="../media/audio5.wav"/><Relationship Id="rId7" Type="http://schemas.openxmlformats.org/officeDocument/2006/relationships/image" Target="../media/image26.png"/><Relationship Id="rId12" Type="http://schemas.openxmlformats.org/officeDocument/2006/relationships/slide" Target="slide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5.png"/><Relationship Id="rId11" Type="http://schemas.openxmlformats.org/officeDocument/2006/relationships/image" Target="../media/image31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audio" Target="../media/audio6.wav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9;p2">
            <a:extLst>
              <a:ext uri="{FF2B5EF4-FFF2-40B4-BE49-F238E27FC236}">
                <a16:creationId xmlns:a16="http://schemas.microsoft.com/office/drawing/2014/main" id="{5B8DD714-91D3-43E7-B60E-013A7BBB016C}"/>
              </a:ext>
            </a:extLst>
          </p:cNvPr>
          <p:cNvSpPr/>
          <p:nvPr/>
        </p:nvSpPr>
        <p:spPr>
          <a:xfrm>
            <a:off x="413977" y="43220"/>
            <a:ext cx="9254244" cy="5143471"/>
          </a:xfrm>
          <a:custGeom>
            <a:avLst/>
            <a:gdLst/>
            <a:ahLst/>
            <a:cxnLst/>
            <a:rect l="l" t="t" r="r" b="b"/>
            <a:pathLst>
              <a:path w="67748" h="49441" extrusionOk="0">
                <a:moveTo>
                  <a:pt x="40003" y="0"/>
                </a:moveTo>
                <a:cubicBezTo>
                  <a:pt x="36827" y="0"/>
                  <a:pt x="33637" y="786"/>
                  <a:pt x="30707" y="2029"/>
                </a:cubicBezTo>
                <a:cubicBezTo>
                  <a:pt x="27849" y="3232"/>
                  <a:pt x="25075" y="4958"/>
                  <a:pt x="23396" y="7566"/>
                </a:cubicBezTo>
                <a:cubicBezTo>
                  <a:pt x="21503" y="10507"/>
                  <a:pt x="21087" y="14388"/>
                  <a:pt x="18539" y="16769"/>
                </a:cubicBezTo>
                <a:cubicBezTo>
                  <a:pt x="15300" y="19794"/>
                  <a:pt x="9811" y="19305"/>
                  <a:pt x="6644" y="22413"/>
                </a:cubicBezTo>
                <a:cubicBezTo>
                  <a:pt x="4144" y="24866"/>
                  <a:pt x="3894" y="28830"/>
                  <a:pt x="4406" y="32307"/>
                </a:cubicBezTo>
                <a:cubicBezTo>
                  <a:pt x="5144" y="37331"/>
                  <a:pt x="8025" y="48226"/>
                  <a:pt x="1" y="49416"/>
                </a:cubicBezTo>
                <a:cubicBezTo>
                  <a:pt x="5692" y="49428"/>
                  <a:pt x="11383" y="49440"/>
                  <a:pt x="17074" y="49440"/>
                </a:cubicBezTo>
                <a:lnTo>
                  <a:pt x="67747" y="49440"/>
                </a:lnTo>
                <a:cubicBezTo>
                  <a:pt x="62366" y="49440"/>
                  <a:pt x="60449" y="45332"/>
                  <a:pt x="60449" y="40534"/>
                </a:cubicBezTo>
                <a:cubicBezTo>
                  <a:pt x="60449" y="35546"/>
                  <a:pt x="64354" y="31057"/>
                  <a:pt x="63580" y="26068"/>
                </a:cubicBezTo>
                <a:cubicBezTo>
                  <a:pt x="63044" y="22675"/>
                  <a:pt x="60318" y="20329"/>
                  <a:pt x="58472" y="17627"/>
                </a:cubicBezTo>
                <a:cubicBezTo>
                  <a:pt x="56424" y="14638"/>
                  <a:pt x="55079" y="11197"/>
                  <a:pt x="53603" y="7911"/>
                </a:cubicBezTo>
                <a:cubicBezTo>
                  <a:pt x="51817" y="3923"/>
                  <a:pt x="47780" y="1196"/>
                  <a:pt x="43506" y="339"/>
                </a:cubicBezTo>
                <a:cubicBezTo>
                  <a:pt x="42350" y="107"/>
                  <a:pt x="41177" y="0"/>
                  <a:pt x="400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4" name="Google Shape;22;p2">
            <a:extLst>
              <a:ext uri="{FF2B5EF4-FFF2-40B4-BE49-F238E27FC236}">
                <a16:creationId xmlns:a16="http://schemas.microsoft.com/office/drawing/2014/main" id="{050E10F2-84A1-4923-BCAF-570E279ED010}"/>
              </a:ext>
            </a:extLst>
          </p:cNvPr>
          <p:cNvGrpSpPr/>
          <p:nvPr/>
        </p:nvGrpSpPr>
        <p:grpSpPr>
          <a:xfrm rot="-822915">
            <a:off x="1187007" y="550235"/>
            <a:ext cx="438181" cy="454907"/>
            <a:chOff x="614950" y="1682850"/>
            <a:chExt cx="438175" cy="454900"/>
          </a:xfrm>
        </p:grpSpPr>
        <p:sp>
          <p:nvSpPr>
            <p:cNvPr id="255" name="Google Shape;23;p2">
              <a:extLst>
                <a:ext uri="{FF2B5EF4-FFF2-40B4-BE49-F238E27FC236}">
                  <a16:creationId xmlns:a16="http://schemas.microsoft.com/office/drawing/2014/main" id="{E665292E-578C-4774-9494-EE9D6CF9F4F0}"/>
                </a:ext>
              </a:extLst>
            </p:cNvPr>
            <p:cNvSpPr/>
            <p:nvPr/>
          </p:nvSpPr>
          <p:spPr>
            <a:xfrm>
              <a:off x="614950" y="1682850"/>
              <a:ext cx="438175" cy="454900"/>
            </a:xfrm>
            <a:custGeom>
              <a:avLst/>
              <a:gdLst/>
              <a:ahLst/>
              <a:cxnLst/>
              <a:rect l="l" t="t" r="r" b="b"/>
              <a:pathLst>
                <a:path w="17527" h="18196" extrusionOk="0">
                  <a:moveTo>
                    <a:pt x="9682" y="1"/>
                  </a:moveTo>
                  <a:cubicBezTo>
                    <a:pt x="6586" y="1"/>
                    <a:pt x="1400" y="4345"/>
                    <a:pt x="762" y="5582"/>
                  </a:cubicBezTo>
                  <a:cubicBezTo>
                    <a:pt x="0" y="7082"/>
                    <a:pt x="2882" y="11261"/>
                    <a:pt x="4084" y="12249"/>
                  </a:cubicBezTo>
                  <a:cubicBezTo>
                    <a:pt x="4502" y="12589"/>
                    <a:pt x="4976" y="12766"/>
                    <a:pt x="5510" y="12766"/>
                  </a:cubicBezTo>
                  <a:cubicBezTo>
                    <a:pt x="6529" y="12766"/>
                    <a:pt x="7767" y="12124"/>
                    <a:pt x="9251" y="10749"/>
                  </a:cubicBezTo>
                  <a:cubicBezTo>
                    <a:pt x="9763" y="10272"/>
                    <a:pt x="10433" y="10032"/>
                    <a:pt x="11064" y="10032"/>
                  </a:cubicBezTo>
                  <a:cubicBezTo>
                    <a:pt x="11961" y="10032"/>
                    <a:pt x="12780" y="10516"/>
                    <a:pt x="12954" y="11487"/>
                  </a:cubicBezTo>
                  <a:cubicBezTo>
                    <a:pt x="13264" y="13142"/>
                    <a:pt x="12347" y="13737"/>
                    <a:pt x="10728" y="14095"/>
                  </a:cubicBezTo>
                  <a:cubicBezTo>
                    <a:pt x="9097" y="14452"/>
                    <a:pt x="7073" y="15333"/>
                    <a:pt x="7680" y="17178"/>
                  </a:cubicBezTo>
                  <a:cubicBezTo>
                    <a:pt x="7910" y="17887"/>
                    <a:pt x="8685" y="18196"/>
                    <a:pt x="9683" y="18196"/>
                  </a:cubicBezTo>
                  <a:cubicBezTo>
                    <a:pt x="11265" y="18196"/>
                    <a:pt x="13407" y="17420"/>
                    <a:pt x="14824" y="16238"/>
                  </a:cubicBezTo>
                  <a:cubicBezTo>
                    <a:pt x="17133" y="14321"/>
                    <a:pt x="17526" y="10761"/>
                    <a:pt x="16336" y="8630"/>
                  </a:cubicBezTo>
                  <a:cubicBezTo>
                    <a:pt x="15497" y="7137"/>
                    <a:pt x="13561" y="6088"/>
                    <a:pt x="11616" y="6088"/>
                  </a:cubicBezTo>
                  <a:cubicBezTo>
                    <a:pt x="10798" y="6088"/>
                    <a:pt x="9979" y="6273"/>
                    <a:pt x="9240" y="6689"/>
                  </a:cubicBezTo>
                  <a:cubicBezTo>
                    <a:pt x="6739" y="8082"/>
                    <a:pt x="6025" y="8749"/>
                    <a:pt x="6025" y="8749"/>
                  </a:cubicBezTo>
                  <a:cubicBezTo>
                    <a:pt x="6025" y="8749"/>
                    <a:pt x="5894" y="7641"/>
                    <a:pt x="5346" y="7129"/>
                  </a:cubicBezTo>
                  <a:cubicBezTo>
                    <a:pt x="5346" y="7129"/>
                    <a:pt x="13621" y="3331"/>
                    <a:pt x="11311" y="664"/>
                  </a:cubicBezTo>
                  <a:cubicBezTo>
                    <a:pt x="10906" y="198"/>
                    <a:pt x="10341" y="1"/>
                    <a:pt x="96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4;p2">
              <a:extLst>
                <a:ext uri="{FF2B5EF4-FFF2-40B4-BE49-F238E27FC236}">
                  <a16:creationId xmlns:a16="http://schemas.microsoft.com/office/drawing/2014/main" id="{0FDE9E8D-FCEB-4259-892A-7030423289C9}"/>
                </a:ext>
              </a:extLst>
            </p:cNvPr>
            <p:cNvSpPr/>
            <p:nvPr/>
          </p:nvSpPr>
          <p:spPr>
            <a:xfrm>
              <a:off x="686375" y="1706975"/>
              <a:ext cx="183400" cy="114275"/>
            </a:xfrm>
            <a:custGeom>
              <a:avLst/>
              <a:gdLst/>
              <a:ahLst/>
              <a:cxnLst/>
              <a:rect l="l" t="t" r="r" b="b"/>
              <a:pathLst>
                <a:path w="7336" h="4571" extrusionOk="0">
                  <a:moveTo>
                    <a:pt x="6697" y="0"/>
                  </a:moveTo>
                  <a:cubicBezTo>
                    <a:pt x="5771" y="0"/>
                    <a:pt x="3285" y="1082"/>
                    <a:pt x="1775" y="2319"/>
                  </a:cubicBezTo>
                  <a:cubicBezTo>
                    <a:pt x="1" y="3759"/>
                    <a:pt x="84" y="4307"/>
                    <a:pt x="322" y="4545"/>
                  </a:cubicBezTo>
                  <a:cubicBezTo>
                    <a:pt x="339" y="4562"/>
                    <a:pt x="366" y="4570"/>
                    <a:pt x="401" y="4570"/>
                  </a:cubicBezTo>
                  <a:cubicBezTo>
                    <a:pt x="862" y="4570"/>
                    <a:pt x="2810" y="3198"/>
                    <a:pt x="4204" y="2402"/>
                  </a:cubicBezTo>
                  <a:cubicBezTo>
                    <a:pt x="5704" y="1545"/>
                    <a:pt x="7335" y="497"/>
                    <a:pt x="7026" y="104"/>
                  </a:cubicBezTo>
                  <a:cubicBezTo>
                    <a:pt x="6972" y="33"/>
                    <a:pt x="6858" y="0"/>
                    <a:pt x="66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;p2">
              <a:extLst>
                <a:ext uri="{FF2B5EF4-FFF2-40B4-BE49-F238E27FC236}">
                  <a16:creationId xmlns:a16="http://schemas.microsoft.com/office/drawing/2014/main" id="{89113F07-1CB0-4328-92B8-58A6A1DDB230}"/>
                </a:ext>
              </a:extLst>
            </p:cNvPr>
            <p:cNvSpPr/>
            <p:nvPr/>
          </p:nvSpPr>
          <p:spPr>
            <a:xfrm>
              <a:off x="656325" y="1827450"/>
              <a:ext cx="22050" cy="22050"/>
            </a:xfrm>
            <a:custGeom>
              <a:avLst/>
              <a:gdLst/>
              <a:ahLst/>
              <a:cxnLst/>
              <a:rect l="l" t="t" r="r" b="b"/>
              <a:pathLst>
                <a:path w="882" h="882" extrusionOk="0">
                  <a:moveTo>
                    <a:pt x="441" y="0"/>
                  </a:moveTo>
                  <a:cubicBezTo>
                    <a:pt x="203" y="0"/>
                    <a:pt x="0" y="202"/>
                    <a:pt x="0" y="441"/>
                  </a:cubicBezTo>
                  <a:cubicBezTo>
                    <a:pt x="0" y="679"/>
                    <a:pt x="203" y="881"/>
                    <a:pt x="441" y="881"/>
                  </a:cubicBezTo>
                  <a:cubicBezTo>
                    <a:pt x="691" y="881"/>
                    <a:pt x="881" y="679"/>
                    <a:pt x="881" y="441"/>
                  </a:cubicBezTo>
                  <a:cubicBezTo>
                    <a:pt x="881" y="202"/>
                    <a:pt x="691" y="0"/>
                    <a:pt x="441" y="0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8" name="Google Shape;26;p2">
            <a:extLst>
              <a:ext uri="{FF2B5EF4-FFF2-40B4-BE49-F238E27FC236}">
                <a16:creationId xmlns:a16="http://schemas.microsoft.com/office/drawing/2014/main" id="{6EE58B3B-2F3F-42D3-829B-6236F057564F}"/>
              </a:ext>
            </a:extLst>
          </p:cNvPr>
          <p:cNvGrpSpPr/>
          <p:nvPr/>
        </p:nvGrpSpPr>
        <p:grpSpPr>
          <a:xfrm rot="546724">
            <a:off x="219112" y="196368"/>
            <a:ext cx="656845" cy="687258"/>
            <a:chOff x="1761950" y="1669000"/>
            <a:chExt cx="482700" cy="529100"/>
          </a:xfrm>
        </p:grpSpPr>
        <p:sp>
          <p:nvSpPr>
            <p:cNvPr id="259" name="Google Shape;27;p2">
              <a:extLst>
                <a:ext uri="{FF2B5EF4-FFF2-40B4-BE49-F238E27FC236}">
                  <a16:creationId xmlns:a16="http://schemas.microsoft.com/office/drawing/2014/main" id="{4A6ADAC4-987E-4438-A203-1062601ACAAE}"/>
                </a:ext>
              </a:extLst>
            </p:cNvPr>
            <p:cNvSpPr/>
            <p:nvPr/>
          </p:nvSpPr>
          <p:spPr>
            <a:xfrm>
              <a:off x="1761950" y="1669000"/>
              <a:ext cx="482700" cy="529100"/>
            </a:xfrm>
            <a:custGeom>
              <a:avLst/>
              <a:gdLst/>
              <a:ahLst/>
              <a:cxnLst/>
              <a:rect l="l" t="t" r="r" b="b"/>
              <a:pathLst>
                <a:path w="19308" h="21164" extrusionOk="0">
                  <a:moveTo>
                    <a:pt x="8652" y="3590"/>
                  </a:moveTo>
                  <a:cubicBezTo>
                    <a:pt x="9200" y="3590"/>
                    <a:pt x="9762" y="3731"/>
                    <a:pt x="10282" y="4028"/>
                  </a:cubicBezTo>
                  <a:cubicBezTo>
                    <a:pt x="11794" y="4897"/>
                    <a:pt x="12366" y="6767"/>
                    <a:pt x="11532" y="8207"/>
                  </a:cubicBezTo>
                  <a:cubicBezTo>
                    <a:pt x="10983" y="9165"/>
                    <a:pt x="9973" y="9693"/>
                    <a:pt x="8916" y="9693"/>
                  </a:cubicBezTo>
                  <a:cubicBezTo>
                    <a:pt x="8369" y="9693"/>
                    <a:pt x="7809" y="9551"/>
                    <a:pt x="7294" y="9255"/>
                  </a:cubicBezTo>
                  <a:cubicBezTo>
                    <a:pt x="5770" y="8386"/>
                    <a:pt x="5210" y="6517"/>
                    <a:pt x="6043" y="5064"/>
                  </a:cubicBezTo>
                  <a:cubicBezTo>
                    <a:pt x="6592" y="4115"/>
                    <a:pt x="7595" y="3590"/>
                    <a:pt x="8652" y="3590"/>
                  </a:cubicBezTo>
                  <a:close/>
                  <a:moveTo>
                    <a:pt x="8921" y="0"/>
                  </a:moveTo>
                  <a:cubicBezTo>
                    <a:pt x="3425" y="0"/>
                    <a:pt x="1" y="7231"/>
                    <a:pt x="3460" y="11124"/>
                  </a:cubicBezTo>
                  <a:cubicBezTo>
                    <a:pt x="4980" y="12835"/>
                    <a:pt x="6651" y="13348"/>
                    <a:pt x="8108" y="13348"/>
                  </a:cubicBezTo>
                  <a:cubicBezTo>
                    <a:pt x="10292" y="13348"/>
                    <a:pt x="11996" y="12196"/>
                    <a:pt x="11997" y="12196"/>
                  </a:cubicBezTo>
                  <a:lnTo>
                    <a:pt x="11997" y="12196"/>
                  </a:lnTo>
                  <a:cubicBezTo>
                    <a:pt x="11997" y="12196"/>
                    <a:pt x="10818" y="15958"/>
                    <a:pt x="7520" y="16423"/>
                  </a:cubicBezTo>
                  <a:cubicBezTo>
                    <a:pt x="4210" y="16899"/>
                    <a:pt x="1912" y="17518"/>
                    <a:pt x="2305" y="19173"/>
                  </a:cubicBezTo>
                  <a:cubicBezTo>
                    <a:pt x="2626" y="20508"/>
                    <a:pt x="3836" y="21163"/>
                    <a:pt x="5444" y="21163"/>
                  </a:cubicBezTo>
                  <a:cubicBezTo>
                    <a:pt x="8423" y="21163"/>
                    <a:pt x="12767" y="18912"/>
                    <a:pt x="15342" y="14565"/>
                  </a:cubicBezTo>
                  <a:cubicBezTo>
                    <a:pt x="19307" y="7874"/>
                    <a:pt x="17033" y="1873"/>
                    <a:pt x="10592" y="218"/>
                  </a:cubicBezTo>
                  <a:cubicBezTo>
                    <a:pt x="10018" y="69"/>
                    <a:pt x="9460" y="0"/>
                    <a:pt x="89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8;p2">
              <a:extLst>
                <a:ext uri="{FF2B5EF4-FFF2-40B4-BE49-F238E27FC236}">
                  <a16:creationId xmlns:a16="http://schemas.microsoft.com/office/drawing/2014/main" id="{E4DEAEFF-F968-4F37-B8F5-82F50D536156}"/>
                </a:ext>
              </a:extLst>
            </p:cNvPr>
            <p:cNvSpPr/>
            <p:nvPr/>
          </p:nvSpPr>
          <p:spPr>
            <a:xfrm>
              <a:off x="2046075" y="2061100"/>
              <a:ext cx="36350" cy="36050"/>
            </a:xfrm>
            <a:custGeom>
              <a:avLst/>
              <a:gdLst/>
              <a:ahLst/>
              <a:cxnLst/>
              <a:rect l="l" t="t" r="r" b="b"/>
              <a:pathLst>
                <a:path w="1454" h="1442" extrusionOk="0">
                  <a:moveTo>
                    <a:pt x="727" y="0"/>
                  </a:moveTo>
                  <a:cubicBezTo>
                    <a:pt x="322" y="0"/>
                    <a:pt x="1" y="322"/>
                    <a:pt x="1" y="727"/>
                  </a:cubicBezTo>
                  <a:cubicBezTo>
                    <a:pt x="1" y="1120"/>
                    <a:pt x="322" y="1441"/>
                    <a:pt x="727" y="1441"/>
                  </a:cubicBezTo>
                  <a:cubicBezTo>
                    <a:pt x="1132" y="1441"/>
                    <a:pt x="1453" y="1120"/>
                    <a:pt x="1453" y="727"/>
                  </a:cubicBezTo>
                  <a:cubicBezTo>
                    <a:pt x="1453" y="322"/>
                    <a:pt x="1132" y="0"/>
                    <a:pt x="7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9;p2">
              <a:extLst>
                <a:ext uri="{FF2B5EF4-FFF2-40B4-BE49-F238E27FC236}">
                  <a16:creationId xmlns:a16="http://schemas.microsoft.com/office/drawing/2014/main" id="{A2A9D1F9-1308-439E-BC0C-1A3FDA32E536}"/>
                </a:ext>
              </a:extLst>
            </p:cNvPr>
            <p:cNvSpPr/>
            <p:nvPr/>
          </p:nvSpPr>
          <p:spPr>
            <a:xfrm>
              <a:off x="1866425" y="2108000"/>
              <a:ext cx="179675" cy="64750"/>
            </a:xfrm>
            <a:custGeom>
              <a:avLst/>
              <a:gdLst/>
              <a:ahLst/>
              <a:cxnLst/>
              <a:rect l="l" t="t" r="r" b="b"/>
              <a:pathLst>
                <a:path w="7187" h="2590" extrusionOk="0">
                  <a:moveTo>
                    <a:pt x="6473" y="0"/>
                  </a:moveTo>
                  <a:cubicBezTo>
                    <a:pt x="5731" y="0"/>
                    <a:pt x="4264" y="1127"/>
                    <a:pt x="2950" y="1127"/>
                  </a:cubicBezTo>
                  <a:cubicBezTo>
                    <a:pt x="2917" y="1127"/>
                    <a:pt x="2885" y="1126"/>
                    <a:pt x="2853" y="1125"/>
                  </a:cubicBezTo>
                  <a:cubicBezTo>
                    <a:pt x="2772" y="1122"/>
                    <a:pt x="2693" y="1120"/>
                    <a:pt x="2615" y="1120"/>
                  </a:cubicBezTo>
                  <a:cubicBezTo>
                    <a:pt x="1103" y="1120"/>
                    <a:pt x="0" y="1654"/>
                    <a:pt x="555" y="2220"/>
                  </a:cubicBezTo>
                  <a:cubicBezTo>
                    <a:pt x="816" y="2482"/>
                    <a:pt x="1430" y="2589"/>
                    <a:pt x="2132" y="2589"/>
                  </a:cubicBezTo>
                  <a:cubicBezTo>
                    <a:pt x="3028" y="2589"/>
                    <a:pt x="4069" y="2414"/>
                    <a:pt x="4710" y="2161"/>
                  </a:cubicBezTo>
                  <a:cubicBezTo>
                    <a:pt x="5853" y="1708"/>
                    <a:pt x="7187" y="756"/>
                    <a:pt x="6853" y="196"/>
                  </a:cubicBezTo>
                  <a:cubicBezTo>
                    <a:pt x="6770" y="57"/>
                    <a:pt x="6640" y="0"/>
                    <a:pt x="64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6" name="Google Shape;34;p2">
            <a:extLst>
              <a:ext uri="{FF2B5EF4-FFF2-40B4-BE49-F238E27FC236}">
                <a16:creationId xmlns:a16="http://schemas.microsoft.com/office/drawing/2014/main" id="{C6BE5F55-7AF8-4D00-90E1-D3095D60A1E6}"/>
              </a:ext>
            </a:extLst>
          </p:cNvPr>
          <p:cNvGrpSpPr/>
          <p:nvPr/>
        </p:nvGrpSpPr>
        <p:grpSpPr>
          <a:xfrm rot="-822750">
            <a:off x="164298" y="1307038"/>
            <a:ext cx="408183" cy="349991"/>
            <a:chOff x="2321700" y="1787550"/>
            <a:chExt cx="450675" cy="386425"/>
          </a:xfrm>
        </p:grpSpPr>
        <p:sp>
          <p:nvSpPr>
            <p:cNvPr id="267" name="Google Shape;35;p2">
              <a:extLst>
                <a:ext uri="{FF2B5EF4-FFF2-40B4-BE49-F238E27FC236}">
                  <a16:creationId xmlns:a16="http://schemas.microsoft.com/office/drawing/2014/main" id="{4B304194-FE99-4196-8325-7A366099EF59}"/>
                </a:ext>
              </a:extLst>
            </p:cNvPr>
            <p:cNvSpPr/>
            <p:nvPr/>
          </p:nvSpPr>
          <p:spPr>
            <a:xfrm>
              <a:off x="2321700" y="1787550"/>
              <a:ext cx="450675" cy="386425"/>
            </a:xfrm>
            <a:custGeom>
              <a:avLst/>
              <a:gdLst/>
              <a:ahLst/>
              <a:cxnLst/>
              <a:rect l="l" t="t" r="r" b="b"/>
              <a:pathLst>
                <a:path w="18027" h="15457" extrusionOk="0">
                  <a:moveTo>
                    <a:pt x="6484" y="0"/>
                  </a:moveTo>
                  <a:cubicBezTo>
                    <a:pt x="6270" y="0"/>
                    <a:pt x="6046" y="42"/>
                    <a:pt x="5811" y="132"/>
                  </a:cubicBezTo>
                  <a:cubicBezTo>
                    <a:pt x="3465" y="1025"/>
                    <a:pt x="6502" y="6990"/>
                    <a:pt x="6406" y="7216"/>
                  </a:cubicBezTo>
                  <a:cubicBezTo>
                    <a:pt x="6299" y="7442"/>
                    <a:pt x="1" y="8906"/>
                    <a:pt x="1191" y="11514"/>
                  </a:cubicBezTo>
                  <a:cubicBezTo>
                    <a:pt x="1500" y="12194"/>
                    <a:pt x="2065" y="12444"/>
                    <a:pt x="2736" y="12444"/>
                  </a:cubicBezTo>
                  <a:cubicBezTo>
                    <a:pt x="4599" y="12444"/>
                    <a:pt x="7287" y="10521"/>
                    <a:pt x="7644" y="10521"/>
                  </a:cubicBezTo>
                  <a:cubicBezTo>
                    <a:pt x="7654" y="10521"/>
                    <a:pt x="7662" y="10523"/>
                    <a:pt x="7668" y="10526"/>
                  </a:cubicBezTo>
                  <a:cubicBezTo>
                    <a:pt x="7946" y="10654"/>
                    <a:pt x="9383" y="15457"/>
                    <a:pt x="11790" y="15457"/>
                  </a:cubicBezTo>
                  <a:cubicBezTo>
                    <a:pt x="12066" y="15457"/>
                    <a:pt x="12355" y="15393"/>
                    <a:pt x="12657" y="15252"/>
                  </a:cubicBezTo>
                  <a:cubicBezTo>
                    <a:pt x="15586" y="13871"/>
                    <a:pt x="11550" y="9014"/>
                    <a:pt x="11633" y="8775"/>
                  </a:cubicBezTo>
                  <a:cubicBezTo>
                    <a:pt x="11717" y="8549"/>
                    <a:pt x="18027" y="6620"/>
                    <a:pt x="16812" y="4358"/>
                  </a:cubicBezTo>
                  <a:cubicBezTo>
                    <a:pt x="16512" y="3790"/>
                    <a:pt x="15959" y="3579"/>
                    <a:pt x="15293" y="3579"/>
                  </a:cubicBezTo>
                  <a:cubicBezTo>
                    <a:pt x="13348" y="3579"/>
                    <a:pt x="10443" y="5387"/>
                    <a:pt x="10096" y="5387"/>
                  </a:cubicBezTo>
                  <a:cubicBezTo>
                    <a:pt x="10087" y="5387"/>
                    <a:pt x="10079" y="5385"/>
                    <a:pt x="10073" y="5382"/>
                  </a:cubicBezTo>
                  <a:cubicBezTo>
                    <a:pt x="9920" y="5284"/>
                    <a:pt x="8893" y="0"/>
                    <a:pt x="64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36;p2">
              <a:extLst>
                <a:ext uri="{FF2B5EF4-FFF2-40B4-BE49-F238E27FC236}">
                  <a16:creationId xmlns:a16="http://schemas.microsoft.com/office/drawing/2014/main" id="{2E562051-107E-4A7E-AA9A-D38F705B823E}"/>
                </a:ext>
              </a:extLst>
            </p:cNvPr>
            <p:cNvSpPr/>
            <p:nvPr/>
          </p:nvSpPr>
          <p:spPr>
            <a:xfrm>
              <a:off x="2526500" y="1936425"/>
              <a:ext cx="34550" cy="29700"/>
            </a:xfrm>
            <a:custGeom>
              <a:avLst/>
              <a:gdLst/>
              <a:ahLst/>
              <a:cxnLst/>
              <a:rect l="l" t="t" r="r" b="b"/>
              <a:pathLst>
                <a:path w="1382" h="1188" extrusionOk="0">
                  <a:moveTo>
                    <a:pt x="707" y="1"/>
                  </a:moveTo>
                  <a:cubicBezTo>
                    <a:pt x="639" y="1"/>
                    <a:pt x="569" y="11"/>
                    <a:pt x="500" y="34"/>
                  </a:cubicBezTo>
                  <a:cubicBezTo>
                    <a:pt x="179" y="153"/>
                    <a:pt x="0" y="487"/>
                    <a:pt x="107" y="796"/>
                  </a:cubicBezTo>
                  <a:cubicBezTo>
                    <a:pt x="192" y="1040"/>
                    <a:pt x="423" y="1187"/>
                    <a:pt x="674" y="1187"/>
                  </a:cubicBezTo>
                  <a:cubicBezTo>
                    <a:pt x="743" y="1187"/>
                    <a:pt x="813" y="1177"/>
                    <a:pt x="881" y="1154"/>
                  </a:cubicBezTo>
                  <a:cubicBezTo>
                    <a:pt x="1203" y="1035"/>
                    <a:pt x="1381" y="701"/>
                    <a:pt x="1274" y="392"/>
                  </a:cubicBezTo>
                  <a:cubicBezTo>
                    <a:pt x="1190" y="148"/>
                    <a:pt x="959" y="1"/>
                    <a:pt x="707" y="1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37;p2">
              <a:extLst>
                <a:ext uri="{FF2B5EF4-FFF2-40B4-BE49-F238E27FC236}">
                  <a16:creationId xmlns:a16="http://schemas.microsoft.com/office/drawing/2014/main" id="{006E9146-532E-4292-9561-B88901B2B295}"/>
                </a:ext>
              </a:extLst>
            </p:cNvPr>
            <p:cNvSpPr/>
            <p:nvPr/>
          </p:nvSpPr>
          <p:spPr>
            <a:xfrm>
              <a:off x="2485125" y="1819000"/>
              <a:ext cx="57775" cy="104050"/>
            </a:xfrm>
            <a:custGeom>
              <a:avLst/>
              <a:gdLst/>
              <a:ahLst/>
              <a:cxnLst/>
              <a:rect l="l" t="t" r="r" b="b"/>
              <a:pathLst>
                <a:path w="2311" h="4162" extrusionOk="0">
                  <a:moveTo>
                    <a:pt x="591" y="0"/>
                  </a:moveTo>
                  <a:cubicBezTo>
                    <a:pt x="556" y="0"/>
                    <a:pt x="521" y="6"/>
                    <a:pt x="488" y="17"/>
                  </a:cubicBezTo>
                  <a:cubicBezTo>
                    <a:pt x="48" y="159"/>
                    <a:pt x="0" y="1195"/>
                    <a:pt x="369" y="2338"/>
                  </a:cubicBezTo>
                  <a:cubicBezTo>
                    <a:pt x="712" y="3389"/>
                    <a:pt x="1291" y="4162"/>
                    <a:pt x="1725" y="4162"/>
                  </a:cubicBezTo>
                  <a:cubicBezTo>
                    <a:pt x="1758" y="4162"/>
                    <a:pt x="1791" y="4157"/>
                    <a:pt x="1822" y="4148"/>
                  </a:cubicBezTo>
                  <a:cubicBezTo>
                    <a:pt x="2251" y="4005"/>
                    <a:pt x="2310" y="2969"/>
                    <a:pt x="1941" y="1826"/>
                  </a:cubicBezTo>
                  <a:cubicBezTo>
                    <a:pt x="1600" y="771"/>
                    <a:pt x="1016" y="0"/>
                    <a:pt x="591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0" name="Google Shape;38;p2">
            <a:extLst>
              <a:ext uri="{FF2B5EF4-FFF2-40B4-BE49-F238E27FC236}">
                <a16:creationId xmlns:a16="http://schemas.microsoft.com/office/drawing/2014/main" id="{4A31D0B4-76CA-4123-8DF7-5311EA74A7E9}"/>
              </a:ext>
            </a:extLst>
          </p:cNvPr>
          <p:cNvGrpSpPr/>
          <p:nvPr/>
        </p:nvGrpSpPr>
        <p:grpSpPr>
          <a:xfrm rot="-822915">
            <a:off x="500219" y="1102584"/>
            <a:ext cx="1016239" cy="1014109"/>
            <a:chOff x="345025" y="221948"/>
            <a:chExt cx="1016224" cy="1014094"/>
          </a:xfrm>
        </p:grpSpPr>
        <p:sp>
          <p:nvSpPr>
            <p:cNvPr id="271" name="Google Shape;39;p2">
              <a:extLst>
                <a:ext uri="{FF2B5EF4-FFF2-40B4-BE49-F238E27FC236}">
                  <a16:creationId xmlns:a16="http://schemas.microsoft.com/office/drawing/2014/main" id="{1B8D86FC-202E-4505-BD3C-C82E359D7AFD}"/>
                </a:ext>
              </a:extLst>
            </p:cNvPr>
            <p:cNvSpPr/>
            <p:nvPr/>
          </p:nvSpPr>
          <p:spPr>
            <a:xfrm rot="3022827">
              <a:off x="496652" y="364477"/>
              <a:ext cx="712970" cy="729036"/>
            </a:xfrm>
            <a:custGeom>
              <a:avLst/>
              <a:gdLst/>
              <a:ahLst/>
              <a:cxnLst/>
              <a:rect l="l" t="t" r="r" b="b"/>
              <a:pathLst>
                <a:path w="16287" h="16654" extrusionOk="0">
                  <a:moveTo>
                    <a:pt x="6602" y="1"/>
                  </a:moveTo>
                  <a:cubicBezTo>
                    <a:pt x="4440" y="1"/>
                    <a:pt x="2474" y="1200"/>
                    <a:pt x="1536" y="2842"/>
                  </a:cubicBezTo>
                  <a:cubicBezTo>
                    <a:pt x="0" y="5533"/>
                    <a:pt x="310" y="8021"/>
                    <a:pt x="1917" y="8473"/>
                  </a:cubicBezTo>
                  <a:cubicBezTo>
                    <a:pt x="2144" y="8536"/>
                    <a:pt x="2350" y="8566"/>
                    <a:pt x="2539" y="8566"/>
                  </a:cubicBezTo>
                  <a:cubicBezTo>
                    <a:pt x="4027" y="8566"/>
                    <a:pt x="4420" y="6743"/>
                    <a:pt x="4906" y="5211"/>
                  </a:cubicBezTo>
                  <a:cubicBezTo>
                    <a:pt x="5274" y="4041"/>
                    <a:pt x="5978" y="3410"/>
                    <a:pt x="6827" y="3410"/>
                  </a:cubicBezTo>
                  <a:cubicBezTo>
                    <a:pt x="7239" y="3410"/>
                    <a:pt x="7685" y="3558"/>
                    <a:pt x="8144" y="3866"/>
                  </a:cubicBezTo>
                  <a:cubicBezTo>
                    <a:pt x="9549" y="4818"/>
                    <a:pt x="8168" y="8938"/>
                    <a:pt x="7013" y="11057"/>
                  </a:cubicBezTo>
                  <a:cubicBezTo>
                    <a:pt x="5858" y="13165"/>
                    <a:pt x="5037" y="16605"/>
                    <a:pt x="7894" y="16653"/>
                  </a:cubicBezTo>
                  <a:cubicBezTo>
                    <a:pt x="7908" y="16653"/>
                    <a:pt x="7922" y="16653"/>
                    <a:pt x="7936" y="16653"/>
                  </a:cubicBezTo>
                  <a:cubicBezTo>
                    <a:pt x="10817" y="16653"/>
                    <a:pt x="16286" y="11800"/>
                    <a:pt x="15883" y="10378"/>
                  </a:cubicBezTo>
                  <a:cubicBezTo>
                    <a:pt x="15623" y="9451"/>
                    <a:pt x="14750" y="9032"/>
                    <a:pt x="13847" y="9032"/>
                  </a:cubicBezTo>
                  <a:cubicBezTo>
                    <a:pt x="13348" y="9032"/>
                    <a:pt x="12839" y="9160"/>
                    <a:pt x="12419" y="9402"/>
                  </a:cubicBezTo>
                  <a:cubicBezTo>
                    <a:pt x="11668" y="9855"/>
                    <a:pt x="11014" y="10438"/>
                    <a:pt x="10490" y="11140"/>
                  </a:cubicBezTo>
                  <a:cubicBezTo>
                    <a:pt x="10490" y="11140"/>
                    <a:pt x="14157" y="4675"/>
                    <a:pt x="10764" y="1663"/>
                  </a:cubicBezTo>
                  <a:cubicBezTo>
                    <a:pt x="9441" y="489"/>
                    <a:pt x="7982" y="1"/>
                    <a:pt x="66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40;p2">
              <a:extLst>
                <a:ext uri="{FF2B5EF4-FFF2-40B4-BE49-F238E27FC236}">
                  <a16:creationId xmlns:a16="http://schemas.microsoft.com/office/drawing/2014/main" id="{64722046-D687-4652-9E14-8858F79CC9C3}"/>
                </a:ext>
              </a:extLst>
            </p:cNvPr>
            <p:cNvSpPr/>
            <p:nvPr/>
          </p:nvSpPr>
          <p:spPr>
            <a:xfrm rot="3022827">
              <a:off x="774226" y="318054"/>
              <a:ext cx="184557" cy="226056"/>
            </a:xfrm>
            <a:custGeom>
              <a:avLst/>
              <a:gdLst/>
              <a:ahLst/>
              <a:cxnLst/>
              <a:rect l="l" t="t" r="r" b="b"/>
              <a:pathLst>
                <a:path w="4216" h="5164" extrusionOk="0">
                  <a:moveTo>
                    <a:pt x="3680" y="0"/>
                  </a:moveTo>
                  <a:cubicBezTo>
                    <a:pt x="3129" y="0"/>
                    <a:pt x="1983" y="685"/>
                    <a:pt x="1286" y="1779"/>
                  </a:cubicBezTo>
                  <a:cubicBezTo>
                    <a:pt x="429" y="3112"/>
                    <a:pt x="1" y="4887"/>
                    <a:pt x="715" y="5148"/>
                  </a:cubicBezTo>
                  <a:cubicBezTo>
                    <a:pt x="742" y="5159"/>
                    <a:pt x="768" y="5163"/>
                    <a:pt x="794" y="5163"/>
                  </a:cubicBezTo>
                  <a:cubicBezTo>
                    <a:pt x="1353" y="5163"/>
                    <a:pt x="1689" y="2929"/>
                    <a:pt x="2406" y="2053"/>
                  </a:cubicBezTo>
                  <a:cubicBezTo>
                    <a:pt x="3156" y="1124"/>
                    <a:pt x="4215" y="529"/>
                    <a:pt x="3953" y="112"/>
                  </a:cubicBezTo>
                  <a:cubicBezTo>
                    <a:pt x="3902" y="36"/>
                    <a:pt x="3807" y="0"/>
                    <a:pt x="36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41;p2">
              <a:extLst>
                <a:ext uri="{FF2B5EF4-FFF2-40B4-BE49-F238E27FC236}">
                  <a16:creationId xmlns:a16="http://schemas.microsoft.com/office/drawing/2014/main" id="{AB2C4DCD-4B68-4717-B6B7-2FB20966B493}"/>
                </a:ext>
              </a:extLst>
            </p:cNvPr>
            <p:cNvSpPr/>
            <p:nvPr/>
          </p:nvSpPr>
          <p:spPr>
            <a:xfrm rot="3022827">
              <a:off x="1023192" y="438639"/>
              <a:ext cx="36027" cy="35983"/>
            </a:xfrm>
            <a:custGeom>
              <a:avLst/>
              <a:gdLst/>
              <a:ahLst/>
              <a:cxnLst/>
              <a:rect l="l" t="t" r="r" b="b"/>
              <a:pathLst>
                <a:path w="823" h="822" extrusionOk="0">
                  <a:moveTo>
                    <a:pt x="405" y="0"/>
                  </a:moveTo>
                  <a:cubicBezTo>
                    <a:pt x="179" y="0"/>
                    <a:pt x="1" y="191"/>
                    <a:pt x="1" y="417"/>
                  </a:cubicBezTo>
                  <a:cubicBezTo>
                    <a:pt x="1" y="643"/>
                    <a:pt x="179" y="822"/>
                    <a:pt x="405" y="822"/>
                  </a:cubicBezTo>
                  <a:cubicBezTo>
                    <a:pt x="632" y="822"/>
                    <a:pt x="822" y="643"/>
                    <a:pt x="822" y="417"/>
                  </a:cubicBezTo>
                  <a:cubicBezTo>
                    <a:pt x="822" y="191"/>
                    <a:pt x="632" y="0"/>
                    <a:pt x="4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4" name="Google Shape;42;p2">
            <a:extLst>
              <a:ext uri="{FF2B5EF4-FFF2-40B4-BE49-F238E27FC236}">
                <a16:creationId xmlns:a16="http://schemas.microsoft.com/office/drawing/2014/main" id="{CD160847-2172-45B4-90E4-7D53478889C7}"/>
              </a:ext>
            </a:extLst>
          </p:cNvPr>
          <p:cNvSpPr/>
          <p:nvPr/>
        </p:nvSpPr>
        <p:spPr>
          <a:xfrm>
            <a:off x="1139325" y="25077"/>
            <a:ext cx="280152" cy="258246"/>
          </a:xfrm>
          <a:custGeom>
            <a:avLst/>
            <a:gdLst/>
            <a:ahLst/>
            <a:cxnLst/>
            <a:rect l="l" t="t" r="r" b="b"/>
            <a:pathLst>
              <a:path w="3403" h="3137" extrusionOk="0">
                <a:moveTo>
                  <a:pt x="1673" y="0"/>
                </a:moveTo>
                <a:cubicBezTo>
                  <a:pt x="1551" y="0"/>
                  <a:pt x="1429" y="84"/>
                  <a:pt x="1429" y="250"/>
                </a:cubicBezTo>
                <a:cubicBezTo>
                  <a:pt x="1382" y="631"/>
                  <a:pt x="1370" y="1012"/>
                  <a:pt x="1370" y="1405"/>
                </a:cubicBezTo>
                <a:cubicBezTo>
                  <a:pt x="1013" y="1429"/>
                  <a:pt x="655" y="1417"/>
                  <a:pt x="298" y="1453"/>
                </a:cubicBezTo>
                <a:cubicBezTo>
                  <a:pt x="48" y="1453"/>
                  <a:pt x="1" y="1798"/>
                  <a:pt x="239" y="1870"/>
                </a:cubicBezTo>
                <a:cubicBezTo>
                  <a:pt x="620" y="2013"/>
                  <a:pt x="1025" y="2084"/>
                  <a:pt x="1429" y="2096"/>
                </a:cubicBezTo>
                <a:cubicBezTo>
                  <a:pt x="1465" y="2417"/>
                  <a:pt x="1584" y="2715"/>
                  <a:pt x="1751" y="2989"/>
                </a:cubicBezTo>
                <a:cubicBezTo>
                  <a:pt x="1820" y="3090"/>
                  <a:pt x="1924" y="3136"/>
                  <a:pt x="2026" y="3136"/>
                </a:cubicBezTo>
                <a:cubicBezTo>
                  <a:pt x="2189" y="3136"/>
                  <a:pt x="2346" y="3020"/>
                  <a:pt x="2346" y="2822"/>
                </a:cubicBezTo>
                <a:cubicBezTo>
                  <a:pt x="2358" y="2560"/>
                  <a:pt x="2310" y="2298"/>
                  <a:pt x="2227" y="2036"/>
                </a:cubicBezTo>
                <a:cubicBezTo>
                  <a:pt x="2560" y="1989"/>
                  <a:pt x="2882" y="1882"/>
                  <a:pt x="3168" y="1703"/>
                </a:cubicBezTo>
                <a:cubicBezTo>
                  <a:pt x="3402" y="1550"/>
                  <a:pt x="3336" y="1143"/>
                  <a:pt x="3038" y="1143"/>
                </a:cubicBezTo>
                <a:cubicBezTo>
                  <a:pt x="3033" y="1143"/>
                  <a:pt x="3029" y="1143"/>
                  <a:pt x="3025" y="1143"/>
                </a:cubicBezTo>
                <a:cubicBezTo>
                  <a:pt x="2703" y="1167"/>
                  <a:pt x="2382" y="1227"/>
                  <a:pt x="2072" y="1310"/>
                </a:cubicBezTo>
                <a:cubicBezTo>
                  <a:pt x="2001" y="965"/>
                  <a:pt x="1953" y="608"/>
                  <a:pt x="1917" y="250"/>
                </a:cubicBezTo>
                <a:cubicBezTo>
                  <a:pt x="1917" y="84"/>
                  <a:pt x="1795" y="0"/>
                  <a:pt x="167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43;p2">
            <a:extLst>
              <a:ext uri="{FF2B5EF4-FFF2-40B4-BE49-F238E27FC236}">
                <a16:creationId xmlns:a16="http://schemas.microsoft.com/office/drawing/2014/main" id="{77EFE5B1-C1C7-45C6-B1E5-1D5D5CDF7F53}"/>
              </a:ext>
            </a:extLst>
          </p:cNvPr>
          <p:cNvSpPr/>
          <p:nvPr/>
        </p:nvSpPr>
        <p:spPr>
          <a:xfrm rot="1938657">
            <a:off x="8146029" y="265411"/>
            <a:ext cx="259678" cy="245732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44;p2">
            <a:extLst>
              <a:ext uri="{FF2B5EF4-FFF2-40B4-BE49-F238E27FC236}">
                <a16:creationId xmlns:a16="http://schemas.microsoft.com/office/drawing/2014/main" id="{5E362E03-6E5C-4E9D-967D-D91751CC264C}"/>
              </a:ext>
            </a:extLst>
          </p:cNvPr>
          <p:cNvSpPr/>
          <p:nvPr/>
        </p:nvSpPr>
        <p:spPr>
          <a:xfrm rot="1938657">
            <a:off x="8364240" y="503658"/>
            <a:ext cx="244370" cy="156769"/>
          </a:xfrm>
          <a:custGeom>
            <a:avLst/>
            <a:gdLst/>
            <a:ahLst/>
            <a:cxnLst/>
            <a:rect l="l" t="t" r="r" b="b"/>
            <a:pathLst>
              <a:path w="3049" h="1956" extrusionOk="0">
                <a:moveTo>
                  <a:pt x="1465" y="0"/>
                </a:moveTo>
                <a:cubicBezTo>
                  <a:pt x="1250" y="143"/>
                  <a:pt x="1191" y="381"/>
                  <a:pt x="1203" y="667"/>
                </a:cubicBezTo>
                <a:cubicBezTo>
                  <a:pt x="893" y="691"/>
                  <a:pt x="584" y="715"/>
                  <a:pt x="274" y="727"/>
                </a:cubicBezTo>
                <a:cubicBezTo>
                  <a:pt x="72" y="727"/>
                  <a:pt x="0" y="1072"/>
                  <a:pt x="226" y="1096"/>
                </a:cubicBezTo>
                <a:cubicBezTo>
                  <a:pt x="572" y="1155"/>
                  <a:pt x="929" y="1179"/>
                  <a:pt x="1286" y="1179"/>
                </a:cubicBezTo>
                <a:cubicBezTo>
                  <a:pt x="1334" y="1381"/>
                  <a:pt x="1405" y="1572"/>
                  <a:pt x="1488" y="1751"/>
                </a:cubicBezTo>
                <a:cubicBezTo>
                  <a:pt x="1545" y="1893"/>
                  <a:pt x="1674" y="1956"/>
                  <a:pt x="1800" y="1956"/>
                </a:cubicBezTo>
                <a:cubicBezTo>
                  <a:pt x="1989" y="1956"/>
                  <a:pt x="2170" y="1813"/>
                  <a:pt x="2084" y="1584"/>
                </a:cubicBezTo>
                <a:cubicBezTo>
                  <a:pt x="2024" y="1441"/>
                  <a:pt x="1965" y="1286"/>
                  <a:pt x="1917" y="1143"/>
                </a:cubicBezTo>
                <a:cubicBezTo>
                  <a:pt x="2286" y="1096"/>
                  <a:pt x="2691" y="1048"/>
                  <a:pt x="2965" y="774"/>
                </a:cubicBezTo>
                <a:cubicBezTo>
                  <a:pt x="3048" y="691"/>
                  <a:pt x="3001" y="548"/>
                  <a:pt x="2893" y="512"/>
                </a:cubicBezTo>
                <a:cubicBezTo>
                  <a:pt x="2792" y="483"/>
                  <a:pt x="2690" y="471"/>
                  <a:pt x="2588" y="471"/>
                </a:cubicBezTo>
                <a:cubicBezTo>
                  <a:pt x="2317" y="471"/>
                  <a:pt x="2042" y="552"/>
                  <a:pt x="1774" y="596"/>
                </a:cubicBezTo>
                <a:cubicBezTo>
                  <a:pt x="1727" y="346"/>
                  <a:pt x="1715" y="155"/>
                  <a:pt x="147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7" name="Google Shape;45;p2">
            <a:extLst>
              <a:ext uri="{FF2B5EF4-FFF2-40B4-BE49-F238E27FC236}">
                <a16:creationId xmlns:a16="http://schemas.microsoft.com/office/drawing/2014/main" id="{E264819E-E285-477C-9886-68E661B1BDE5}"/>
              </a:ext>
            </a:extLst>
          </p:cNvPr>
          <p:cNvGrpSpPr/>
          <p:nvPr/>
        </p:nvGrpSpPr>
        <p:grpSpPr>
          <a:xfrm rot="-1313014">
            <a:off x="2797299" y="4564413"/>
            <a:ext cx="417958" cy="427891"/>
            <a:chOff x="2797650" y="3803725"/>
            <a:chExt cx="787175" cy="819250"/>
          </a:xfrm>
        </p:grpSpPr>
        <p:sp>
          <p:nvSpPr>
            <p:cNvPr id="278" name="Google Shape;46;p2">
              <a:extLst>
                <a:ext uri="{FF2B5EF4-FFF2-40B4-BE49-F238E27FC236}">
                  <a16:creationId xmlns:a16="http://schemas.microsoft.com/office/drawing/2014/main" id="{F95C6A01-C274-4824-8680-A55E53FEC9F2}"/>
                </a:ext>
              </a:extLst>
            </p:cNvPr>
            <p:cNvSpPr/>
            <p:nvPr/>
          </p:nvSpPr>
          <p:spPr>
            <a:xfrm>
              <a:off x="2797650" y="3803725"/>
              <a:ext cx="787175" cy="819250"/>
            </a:xfrm>
            <a:custGeom>
              <a:avLst/>
              <a:gdLst/>
              <a:ahLst/>
              <a:cxnLst/>
              <a:rect l="l" t="t" r="r" b="b"/>
              <a:pathLst>
                <a:path w="31487" h="32770" extrusionOk="0">
                  <a:moveTo>
                    <a:pt x="19368" y="5206"/>
                  </a:moveTo>
                  <a:cubicBezTo>
                    <a:pt x="20885" y="5206"/>
                    <a:pt x="22337" y="6384"/>
                    <a:pt x="22337" y="8157"/>
                  </a:cubicBezTo>
                  <a:cubicBezTo>
                    <a:pt x="22337" y="9788"/>
                    <a:pt x="21015" y="11110"/>
                    <a:pt x="19384" y="11110"/>
                  </a:cubicBezTo>
                  <a:lnTo>
                    <a:pt x="19372" y="11110"/>
                  </a:lnTo>
                  <a:cubicBezTo>
                    <a:pt x="16741" y="11098"/>
                    <a:pt x="15443" y="7919"/>
                    <a:pt x="17301" y="6074"/>
                  </a:cubicBezTo>
                  <a:cubicBezTo>
                    <a:pt x="17904" y="5474"/>
                    <a:pt x="18644" y="5206"/>
                    <a:pt x="19368" y="5206"/>
                  </a:cubicBezTo>
                  <a:close/>
                  <a:moveTo>
                    <a:pt x="14622" y="16964"/>
                  </a:moveTo>
                  <a:cubicBezTo>
                    <a:pt x="15232" y="16964"/>
                    <a:pt x="15847" y="17082"/>
                    <a:pt x="16431" y="17325"/>
                  </a:cubicBezTo>
                  <a:cubicBezTo>
                    <a:pt x="18217" y="18063"/>
                    <a:pt x="19372" y="19802"/>
                    <a:pt x="19372" y="21730"/>
                  </a:cubicBezTo>
                  <a:cubicBezTo>
                    <a:pt x="19372" y="24362"/>
                    <a:pt x="17241" y="26493"/>
                    <a:pt x="14610" y="26493"/>
                  </a:cubicBezTo>
                  <a:cubicBezTo>
                    <a:pt x="12681" y="26493"/>
                    <a:pt x="10943" y="25326"/>
                    <a:pt x="10216" y="23552"/>
                  </a:cubicBezTo>
                  <a:cubicBezTo>
                    <a:pt x="9478" y="21766"/>
                    <a:pt x="9883" y="19718"/>
                    <a:pt x="11240" y="18361"/>
                  </a:cubicBezTo>
                  <a:cubicBezTo>
                    <a:pt x="12158" y="17451"/>
                    <a:pt x="13381" y="16964"/>
                    <a:pt x="14622" y="16964"/>
                  </a:cubicBezTo>
                  <a:close/>
                  <a:moveTo>
                    <a:pt x="19725" y="1"/>
                  </a:moveTo>
                  <a:cubicBezTo>
                    <a:pt x="19020" y="1"/>
                    <a:pt x="18278" y="84"/>
                    <a:pt x="17503" y="263"/>
                  </a:cubicBezTo>
                  <a:cubicBezTo>
                    <a:pt x="7323" y="2621"/>
                    <a:pt x="10812" y="12110"/>
                    <a:pt x="10812" y="12110"/>
                  </a:cubicBezTo>
                  <a:cubicBezTo>
                    <a:pt x="7811" y="12336"/>
                    <a:pt x="1" y="18694"/>
                    <a:pt x="4632" y="27291"/>
                  </a:cubicBezTo>
                  <a:cubicBezTo>
                    <a:pt x="6708" y="31143"/>
                    <a:pt x="10415" y="32769"/>
                    <a:pt x="14135" y="32769"/>
                  </a:cubicBezTo>
                  <a:cubicBezTo>
                    <a:pt x="18716" y="32769"/>
                    <a:pt x="23317" y="30304"/>
                    <a:pt x="24921" y="26493"/>
                  </a:cubicBezTo>
                  <a:cubicBezTo>
                    <a:pt x="27826" y="19587"/>
                    <a:pt x="23885" y="14884"/>
                    <a:pt x="23885" y="14884"/>
                  </a:cubicBezTo>
                  <a:cubicBezTo>
                    <a:pt x="31486" y="12321"/>
                    <a:pt x="28294" y="1"/>
                    <a:pt x="1972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47;p2">
              <a:extLst>
                <a:ext uri="{FF2B5EF4-FFF2-40B4-BE49-F238E27FC236}">
                  <a16:creationId xmlns:a16="http://schemas.microsoft.com/office/drawing/2014/main" id="{400942D3-7225-45B6-8194-072A0A429109}"/>
                </a:ext>
              </a:extLst>
            </p:cNvPr>
            <p:cNvSpPr/>
            <p:nvPr/>
          </p:nvSpPr>
          <p:spPr>
            <a:xfrm>
              <a:off x="3095025" y="3993950"/>
              <a:ext cx="52100" cy="52425"/>
            </a:xfrm>
            <a:custGeom>
              <a:avLst/>
              <a:gdLst/>
              <a:ahLst/>
              <a:cxnLst/>
              <a:rect l="l" t="t" r="r" b="b"/>
              <a:pathLst>
                <a:path w="2084" h="2097" extrusionOk="0">
                  <a:moveTo>
                    <a:pt x="1048" y="1"/>
                  </a:moveTo>
                  <a:cubicBezTo>
                    <a:pt x="465" y="1"/>
                    <a:pt x="0" y="465"/>
                    <a:pt x="0" y="1048"/>
                  </a:cubicBezTo>
                  <a:cubicBezTo>
                    <a:pt x="0" y="1620"/>
                    <a:pt x="465" y="2096"/>
                    <a:pt x="1048" y="2096"/>
                  </a:cubicBezTo>
                  <a:cubicBezTo>
                    <a:pt x="1619" y="2096"/>
                    <a:pt x="2084" y="1620"/>
                    <a:pt x="2084" y="1048"/>
                  </a:cubicBezTo>
                  <a:cubicBezTo>
                    <a:pt x="2084" y="465"/>
                    <a:pt x="1619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48;p2">
              <a:extLst>
                <a:ext uri="{FF2B5EF4-FFF2-40B4-BE49-F238E27FC236}">
                  <a16:creationId xmlns:a16="http://schemas.microsoft.com/office/drawing/2014/main" id="{559358D5-86E5-4837-8E69-A3F6268B23C6}"/>
                </a:ext>
              </a:extLst>
            </p:cNvPr>
            <p:cNvSpPr/>
            <p:nvPr/>
          </p:nvSpPr>
          <p:spPr>
            <a:xfrm>
              <a:off x="2908675" y="4172500"/>
              <a:ext cx="142325" cy="208700"/>
            </a:xfrm>
            <a:custGeom>
              <a:avLst/>
              <a:gdLst/>
              <a:ahLst/>
              <a:cxnLst/>
              <a:rect l="l" t="t" r="r" b="b"/>
              <a:pathLst>
                <a:path w="5693" h="8348" extrusionOk="0">
                  <a:moveTo>
                    <a:pt x="4297" y="1"/>
                  </a:moveTo>
                  <a:cubicBezTo>
                    <a:pt x="3111" y="1"/>
                    <a:pt x="1775" y="1987"/>
                    <a:pt x="1025" y="4170"/>
                  </a:cubicBezTo>
                  <a:cubicBezTo>
                    <a:pt x="239" y="6456"/>
                    <a:pt x="1" y="8110"/>
                    <a:pt x="882" y="8325"/>
                  </a:cubicBezTo>
                  <a:cubicBezTo>
                    <a:pt x="951" y="8340"/>
                    <a:pt x="1015" y="8348"/>
                    <a:pt x="1075" y="8348"/>
                  </a:cubicBezTo>
                  <a:cubicBezTo>
                    <a:pt x="2349" y="8348"/>
                    <a:pt x="1783" y="4988"/>
                    <a:pt x="2966" y="3658"/>
                  </a:cubicBezTo>
                  <a:cubicBezTo>
                    <a:pt x="4204" y="2265"/>
                    <a:pt x="5692" y="217"/>
                    <a:pt x="4466" y="14"/>
                  </a:cubicBezTo>
                  <a:cubicBezTo>
                    <a:pt x="4410" y="5"/>
                    <a:pt x="4354" y="1"/>
                    <a:pt x="42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49;p2">
              <a:extLst>
                <a:ext uri="{FF2B5EF4-FFF2-40B4-BE49-F238E27FC236}">
                  <a16:creationId xmlns:a16="http://schemas.microsoft.com/office/drawing/2014/main" id="{C7F0D977-0CA5-47EC-B58F-1126C6ECCA11}"/>
                </a:ext>
              </a:extLst>
            </p:cNvPr>
            <p:cNvSpPr/>
            <p:nvPr/>
          </p:nvSpPr>
          <p:spPr>
            <a:xfrm>
              <a:off x="3101875" y="3858125"/>
              <a:ext cx="155675" cy="104675"/>
            </a:xfrm>
            <a:custGeom>
              <a:avLst/>
              <a:gdLst/>
              <a:ahLst/>
              <a:cxnLst/>
              <a:rect l="l" t="t" r="r" b="b"/>
              <a:pathLst>
                <a:path w="6227" h="4187" extrusionOk="0">
                  <a:moveTo>
                    <a:pt x="5196" y="1"/>
                  </a:moveTo>
                  <a:cubicBezTo>
                    <a:pt x="4415" y="1"/>
                    <a:pt x="3142" y="589"/>
                    <a:pt x="2179" y="1362"/>
                  </a:cubicBezTo>
                  <a:cubicBezTo>
                    <a:pt x="845" y="2409"/>
                    <a:pt x="0" y="3838"/>
                    <a:pt x="714" y="4148"/>
                  </a:cubicBezTo>
                  <a:cubicBezTo>
                    <a:pt x="776" y="4174"/>
                    <a:pt x="835" y="4186"/>
                    <a:pt x="892" y="4186"/>
                  </a:cubicBezTo>
                  <a:cubicBezTo>
                    <a:pt x="1587" y="4186"/>
                    <a:pt x="2016" y="2368"/>
                    <a:pt x="3512" y="1862"/>
                  </a:cubicBezTo>
                  <a:cubicBezTo>
                    <a:pt x="5144" y="1326"/>
                    <a:pt x="6227" y="945"/>
                    <a:pt x="5822" y="266"/>
                  </a:cubicBezTo>
                  <a:cubicBezTo>
                    <a:pt x="5709" y="82"/>
                    <a:pt x="5487" y="1"/>
                    <a:pt x="51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2" name="Google Shape;50;p2">
            <a:extLst>
              <a:ext uri="{FF2B5EF4-FFF2-40B4-BE49-F238E27FC236}">
                <a16:creationId xmlns:a16="http://schemas.microsoft.com/office/drawing/2014/main" id="{C79A54E3-A997-4818-ADDC-70BCB2179DEC}"/>
              </a:ext>
            </a:extLst>
          </p:cNvPr>
          <p:cNvSpPr/>
          <p:nvPr/>
        </p:nvSpPr>
        <p:spPr>
          <a:xfrm rot="7925529">
            <a:off x="253009" y="3613320"/>
            <a:ext cx="259678" cy="245733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51;p2">
            <a:extLst>
              <a:ext uri="{FF2B5EF4-FFF2-40B4-BE49-F238E27FC236}">
                <a16:creationId xmlns:a16="http://schemas.microsoft.com/office/drawing/2014/main" id="{3ADBB6A5-4920-4A2C-BCCD-A83ECB4F9C61}"/>
              </a:ext>
            </a:extLst>
          </p:cNvPr>
          <p:cNvSpPr/>
          <p:nvPr/>
        </p:nvSpPr>
        <p:spPr>
          <a:xfrm rot="7925529">
            <a:off x="1351496" y="4748684"/>
            <a:ext cx="244370" cy="156769"/>
          </a:xfrm>
          <a:custGeom>
            <a:avLst/>
            <a:gdLst/>
            <a:ahLst/>
            <a:cxnLst/>
            <a:rect l="l" t="t" r="r" b="b"/>
            <a:pathLst>
              <a:path w="3049" h="1956" extrusionOk="0">
                <a:moveTo>
                  <a:pt x="1465" y="0"/>
                </a:moveTo>
                <a:cubicBezTo>
                  <a:pt x="1250" y="143"/>
                  <a:pt x="1191" y="381"/>
                  <a:pt x="1203" y="667"/>
                </a:cubicBezTo>
                <a:cubicBezTo>
                  <a:pt x="893" y="691"/>
                  <a:pt x="584" y="715"/>
                  <a:pt x="274" y="727"/>
                </a:cubicBezTo>
                <a:cubicBezTo>
                  <a:pt x="72" y="727"/>
                  <a:pt x="0" y="1072"/>
                  <a:pt x="226" y="1096"/>
                </a:cubicBezTo>
                <a:cubicBezTo>
                  <a:pt x="572" y="1155"/>
                  <a:pt x="929" y="1179"/>
                  <a:pt x="1286" y="1179"/>
                </a:cubicBezTo>
                <a:cubicBezTo>
                  <a:pt x="1334" y="1381"/>
                  <a:pt x="1405" y="1572"/>
                  <a:pt x="1488" y="1751"/>
                </a:cubicBezTo>
                <a:cubicBezTo>
                  <a:pt x="1545" y="1893"/>
                  <a:pt x="1674" y="1956"/>
                  <a:pt x="1800" y="1956"/>
                </a:cubicBezTo>
                <a:cubicBezTo>
                  <a:pt x="1989" y="1956"/>
                  <a:pt x="2170" y="1813"/>
                  <a:pt x="2084" y="1584"/>
                </a:cubicBezTo>
                <a:cubicBezTo>
                  <a:pt x="2024" y="1441"/>
                  <a:pt x="1965" y="1286"/>
                  <a:pt x="1917" y="1143"/>
                </a:cubicBezTo>
                <a:cubicBezTo>
                  <a:pt x="2286" y="1096"/>
                  <a:pt x="2691" y="1048"/>
                  <a:pt x="2965" y="774"/>
                </a:cubicBezTo>
                <a:cubicBezTo>
                  <a:pt x="3048" y="691"/>
                  <a:pt x="3001" y="548"/>
                  <a:pt x="2893" y="512"/>
                </a:cubicBezTo>
                <a:cubicBezTo>
                  <a:pt x="2792" y="483"/>
                  <a:pt x="2690" y="471"/>
                  <a:pt x="2588" y="471"/>
                </a:cubicBezTo>
                <a:cubicBezTo>
                  <a:pt x="2317" y="471"/>
                  <a:pt x="2042" y="552"/>
                  <a:pt x="1774" y="596"/>
                </a:cubicBezTo>
                <a:cubicBezTo>
                  <a:pt x="1727" y="346"/>
                  <a:pt x="1715" y="155"/>
                  <a:pt x="147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4" name="Google Shape;52;p2">
            <a:extLst>
              <a:ext uri="{FF2B5EF4-FFF2-40B4-BE49-F238E27FC236}">
                <a16:creationId xmlns:a16="http://schemas.microsoft.com/office/drawing/2014/main" id="{080893DE-24F7-4F41-85D1-7AE4054F535C}"/>
              </a:ext>
            </a:extLst>
          </p:cNvPr>
          <p:cNvGrpSpPr/>
          <p:nvPr/>
        </p:nvGrpSpPr>
        <p:grpSpPr>
          <a:xfrm rot="2390256">
            <a:off x="155961" y="2954282"/>
            <a:ext cx="341244" cy="354176"/>
            <a:chOff x="614950" y="1682850"/>
            <a:chExt cx="438175" cy="454900"/>
          </a:xfrm>
        </p:grpSpPr>
        <p:sp>
          <p:nvSpPr>
            <p:cNvPr id="285" name="Google Shape;53;p2">
              <a:extLst>
                <a:ext uri="{FF2B5EF4-FFF2-40B4-BE49-F238E27FC236}">
                  <a16:creationId xmlns:a16="http://schemas.microsoft.com/office/drawing/2014/main" id="{D3F9C491-B04D-4241-AAD6-6D7153E73D94}"/>
                </a:ext>
              </a:extLst>
            </p:cNvPr>
            <p:cNvSpPr/>
            <p:nvPr/>
          </p:nvSpPr>
          <p:spPr>
            <a:xfrm>
              <a:off x="614950" y="1682850"/>
              <a:ext cx="438175" cy="454900"/>
            </a:xfrm>
            <a:custGeom>
              <a:avLst/>
              <a:gdLst/>
              <a:ahLst/>
              <a:cxnLst/>
              <a:rect l="l" t="t" r="r" b="b"/>
              <a:pathLst>
                <a:path w="17527" h="18196" extrusionOk="0">
                  <a:moveTo>
                    <a:pt x="9682" y="1"/>
                  </a:moveTo>
                  <a:cubicBezTo>
                    <a:pt x="6586" y="1"/>
                    <a:pt x="1400" y="4345"/>
                    <a:pt x="762" y="5582"/>
                  </a:cubicBezTo>
                  <a:cubicBezTo>
                    <a:pt x="0" y="7082"/>
                    <a:pt x="2882" y="11261"/>
                    <a:pt x="4084" y="12249"/>
                  </a:cubicBezTo>
                  <a:cubicBezTo>
                    <a:pt x="4502" y="12589"/>
                    <a:pt x="4976" y="12766"/>
                    <a:pt x="5510" y="12766"/>
                  </a:cubicBezTo>
                  <a:cubicBezTo>
                    <a:pt x="6529" y="12766"/>
                    <a:pt x="7767" y="12124"/>
                    <a:pt x="9251" y="10749"/>
                  </a:cubicBezTo>
                  <a:cubicBezTo>
                    <a:pt x="9763" y="10272"/>
                    <a:pt x="10433" y="10032"/>
                    <a:pt x="11064" y="10032"/>
                  </a:cubicBezTo>
                  <a:cubicBezTo>
                    <a:pt x="11961" y="10032"/>
                    <a:pt x="12780" y="10516"/>
                    <a:pt x="12954" y="11487"/>
                  </a:cubicBezTo>
                  <a:cubicBezTo>
                    <a:pt x="13264" y="13142"/>
                    <a:pt x="12347" y="13737"/>
                    <a:pt x="10728" y="14095"/>
                  </a:cubicBezTo>
                  <a:cubicBezTo>
                    <a:pt x="9097" y="14452"/>
                    <a:pt x="7073" y="15333"/>
                    <a:pt x="7680" y="17178"/>
                  </a:cubicBezTo>
                  <a:cubicBezTo>
                    <a:pt x="7910" y="17887"/>
                    <a:pt x="8685" y="18196"/>
                    <a:pt x="9683" y="18196"/>
                  </a:cubicBezTo>
                  <a:cubicBezTo>
                    <a:pt x="11265" y="18196"/>
                    <a:pt x="13407" y="17420"/>
                    <a:pt x="14824" y="16238"/>
                  </a:cubicBezTo>
                  <a:cubicBezTo>
                    <a:pt x="17133" y="14321"/>
                    <a:pt x="17526" y="10761"/>
                    <a:pt x="16336" y="8630"/>
                  </a:cubicBezTo>
                  <a:cubicBezTo>
                    <a:pt x="15497" y="7137"/>
                    <a:pt x="13561" y="6088"/>
                    <a:pt x="11616" y="6088"/>
                  </a:cubicBezTo>
                  <a:cubicBezTo>
                    <a:pt x="10798" y="6088"/>
                    <a:pt x="9979" y="6273"/>
                    <a:pt x="9240" y="6689"/>
                  </a:cubicBezTo>
                  <a:cubicBezTo>
                    <a:pt x="6739" y="8082"/>
                    <a:pt x="6025" y="8749"/>
                    <a:pt x="6025" y="8749"/>
                  </a:cubicBezTo>
                  <a:cubicBezTo>
                    <a:pt x="6025" y="8749"/>
                    <a:pt x="5894" y="7641"/>
                    <a:pt x="5346" y="7129"/>
                  </a:cubicBezTo>
                  <a:cubicBezTo>
                    <a:pt x="5346" y="7129"/>
                    <a:pt x="13621" y="3331"/>
                    <a:pt x="11311" y="664"/>
                  </a:cubicBezTo>
                  <a:cubicBezTo>
                    <a:pt x="10906" y="198"/>
                    <a:pt x="10341" y="1"/>
                    <a:pt x="96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54;p2">
              <a:extLst>
                <a:ext uri="{FF2B5EF4-FFF2-40B4-BE49-F238E27FC236}">
                  <a16:creationId xmlns:a16="http://schemas.microsoft.com/office/drawing/2014/main" id="{275B2921-8895-4B9B-B2FB-AEA391B47A68}"/>
                </a:ext>
              </a:extLst>
            </p:cNvPr>
            <p:cNvSpPr/>
            <p:nvPr/>
          </p:nvSpPr>
          <p:spPr>
            <a:xfrm>
              <a:off x="686375" y="1706975"/>
              <a:ext cx="183400" cy="114275"/>
            </a:xfrm>
            <a:custGeom>
              <a:avLst/>
              <a:gdLst/>
              <a:ahLst/>
              <a:cxnLst/>
              <a:rect l="l" t="t" r="r" b="b"/>
              <a:pathLst>
                <a:path w="7336" h="4571" extrusionOk="0">
                  <a:moveTo>
                    <a:pt x="6697" y="0"/>
                  </a:moveTo>
                  <a:cubicBezTo>
                    <a:pt x="5771" y="0"/>
                    <a:pt x="3285" y="1082"/>
                    <a:pt x="1775" y="2319"/>
                  </a:cubicBezTo>
                  <a:cubicBezTo>
                    <a:pt x="1" y="3759"/>
                    <a:pt x="84" y="4307"/>
                    <a:pt x="322" y="4545"/>
                  </a:cubicBezTo>
                  <a:cubicBezTo>
                    <a:pt x="339" y="4562"/>
                    <a:pt x="366" y="4570"/>
                    <a:pt x="401" y="4570"/>
                  </a:cubicBezTo>
                  <a:cubicBezTo>
                    <a:pt x="862" y="4570"/>
                    <a:pt x="2810" y="3198"/>
                    <a:pt x="4204" y="2402"/>
                  </a:cubicBezTo>
                  <a:cubicBezTo>
                    <a:pt x="5704" y="1545"/>
                    <a:pt x="7335" y="497"/>
                    <a:pt x="7026" y="104"/>
                  </a:cubicBezTo>
                  <a:cubicBezTo>
                    <a:pt x="6972" y="33"/>
                    <a:pt x="6858" y="0"/>
                    <a:pt x="6697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55;p2">
              <a:extLst>
                <a:ext uri="{FF2B5EF4-FFF2-40B4-BE49-F238E27FC236}">
                  <a16:creationId xmlns:a16="http://schemas.microsoft.com/office/drawing/2014/main" id="{13F0F15E-3D98-4765-B702-65EE755DAEDA}"/>
                </a:ext>
              </a:extLst>
            </p:cNvPr>
            <p:cNvSpPr/>
            <p:nvPr/>
          </p:nvSpPr>
          <p:spPr>
            <a:xfrm>
              <a:off x="656325" y="1827450"/>
              <a:ext cx="22050" cy="22050"/>
            </a:xfrm>
            <a:custGeom>
              <a:avLst/>
              <a:gdLst/>
              <a:ahLst/>
              <a:cxnLst/>
              <a:rect l="l" t="t" r="r" b="b"/>
              <a:pathLst>
                <a:path w="882" h="882" extrusionOk="0">
                  <a:moveTo>
                    <a:pt x="441" y="0"/>
                  </a:moveTo>
                  <a:cubicBezTo>
                    <a:pt x="203" y="0"/>
                    <a:pt x="0" y="202"/>
                    <a:pt x="0" y="441"/>
                  </a:cubicBezTo>
                  <a:cubicBezTo>
                    <a:pt x="0" y="679"/>
                    <a:pt x="203" y="881"/>
                    <a:pt x="441" y="881"/>
                  </a:cubicBezTo>
                  <a:cubicBezTo>
                    <a:pt x="691" y="881"/>
                    <a:pt x="881" y="679"/>
                    <a:pt x="881" y="441"/>
                  </a:cubicBezTo>
                  <a:cubicBezTo>
                    <a:pt x="881" y="202"/>
                    <a:pt x="691" y="0"/>
                    <a:pt x="441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8" name="Google Shape;56;p2">
            <a:extLst>
              <a:ext uri="{FF2B5EF4-FFF2-40B4-BE49-F238E27FC236}">
                <a16:creationId xmlns:a16="http://schemas.microsoft.com/office/drawing/2014/main" id="{85279145-89EE-488C-B747-347B6A34484C}"/>
              </a:ext>
            </a:extLst>
          </p:cNvPr>
          <p:cNvSpPr/>
          <p:nvPr/>
        </p:nvSpPr>
        <p:spPr>
          <a:xfrm rot="7925529">
            <a:off x="6478559" y="4606845"/>
            <a:ext cx="259678" cy="245733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1" name="Google Shape;421;p33"/>
          <p:cNvGrpSpPr/>
          <p:nvPr/>
        </p:nvGrpSpPr>
        <p:grpSpPr>
          <a:xfrm>
            <a:off x="1500635" y="711343"/>
            <a:ext cx="6481743" cy="3772961"/>
            <a:chOff x="2180925" y="540000"/>
            <a:chExt cx="4796700" cy="2370300"/>
          </a:xfrm>
        </p:grpSpPr>
        <p:sp>
          <p:nvSpPr>
            <p:cNvPr id="422" name="Google Shape;422;p33"/>
            <p:cNvSpPr/>
            <p:nvPr/>
          </p:nvSpPr>
          <p:spPr>
            <a:xfrm>
              <a:off x="2180925" y="540000"/>
              <a:ext cx="4796700" cy="2370300"/>
            </a:xfrm>
            <a:prstGeom prst="roundRect">
              <a:avLst>
                <a:gd name="adj" fmla="val 11171"/>
              </a:avLst>
            </a:prstGeom>
            <a:solidFill>
              <a:srgbClr val="784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3"/>
            <p:cNvSpPr/>
            <p:nvPr/>
          </p:nvSpPr>
          <p:spPr>
            <a:xfrm>
              <a:off x="2479450" y="819175"/>
              <a:ext cx="4198200" cy="1829700"/>
            </a:xfrm>
            <a:prstGeom prst="roundRect">
              <a:avLst>
                <a:gd name="adj" fmla="val 6628"/>
              </a:avLst>
            </a:prstGeom>
            <a:solidFill>
              <a:schemeClr val="accent5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3"/>
            <p:cNvSpPr/>
            <p:nvPr/>
          </p:nvSpPr>
          <p:spPr>
            <a:xfrm rot="-2509601">
              <a:off x="2306914" y="612850"/>
              <a:ext cx="103467" cy="211973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3"/>
            <p:cNvSpPr/>
            <p:nvPr/>
          </p:nvSpPr>
          <p:spPr>
            <a:xfrm rot="2282138">
              <a:off x="6703648" y="602412"/>
              <a:ext cx="103221" cy="211468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33"/>
            <p:cNvSpPr/>
            <p:nvPr/>
          </p:nvSpPr>
          <p:spPr>
            <a:xfrm>
              <a:off x="2249000" y="80010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33"/>
            <p:cNvSpPr/>
            <p:nvPr/>
          </p:nvSpPr>
          <p:spPr>
            <a:xfrm>
              <a:off x="2344250" y="262635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" name="Google Shape;1328;p59">
            <a:extLst>
              <a:ext uri="{FF2B5EF4-FFF2-40B4-BE49-F238E27FC236}">
                <a16:creationId xmlns:a16="http://schemas.microsoft.com/office/drawing/2014/main" id="{BFAB172E-3C71-4453-ABD0-9FDA2B7833AD}"/>
              </a:ext>
            </a:extLst>
          </p:cNvPr>
          <p:cNvGrpSpPr/>
          <p:nvPr/>
        </p:nvGrpSpPr>
        <p:grpSpPr>
          <a:xfrm>
            <a:off x="4024154" y="4690392"/>
            <a:ext cx="1697675" cy="295136"/>
            <a:chOff x="3391175" y="2667000"/>
            <a:chExt cx="3297190" cy="955893"/>
          </a:xfrm>
        </p:grpSpPr>
        <p:sp>
          <p:nvSpPr>
            <p:cNvPr id="82" name="Google Shape;1329;p59">
              <a:extLst>
                <a:ext uri="{FF2B5EF4-FFF2-40B4-BE49-F238E27FC236}">
                  <a16:creationId xmlns:a16="http://schemas.microsoft.com/office/drawing/2014/main" id="{C959B6E0-83F0-42AB-BBD2-01E5ABACA48F}"/>
                </a:ext>
              </a:extLst>
            </p:cNvPr>
            <p:cNvSpPr/>
            <p:nvPr/>
          </p:nvSpPr>
          <p:spPr>
            <a:xfrm>
              <a:off x="3391175" y="2668780"/>
              <a:ext cx="1005774" cy="931938"/>
            </a:xfrm>
            <a:custGeom>
              <a:avLst/>
              <a:gdLst/>
              <a:ahLst/>
              <a:cxnLst/>
              <a:rect l="l" t="t" r="r" b="b"/>
              <a:pathLst>
                <a:path w="20909" h="19374" extrusionOk="0">
                  <a:moveTo>
                    <a:pt x="4324" y="1"/>
                  </a:moveTo>
                  <a:cubicBezTo>
                    <a:pt x="3140" y="1"/>
                    <a:pt x="2013" y="278"/>
                    <a:pt x="1299" y="846"/>
                  </a:cubicBezTo>
                  <a:cubicBezTo>
                    <a:pt x="1" y="1882"/>
                    <a:pt x="656" y="4239"/>
                    <a:pt x="751" y="5632"/>
                  </a:cubicBezTo>
                  <a:cubicBezTo>
                    <a:pt x="965" y="8954"/>
                    <a:pt x="1144" y="12264"/>
                    <a:pt x="1084" y="15598"/>
                  </a:cubicBezTo>
                  <a:cubicBezTo>
                    <a:pt x="1061" y="17336"/>
                    <a:pt x="1144" y="18943"/>
                    <a:pt x="3204" y="19170"/>
                  </a:cubicBezTo>
                  <a:cubicBezTo>
                    <a:pt x="3507" y="19205"/>
                    <a:pt x="3799" y="19226"/>
                    <a:pt x="4077" y="19226"/>
                  </a:cubicBezTo>
                  <a:cubicBezTo>
                    <a:pt x="5374" y="19226"/>
                    <a:pt x="6351" y="18772"/>
                    <a:pt x="6537" y="17253"/>
                  </a:cubicBezTo>
                  <a:cubicBezTo>
                    <a:pt x="6823" y="15038"/>
                    <a:pt x="6621" y="12788"/>
                    <a:pt x="6466" y="10573"/>
                  </a:cubicBezTo>
                  <a:cubicBezTo>
                    <a:pt x="6442" y="10323"/>
                    <a:pt x="6228" y="6418"/>
                    <a:pt x="6240" y="6418"/>
                  </a:cubicBezTo>
                  <a:lnTo>
                    <a:pt x="6240" y="6418"/>
                  </a:lnTo>
                  <a:cubicBezTo>
                    <a:pt x="6454" y="6454"/>
                    <a:pt x="6537" y="6597"/>
                    <a:pt x="6645" y="6775"/>
                  </a:cubicBezTo>
                  <a:cubicBezTo>
                    <a:pt x="6990" y="7347"/>
                    <a:pt x="7097" y="8049"/>
                    <a:pt x="7180" y="8692"/>
                  </a:cubicBezTo>
                  <a:cubicBezTo>
                    <a:pt x="7359" y="10014"/>
                    <a:pt x="7216" y="11359"/>
                    <a:pt x="7430" y="12681"/>
                  </a:cubicBezTo>
                  <a:cubicBezTo>
                    <a:pt x="7716" y="14479"/>
                    <a:pt x="7597" y="16824"/>
                    <a:pt x="8883" y="18265"/>
                  </a:cubicBezTo>
                  <a:cubicBezTo>
                    <a:pt x="9489" y="18935"/>
                    <a:pt x="10432" y="19305"/>
                    <a:pt x="11353" y="19305"/>
                  </a:cubicBezTo>
                  <a:cubicBezTo>
                    <a:pt x="11807" y="19305"/>
                    <a:pt x="12256" y="19215"/>
                    <a:pt x="12657" y="19027"/>
                  </a:cubicBezTo>
                  <a:cubicBezTo>
                    <a:pt x="14157" y="18289"/>
                    <a:pt x="13943" y="16276"/>
                    <a:pt x="14157" y="14871"/>
                  </a:cubicBezTo>
                  <a:cubicBezTo>
                    <a:pt x="14527" y="12335"/>
                    <a:pt x="14884" y="9776"/>
                    <a:pt x="15431" y="7275"/>
                  </a:cubicBezTo>
                  <a:cubicBezTo>
                    <a:pt x="15479" y="7085"/>
                    <a:pt x="15562" y="6847"/>
                    <a:pt x="15753" y="6799"/>
                  </a:cubicBezTo>
                  <a:cubicBezTo>
                    <a:pt x="15776" y="6794"/>
                    <a:pt x="15798" y="6791"/>
                    <a:pt x="15820" y="6791"/>
                  </a:cubicBezTo>
                  <a:cubicBezTo>
                    <a:pt x="15994" y="6791"/>
                    <a:pt x="16145" y="6949"/>
                    <a:pt x="16229" y="7097"/>
                  </a:cubicBezTo>
                  <a:cubicBezTo>
                    <a:pt x="16491" y="7561"/>
                    <a:pt x="16491" y="8121"/>
                    <a:pt x="16479" y="8656"/>
                  </a:cubicBezTo>
                  <a:cubicBezTo>
                    <a:pt x="16408" y="10657"/>
                    <a:pt x="16182" y="12645"/>
                    <a:pt x="15801" y="14621"/>
                  </a:cubicBezTo>
                  <a:cubicBezTo>
                    <a:pt x="15634" y="15431"/>
                    <a:pt x="15455" y="16253"/>
                    <a:pt x="15539" y="17086"/>
                  </a:cubicBezTo>
                  <a:cubicBezTo>
                    <a:pt x="15610" y="17908"/>
                    <a:pt x="16015" y="18753"/>
                    <a:pt x="16753" y="19134"/>
                  </a:cubicBezTo>
                  <a:cubicBezTo>
                    <a:pt x="17092" y="19311"/>
                    <a:pt x="17473" y="19374"/>
                    <a:pt x="17861" y="19374"/>
                  </a:cubicBezTo>
                  <a:cubicBezTo>
                    <a:pt x="18127" y="19374"/>
                    <a:pt x="18397" y="19344"/>
                    <a:pt x="18658" y="19301"/>
                  </a:cubicBezTo>
                  <a:cubicBezTo>
                    <a:pt x="19408" y="19182"/>
                    <a:pt x="20218" y="18931"/>
                    <a:pt x="20599" y="18277"/>
                  </a:cubicBezTo>
                  <a:cubicBezTo>
                    <a:pt x="20908" y="17753"/>
                    <a:pt x="20861" y="17086"/>
                    <a:pt x="20813" y="16491"/>
                  </a:cubicBezTo>
                  <a:cubicBezTo>
                    <a:pt x="20492" y="12431"/>
                    <a:pt x="20444" y="8359"/>
                    <a:pt x="20694" y="4287"/>
                  </a:cubicBezTo>
                  <a:cubicBezTo>
                    <a:pt x="20742" y="3299"/>
                    <a:pt x="20789" y="2203"/>
                    <a:pt x="20134" y="1465"/>
                  </a:cubicBezTo>
                  <a:cubicBezTo>
                    <a:pt x="19872" y="1191"/>
                    <a:pt x="19551" y="977"/>
                    <a:pt x="19182" y="858"/>
                  </a:cubicBezTo>
                  <a:cubicBezTo>
                    <a:pt x="18932" y="763"/>
                    <a:pt x="18682" y="703"/>
                    <a:pt x="18420" y="667"/>
                  </a:cubicBezTo>
                  <a:cubicBezTo>
                    <a:pt x="18180" y="633"/>
                    <a:pt x="17939" y="616"/>
                    <a:pt x="17698" y="616"/>
                  </a:cubicBezTo>
                  <a:cubicBezTo>
                    <a:pt x="15677" y="616"/>
                    <a:pt x="13679" y="1788"/>
                    <a:pt x="12764" y="3596"/>
                  </a:cubicBezTo>
                  <a:cubicBezTo>
                    <a:pt x="11490" y="6097"/>
                    <a:pt x="12276" y="9180"/>
                    <a:pt x="11324" y="11800"/>
                  </a:cubicBezTo>
                  <a:cubicBezTo>
                    <a:pt x="11229" y="12062"/>
                    <a:pt x="11098" y="12347"/>
                    <a:pt x="10848" y="12466"/>
                  </a:cubicBezTo>
                  <a:cubicBezTo>
                    <a:pt x="10766" y="12507"/>
                    <a:pt x="10691" y="12526"/>
                    <a:pt x="10624" y="12526"/>
                  </a:cubicBezTo>
                  <a:cubicBezTo>
                    <a:pt x="9840" y="12526"/>
                    <a:pt x="9998" y="9979"/>
                    <a:pt x="9955" y="9573"/>
                  </a:cubicBezTo>
                  <a:lnTo>
                    <a:pt x="9407" y="3894"/>
                  </a:lnTo>
                  <a:cubicBezTo>
                    <a:pt x="9347" y="3263"/>
                    <a:pt x="9288" y="2620"/>
                    <a:pt x="8990" y="2072"/>
                  </a:cubicBezTo>
                  <a:cubicBezTo>
                    <a:pt x="8258" y="710"/>
                    <a:pt x="6218" y="1"/>
                    <a:pt x="4324" y="1"/>
                  </a:cubicBezTo>
                  <a:close/>
                </a:path>
              </a:pathLst>
            </a:custGeom>
            <a:solidFill>
              <a:srgbClr val="EE4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330;p59">
              <a:extLst>
                <a:ext uri="{FF2B5EF4-FFF2-40B4-BE49-F238E27FC236}">
                  <a16:creationId xmlns:a16="http://schemas.microsoft.com/office/drawing/2014/main" id="{7754CD0D-F331-4454-9E84-673697A2B184}"/>
                </a:ext>
              </a:extLst>
            </p:cNvPr>
            <p:cNvSpPr/>
            <p:nvPr/>
          </p:nvSpPr>
          <p:spPr>
            <a:xfrm>
              <a:off x="5150011" y="2667000"/>
              <a:ext cx="725097" cy="936700"/>
            </a:xfrm>
            <a:custGeom>
              <a:avLst/>
              <a:gdLst/>
              <a:ahLst/>
              <a:cxnLst/>
              <a:rect l="l" t="t" r="r" b="b"/>
              <a:pathLst>
                <a:path w="15074" h="19473" extrusionOk="0">
                  <a:moveTo>
                    <a:pt x="10639" y="1"/>
                  </a:moveTo>
                  <a:cubicBezTo>
                    <a:pt x="8699" y="1"/>
                    <a:pt x="6758" y="456"/>
                    <a:pt x="4810" y="456"/>
                  </a:cubicBezTo>
                  <a:cubicBezTo>
                    <a:pt x="4751" y="456"/>
                    <a:pt x="4691" y="455"/>
                    <a:pt x="4632" y="454"/>
                  </a:cubicBezTo>
                  <a:cubicBezTo>
                    <a:pt x="4289" y="451"/>
                    <a:pt x="3932" y="437"/>
                    <a:pt x="3575" y="437"/>
                  </a:cubicBezTo>
                  <a:cubicBezTo>
                    <a:pt x="2629" y="437"/>
                    <a:pt x="1688" y="535"/>
                    <a:pt x="1048" y="1192"/>
                  </a:cubicBezTo>
                  <a:cubicBezTo>
                    <a:pt x="667" y="1585"/>
                    <a:pt x="476" y="2121"/>
                    <a:pt x="321" y="2645"/>
                  </a:cubicBezTo>
                  <a:cubicBezTo>
                    <a:pt x="143" y="3264"/>
                    <a:pt x="0" y="3931"/>
                    <a:pt x="131" y="4562"/>
                  </a:cubicBezTo>
                  <a:cubicBezTo>
                    <a:pt x="341" y="5579"/>
                    <a:pt x="1097" y="5914"/>
                    <a:pt x="1934" y="5914"/>
                  </a:cubicBezTo>
                  <a:cubicBezTo>
                    <a:pt x="2283" y="5914"/>
                    <a:pt x="2645" y="5856"/>
                    <a:pt x="2988" y="5764"/>
                  </a:cubicBezTo>
                  <a:cubicBezTo>
                    <a:pt x="3266" y="5690"/>
                    <a:pt x="3505" y="5654"/>
                    <a:pt x="3710" y="5654"/>
                  </a:cubicBezTo>
                  <a:cubicBezTo>
                    <a:pt x="4611" y="5654"/>
                    <a:pt x="4831" y="6349"/>
                    <a:pt x="4608" y="7455"/>
                  </a:cubicBezTo>
                  <a:cubicBezTo>
                    <a:pt x="4417" y="8348"/>
                    <a:pt x="4453" y="9348"/>
                    <a:pt x="4405" y="10265"/>
                  </a:cubicBezTo>
                  <a:cubicBezTo>
                    <a:pt x="4262" y="12730"/>
                    <a:pt x="3750" y="15385"/>
                    <a:pt x="4334" y="17825"/>
                  </a:cubicBezTo>
                  <a:cubicBezTo>
                    <a:pt x="4621" y="19027"/>
                    <a:pt x="5578" y="19473"/>
                    <a:pt x="6624" y="19473"/>
                  </a:cubicBezTo>
                  <a:cubicBezTo>
                    <a:pt x="7443" y="19473"/>
                    <a:pt x="8317" y="19199"/>
                    <a:pt x="8965" y="18802"/>
                  </a:cubicBezTo>
                  <a:cubicBezTo>
                    <a:pt x="9406" y="18552"/>
                    <a:pt x="9739" y="18159"/>
                    <a:pt x="9906" y="17683"/>
                  </a:cubicBezTo>
                  <a:cubicBezTo>
                    <a:pt x="10466" y="15801"/>
                    <a:pt x="10144" y="13682"/>
                    <a:pt x="10108" y="11753"/>
                  </a:cubicBezTo>
                  <a:cubicBezTo>
                    <a:pt x="10073" y="9503"/>
                    <a:pt x="10085" y="7265"/>
                    <a:pt x="10144" y="5014"/>
                  </a:cubicBezTo>
                  <a:lnTo>
                    <a:pt x="10144" y="5014"/>
                  </a:lnTo>
                  <a:cubicBezTo>
                    <a:pt x="10137" y="5351"/>
                    <a:pt x="10419" y="5474"/>
                    <a:pt x="10829" y="5474"/>
                  </a:cubicBezTo>
                  <a:cubicBezTo>
                    <a:pt x="11796" y="5474"/>
                    <a:pt x="13472" y="4792"/>
                    <a:pt x="13740" y="4633"/>
                  </a:cubicBezTo>
                  <a:cubicBezTo>
                    <a:pt x="14418" y="4217"/>
                    <a:pt x="14990" y="3538"/>
                    <a:pt x="15026" y="2740"/>
                  </a:cubicBezTo>
                  <a:cubicBezTo>
                    <a:pt x="15073" y="1990"/>
                    <a:pt x="14633" y="1252"/>
                    <a:pt x="14014" y="811"/>
                  </a:cubicBezTo>
                  <a:cubicBezTo>
                    <a:pt x="13978" y="776"/>
                    <a:pt x="13930" y="752"/>
                    <a:pt x="13883" y="716"/>
                  </a:cubicBezTo>
                  <a:cubicBezTo>
                    <a:pt x="13287" y="335"/>
                    <a:pt x="12585" y="157"/>
                    <a:pt x="11894" y="73"/>
                  </a:cubicBezTo>
                  <a:cubicBezTo>
                    <a:pt x="11476" y="22"/>
                    <a:pt x="11057" y="1"/>
                    <a:pt x="10639" y="1"/>
                  </a:cubicBezTo>
                  <a:close/>
                </a:path>
              </a:pathLst>
            </a:custGeom>
            <a:solidFill>
              <a:srgbClr val="73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331;p59">
              <a:extLst>
                <a:ext uri="{FF2B5EF4-FFF2-40B4-BE49-F238E27FC236}">
                  <a16:creationId xmlns:a16="http://schemas.microsoft.com/office/drawing/2014/main" id="{64B24BC9-205B-4280-912C-2A6E24B64ED4}"/>
                </a:ext>
              </a:extLst>
            </p:cNvPr>
            <p:cNvSpPr/>
            <p:nvPr/>
          </p:nvSpPr>
          <p:spPr>
            <a:xfrm>
              <a:off x="5878463" y="2687684"/>
              <a:ext cx="809902" cy="911735"/>
            </a:xfrm>
            <a:custGeom>
              <a:avLst/>
              <a:gdLst/>
              <a:ahLst/>
              <a:cxnLst/>
              <a:rect l="l" t="t" r="r" b="b"/>
              <a:pathLst>
                <a:path w="16837" h="18954" extrusionOk="0">
                  <a:moveTo>
                    <a:pt x="13593" y="0"/>
                  </a:moveTo>
                  <a:cubicBezTo>
                    <a:pt x="13579" y="0"/>
                    <a:pt x="13564" y="0"/>
                    <a:pt x="13550" y="0"/>
                  </a:cubicBezTo>
                  <a:cubicBezTo>
                    <a:pt x="10693" y="48"/>
                    <a:pt x="10574" y="2179"/>
                    <a:pt x="11133" y="4430"/>
                  </a:cubicBezTo>
                  <a:cubicBezTo>
                    <a:pt x="11252" y="4965"/>
                    <a:pt x="11526" y="5918"/>
                    <a:pt x="11324" y="6454"/>
                  </a:cubicBezTo>
                  <a:cubicBezTo>
                    <a:pt x="11167" y="6856"/>
                    <a:pt x="10568" y="6942"/>
                    <a:pt x="9981" y="6942"/>
                  </a:cubicBezTo>
                  <a:cubicBezTo>
                    <a:pt x="9542" y="6942"/>
                    <a:pt x="9110" y="6894"/>
                    <a:pt x="8871" y="6894"/>
                  </a:cubicBezTo>
                  <a:cubicBezTo>
                    <a:pt x="8317" y="6902"/>
                    <a:pt x="7045" y="7651"/>
                    <a:pt x="6178" y="7651"/>
                  </a:cubicBezTo>
                  <a:cubicBezTo>
                    <a:pt x="5777" y="7651"/>
                    <a:pt x="5463" y="7492"/>
                    <a:pt x="5347" y="7025"/>
                  </a:cubicBezTo>
                  <a:cubicBezTo>
                    <a:pt x="5299" y="6751"/>
                    <a:pt x="5323" y="6466"/>
                    <a:pt x="5418" y="6204"/>
                  </a:cubicBezTo>
                  <a:cubicBezTo>
                    <a:pt x="5704" y="5108"/>
                    <a:pt x="6906" y="2334"/>
                    <a:pt x="5775" y="1334"/>
                  </a:cubicBezTo>
                  <a:cubicBezTo>
                    <a:pt x="5264" y="494"/>
                    <a:pt x="4464" y="90"/>
                    <a:pt x="3607" y="90"/>
                  </a:cubicBezTo>
                  <a:cubicBezTo>
                    <a:pt x="3128" y="90"/>
                    <a:pt x="2630" y="217"/>
                    <a:pt x="2156" y="465"/>
                  </a:cubicBezTo>
                  <a:cubicBezTo>
                    <a:pt x="1" y="1584"/>
                    <a:pt x="322" y="4846"/>
                    <a:pt x="441" y="6858"/>
                  </a:cubicBezTo>
                  <a:cubicBezTo>
                    <a:pt x="513" y="8073"/>
                    <a:pt x="656" y="9287"/>
                    <a:pt x="810" y="10502"/>
                  </a:cubicBezTo>
                  <a:cubicBezTo>
                    <a:pt x="977" y="11907"/>
                    <a:pt x="763" y="13324"/>
                    <a:pt x="656" y="14728"/>
                  </a:cubicBezTo>
                  <a:cubicBezTo>
                    <a:pt x="572" y="15919"/>
                    <a:pt x="537" y="17217"/>
                    <a:pt x="1441" y="18110"/>
                  </a:cubicBezTo>
                  <a:cubicBezTo>
                    <a:pt x="1998" y="18666"/>
                    <a:pt x="2966" y="18954"/>
                    <a:pt x="3833" y="18954"/>
                  </a:cubicBezTo>
                  <a:cubicBezTo>
                    <a:pt x="4135" y="18954"/>
                    <a:pt x="4424" y="18919"/>
                    <a:pt x="4680" y="18848"/>
                  </a:cubicBezTo>
                  <a:cubicBezTo>
                    <a:pt x="6347" y="18408"/>
                    <a:pt x="6311" y="16407"/>
                    <a:pt x="6240" y="15026"/>
                  </a:cubicBezTo>
                  <a:cubicBezTo>
                    <a:pt x="6144" y="13050"/>
                    <a:pt x="5216" y="11157"/>
                    <a:pt x="7978" y="10930"/>
                  </a:cubicBezTo>
                  <a:cubicBezTo>
                    <a:pt x="8340" y="10899"/>
                    <a:pt x="9170" y="10765"/>
                    <a:pt x="9923" y="10765"/>
                  </a:cubicBezTo>
                  <a:cubicBezTo>
                    <a:pt x="10582" y="10765"/>
                    <a:pt x="11182" y="10867"/>
                    <a:pt x="11359" y="11228"/>
                  </a:cubicBezTo>
                  <a:cubicBezTo>
                    <a:pt x="11502" y="11526"/>
                    <a:pt x="11455" y="11871"/>
                    <a:pt x="11395" y="12192"/>
                  </a:cubicBezTo>
                  <a:cubicBezTo>
                    <a:pt x="11002" y="14312"/>
                    <a:pt x="9859" y="17931"/>
                    <a:pt x="12883" y="18622"/>
                  </a:cubicBezTo>
                  <a:cubicBezTo>
                    <a:pt x="13194" y="18687"/>
                    <a:pt x="13732" y="18758"/>
                    <a:pt x="14275" y="18758"/>
                  </a:cubicBezTo>
                  <a:cubicBezTo>
                    <a:pt x="14918" y="18758"/>
                    <a:pt x="15569" y="18659"/>
                    <a:pt x="15860" y="18336"/>
                  </a:cubicBezTo>
                  <a:cubicBezTo>
                    <a:pt x="15979" y="18181"/>
                    <a:pt x="16062" y="18015"/>
                    <a:pt x="16110" y="17848"/>
                  </a:cubicBezTo>
                  <a:cubicBezTo>
                    <a:pt x="16836" y="15633"/>
                    <a:pt x="16372" y="13324"/>
                    <a:pt x="16241" y="11061"/>
                  </a:cubicBezTo>
                  <a:cubicBezTo>
                    <a:pt x="16181" y="10216"/>
                    <a:pt x="16158" y="9383"/>
                    <a:pt x="16181" y="8549"/>
                  </a:cubicBezTo>
                  <a:cubicBezTo>
                    <a:pt x="16217" y="6287"/>
                    <a:pt x="16824" y="4108"/>
                    <a:pt x="16515" y="1834"/>
                  </a:cubicBezTo>
                  <a:cubicBezTo>
                    <a:pt x="16338" y="481"/>
                    <a:pt x="14768" y="0"/>
                    <a:pt x="13593" y="0"/>
                  </a:cubicBezTo>
                  <a:close/>
                </a:path>
              </a:pathLst>
            </a:custGeom>
            <a:solidFill>
              <a:srgbClr val="B872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332;p59">
              <a:extLst>
                <a:ext uri="{FF2B5EF4-FFF2-40B4-BE49-F238E27FC236}">
                  <a16:creationId xmlns:a16="http://schemas.microsoft.com/office/drawing/2014/main" id="{5CED66AE-2F8A-43D1-AC78-CBFB61D9A857}"/>
                </a:ext>
              </a:extLst>
            </p:cNvPr>
            <p:cNvSpPr/>
            <p:nvPr/>
          </p:nvSpPr>
          <p:spPr>
            <a:xfrm>
              <a:off x="4390583" y="2690955"/>
              <a:ext cx="888309" cy="931938"/>
            </a:xfrm>
            <a:custGeom>
              <a:avLst/>
              <a:gdLst/>
              <a:ahLst/>
              <a:cxnLst/>
              <a:rect l="l" t="t" r="r" b="b"/>
              <a:pathLst>
                <a:path w="18467" h="19374" extrusionOk="0">
                  <a:moveTo>
                    <a:pt x="9735" y="5266"/>
                  </a:moveTo>
                  <a:cubicBezTo>
                    <a:pt x="10919" y="5266"/>
                    <a:pt x="12094" y="9746"/>
                    <a:pt x="11585" y="10196"/>
                  </a:cubicBezTo>
                  <a:cubicBezTo>
                    <a:pt x="11328" y="10417"/>
                    <a:pt x="10317" y="10587"/>
                    <a:pt x="9382" y="10587"/>
                  </a:cubicBezTo>
                  <a:cubicBezTo>
                    <a:pt x="8455" y="10587"/>
                    <a:pt x="7603" y="10420"/>
                    <a:pt x="7632" y="9969"/>
                  </a:cubicBezTo>
                  <a:cubicBezTo>
                    <a:pt x="7680" y="9065"/>
                    <a:pt x="8978" y="5302"/>
                    <a:pt x="9716" y="5266"/>
                  </a:cubicBezTo>
                  <a:cubicBezTo>
                    <a:pt x="9722" y="5266"/>
                    <a:pt x="9728" y="5266"/>
                    <a:pt x="9735" y="5266"/>
                  </a:cubicBezTo>
                  <a:close/>
                  <a:moveTo>
                    <a:pt x="9147" y="0"/>
                  </a:moveTo>
                  <a:cubicBezTo>
                    <a:pt x="8290" y="0"/>
                    <a:pt x="7419" y="232"/>
                    <a:pt x="6906" y="849"/>
                  </a:cubicBezTo>
                  <a:cubicBezTo>
                    <a:pt x="5870" y="2111"/>
                    <a:pt x="5406" y="3790"/>
                    <a:pt x="4787" y="5266"/>
                  </a:cubicBezTo>
                  <a:cubicBezTo>
                    <a:pt x="3882" y="7445"/>
                    <a:pt x="3155" y="9696"/>
                    <a:pt x="2393" y="11934"/>
                  </a:cubicBezTo>
                  <a:cubicBezTo>
                    <a:pt x="1870" y="13506"/>
                    <a:pt x="0" y="16637"/>
                    <a:pt x="881" y="18280"/>
                  </a:cubicBezTo>
                  <a:cubicBezTo>
                    <a:pt x="1306" y="19062"/>
                    <a:pt x="2116" y="19373"/>
                    <a:pt x="2988" y="19373"/>
                  </a:cubicBezTo>
                  <a:cubicBezTo>
                    <a:pt x="4120" y="19373"/>
                    <a:pt x="5357" y="18849"/>
                    <a:pt x="5989" y="18149"/>
                  </a:cubicBezTo>
                  <a:cubicBezTo>
                    <a:pt x="6573" y="17494"/>
                    <a:pt x="6965" y="16577"/>
                    <a:pt x="7775" y="16161"/>
                  </a:cubicBezTo>
                  <a:cubicBezTo>
                    <a:pt x="8322" y="15884"/>
                    <a:pt x="9574" y="15554"/>
                    <a:pt x="10663" y="15554"/>
                  </a:cubicBezTo>
                  <a:cubicBezTo>
                    <a:pt x="11448" y="15554"/>
                    <a:pt x="12148" y="15725"/>
                    <a:pt x="12442" y="16208"/>
                  </a:cubicBezTo>
                  <a:cubicBezTo>
                    <a:pt x="12954" y="17066"/>
                    <a:pt x="12847" y="18161"/>
                    <a:pt x="13847" y="18661"/>
                  </a:cubicBezTo>
                  <a:cubicBezTo>
                    <a:pt x="14152" y="18812"/>
                    <a:pt x="14639" y="18891"/>
                    <a:pt x="15185" y="18891"/>
                  </a:cubicBezTo>
                  <a:cubicBezTo>
                    <a:pt x="16619" y="18891"/>
                    <a:pt x="18458" y="18348"/>
                    <a:pt x="18467" y="17149"/>
                  </a:cubicBezTo>
                  <a:cubicBezTo>
                    <a:pt x="18467" y="16244"/>
                    <a:pt x="17800" y="15256"/>
                    <a:pt x="17455" y="14446"/>
                  </a:cubicBezTo>
                  <a:cubicBezTo>
                    <a:pt x="16550" y="12327"/>
                    <a:pt x="15609" y="10172"/>
                    <a:pt x="14883" y="7981"/>
                  </a:cubicBezTo>
                  <a:cubicBezTo>
                    <a:pt x="14514" y="6862"/>
                    <a:pt x="14252" y="5719"/>
                    <a:pt x="13931" y="4600"/>
                  </a:cubicBezTo>
                  <a:cubicBezTo>
                    <a:pt x="13359" y="2647"/>
                    <a:pt x="12728" y="873"/>
                    <a:pt x="10597" y="218"/>
                  </a:cubicBezTo>
                  <a:cubicBezTo>
                    <a:pt x="10172" y="84"/>
                    <a:pt x="9662" y="0"/>
                    <a:pt x="9147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333;p59">
              <a:extLst>
                <a:ext uri="{FF2B5EF4-FFF2-40B4-BE49-F238E27FC236}">
                  <a16:creationId xmlns:a16="http://schemas.microsoft.com/office/drawing/2014/main" id="{2FE2A122-E577-46A9-8864-C581B2584ECC}"/>
                </a:ext>
              </a:extLst>
            </p:cNvPr>
            <p:cNvSpPr/>
            <p:nvPr/>
          </p:nvSpPr>
          <p:spPr>
            <a:xfrm>
              <a:off x="4390583" y="2690955"/>
              <a:ext cx="888309" cy="931938"/>
            </a:xfrm>
            <a:custGeom>
              <a:avLst/>
              <a:gdLst/>
              <a:ahLst/>
              <a:cxnLst/>
              <a:rect l="l" t="t" r="r" b="b"/>
              <a:pathLst>
                <a:path w="18467" h="19374" extrusionOk="0">
                  <a:moveTo>
                    <a:pt x="9735" y="5266"/>
                  </a:moveTo>
                  <a:cubicBezTo>
                    <a:pt x="10919" y="5266"/>
                    <a:pt x="12094" y="9746"/>
                    <a:pt x="11585" y="10196"/>
                  </a:cubicBezTo>
                  <a:cubicBezTo>
                    <a:pt x="11328" y="10417"/>
                    <a:pt x="10317" y="10587"/>
                    <a:pt x="9382" y="10587"/>
                  </a:cubicBezTo>
                  <a:cubicBezTo>
                    <a:pt x="8455" y="10587"/>
                    <a:pt x="7603" y="10420"/>
                    <a:pt x="7632" y="9969"/>
                  </a:cubicBezTo>
                  <a:cubicBezTo>
                    <a:pt x="7680" y="9065"/>
                    <a:pt x="8978" y="5302"/>
                    <a:pt x="9716" y="5266"/>
                  </a:cubicBezTo>
                  <a:cubicBezTo>
                    <a:pt x="9722" y="5266"/>
                    <a:pt x="9728" y="5266"/>
                    <a:pt x="9735" y="5266"/>
                  </a:cubicBezTo>
                  <a:close/>
                  <a:moveTo>
                    <a:pt x="9147" y="0"/>
                  </a:moveTo>
                  <a:cubicBezTo>
                    <a:pt x="8290" y="0"/>
                    <a:pt x="7419" y="232"/>
                    <a:pt x="6906" y="849"/>
                  </a:cubicBezTo>
                  <a:cubicBezTo>
                    <a:pt x="5870" y="2111"/>
                    <a:pt x="5406" y="3790"/>
                    <a:pt x="4787" y="5266"/>
                  </a:cubicBezTo>
                  <a:cubicBezTo>
                    <a:pt x="3882" y="7445"/>
                    <a:pt x="3155" y="9696"/>
                    <a:pt x="2393" y="11934"/>
                  </a:cubicBezTo>
                  <a:cubicBezTo>
                    <a:pt x="1870" y="13506"/>
                    <a:pt x="0" y="16637"/>
                    <a:pt x="881" y="18280"/>
                  </a:cubicBezTo>
                  <a:cubicBezTo>
                    <a:pt x="1306" y="19062"/>
                    <a:pt x="2116" y="19373"/>
                    <a:pt x="2988" y="19373"/>
                  </a:cubicBezTo>
                  <a:cubicBezTo>
                    <a:pt x="4120" y="19373"/>
                    <a:pt x="5357" y="18849"/>
                    <a:pt x="5989" y="18149"/>
                  </a:cubicBezTo>
                  <a:cubicBezTo>
                    <a:pt x="6573" y="17494"/>
                    <a:pt x="6965" y="16577"/>
                    <a:pt x="7775" y="16161"/>
                  </a:cubicBezTo>
                  <a:cubicBezTo>
                    <a:pt x="8322" y="15884"/>
                    <a:pt x="9574" y="15554"/>
                    <a:pt x="10663" y="15554"/>
                  </a:cubicBezTo>
                  <a:cubicBezTo>
                    <a:pt x="11448" y="15554"/>
                    <a:pt x="12148" y="15725"/>
                    <a:pt x="12442" y="16208"/>
                  </a:cubicBezTo>
                  <a:cubicBezTo>
                    <a:pt x="12954" y="17066"/>
                    <a:pt x="12847" y="18161"/>
                    <a:pt x="13847" y="18661"/>
                  </a:cubicBezTo>
                  <a:cubicBezTo>
                    <a:pt x="14152" y="18812"/>
                    <a:pt x="14639" y="18891"/>
                    <a:pt x="15185" y="18891"/>
                  </a:cubicBezTo>
                  <a:cubicBezTo>
                    <a:pt x="16619" y="18891"/>
                    <a:pt x="18458" y="18348"/>
                    <a:pt x="18467" y="17149"/>
                  </a:cubicBezTo>
                  <a:cubicBezTo>
                    <a:pt x="18467" y="16244"/>
                    <a:pt x="17800" y="15256"/>
                    <a:pt x="17455" y="14446"/>
                  </a:cubicBezTo>
                  <a:cubicBezTo>
                    <a:pt x="16550" y="12327"/>
                    <a:pt x="15609" y="10172"/>
                    <a:pt x="14883" y="7981"/>
                  </a:cubicBezTo>
                  <a:cubicBezTo>
                    <a:pt x="14514" y="6862"/>
                    <a:pt x="14252" y="5719"/>
                    <a:pt x="13931" y="4600"/>
                  </a:cubicBezTo>
                  <a:cubicBezTo>
                    <a:pt x="13359" y="2647"/>
                    <a:pt x="12728" y="873"/>
                    <a:pt x="10597" y="218"/>
                  </a:cubicBezTo>
                  <a:cubicBezTo>
                    <a:pt x="10172" y="84"/>
                    <a:pt x="9662" y="0"/>
                    <a:pt x="9147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334;p59">
              <a:extLst>
                <a:ext uri="{FF2B5EF4-FFF2-40B4-BE49-F238E27FC236}">
                  <a16:creationId xmlns:a16="http://schemas.microsoft.com/office/drawing/2014/main" id="{CCC0FA89-69CC-4ADE-9D25-B0E598F7357D}"/>
                </a:ext>
              </a:extLst>
            </p:cNvPr>
            <p:cNvSpPr/>
            <p:nvPr/>
          </p:nvSpPr>
          <p:spPr>
            <a:xfrm>
              <a:off x="5150011" y="2691099"/>
              <a:ext cx="430710" cy="912601"/>
            </a:xfrm>
            <a:custGeom>
              <a:avLst/>
              <a:gdLst/>
              <a:ahLst/>
              <a:cxnLst/>
              <a:rect l="l" t="t" r="r" b="b"/>
              <a:pathLst>
                <a:path w="8954" h="18972" extrusionOk="0">
                  <a:moveTo>
                    <a:pt x="2477" y="1"/>
                  </a:moveTo>
                  <a:lnTo>
                    <a:pt x="2477" y="1"/>
                  </a:lnTo>
                  <a:cubicBezTo>
                    <a:pt x="1941" y="72"/>
                    <a:pt x="1441" y="310"/>
                    <a:pt x="1048" y="691"/>
                  </a:cubicBezTo>
                  <a:cubicBezTo>
                    <a:pt x="667" y="1084"/>
                    <a:pt x="476" y="1620"/>
                    <a:pt x="321" y="2144"/>
                  </a:cubicBezTo>
                  <a:cubicBezTo>
                    <a:pt x="143" y="2763"/>
                    <a:pt x="0" y="3418"/>
                    <a:pt x="131" y="4061"/>
                  </a:cubicBezTo>
                  <a:cubicBezTo>
                    <a:pt x="340" y="5072"/>
                    <a:pt x="1088" y="5408"/>
                    <a:pt x="1919" y="5408"/>
                  </a:cubicBezTo>
                  <a:cubicBezTo>
                    <a:pt x="2272" y="5408"/>
                    <a:pt x="2640" y="5348"/>
                    <a:pt x="2988" y="5252"/>
                  </a:cubicBezTo>
                  <a:cubicBezTo>
                    <a:pt x="3260" y="5180"/>
                    <a:pt x="3496" y="5146"/>
                    <a:pt x="3697" y="5146"/>
                  </a:cubicBezTo>
                  <a:cubicBezTo>
                    <a:pt x="4609" y="5146"/>
                    <a:pt x="4832" y="5843"/>
                    <a:pt x="4608" y="6954"/>
                  </a:cubicBezTo>
                  <a:cubicBezTo>
                    <a:pt x="4429" y="7847"/>
                    <a:pt x="4465" y="8847"/>
                    <a:pt x="4405" y="9764"/>
                  </a:cubicBezTo>
                  <a:cubicBezTo>
                    <a:pt x="4262" y="12229"/>
                    <a:pt x="3750" y="14884"/>
                    <a:pt x="4334" y="17324"/>
                  </a:cubicBezTo>
                  <a:cubicBezTo>
                    <a:pt x="4614" y="18526"/>
                    <a:pt x="5569" y="18972"/>
                    <a:pt x="6613" y="18972"/>
                  </a:cubicBezTo>
                  <a:cubicBezTo>
                    <a:pt x="7431" y="18972"/>
                    <a:pt x="8305" y="18698"/>
                    <a:pt x="8954" y="18301"/>
                  </a:cubicBezTo>
                  <a:cubicBezTo>
                    <a:pt x="8346" y="18063"/>
                    <a:pt x="7811" y="17741"/>
                    <a:pt x="7441" y="17194"/>
                  </a:cubicBezTo>
                  <a:cubicBezTo>
                    <a:pt x="7156" y="16765"/>
                    <a:pt x="7037" y="16253"/>
                    <a:pt x="6929" y="15753"/>
                  </a:cubicBezTo>
                  <a:cubicBezTo>
                    <a:pt x="6298" y="12800"/>
                    <a:pt x="6239" y="9764"/>
                    <a:pt x="6751" y="6787"/>
                  </a:cubicBezTo>
                  <a:cubicBezTo>
                    <a:pt x="6941" y="5680"/>
                    <a:pt x="7156" y="4371"/>
                    <a:pt x="6370" y="3549"/>
                  </a:cubicBezTo>
                  <a:cubicBezTo>
                    <a:pt x="5453" y="2585"/>
                    <a:pt x="3786" y="2989"/>
                    <a:pt x="2596" y="2382"/>
                  </a:cubicBezTo>
                  <a:cubicBezTo>
                    <a:pt x="2405" y="2299"/>
                    <a:pt x="2250" y="2156"/>
                    <a:pt x="2143" y="1977"/>
                  </a:cubicBezTo>
                  <a:cubicBezTo>
                    <a:pt x="2084" y="1787"/>
                    <a:pt x="2072" y="1573"/>
                    <a:pt x="2119" y="1382"/>
                  </a:cubicBezTo>
                  <a:cubicBezTo>
                    <a:pt x="2203" y="918"/>
                    <a:pt x="2322" y="453"/>
                    <a:pt x="2477" y="1"/>
                  </a:cubicBezTo>
                  <a:close/>
                </a:path>
              </a:pathLst>
            </a:custGeom>
            <a:solidFill>
              <a:srgbClr val="36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335;p59">
              <a:extLst>
                <a:ext uri="{FF2B5EF4-FFF2-40B4-BE49-F238E27FC236}">
                  <a16:creationId xmlns:a16="http://schemas.microsoft.com/office/drawing/2014/main" id="{372CCAB8-B708-48C1-B712-F7532B816D84}"/>
                </a:ext>
              </a:extLst>
            </p:cNvPr>
            <p:cNvSpPr/>
            <p:nvPr/>
          </p:nvSpPr>
          <p:spPr>
            <a:xfrm>
              <a:off x="3709608" y="3302759"/>
              <a:ext cx="3511" cy="110010"/>
            </a:xfrm>
            <a:custGeom>
              <a:avLst/>
              <a:gdLst/>
              <a:ahLst/>
              <a:cxnLst/>
              <a:rect l="l" t="t" r="r" b="b"/>
              <a:pathLst>
                <a:path w="73" h="2287" extrusionOk="0">
                  <a:moveTo>
                    <a:pt x="13" y="1"/>
                  </a:moveTo>
                  <a:cubicBezTo>
                    <a:pt x="13" y="763"/>
                    <a:pt x="1" y="1525"/>
                    <a:pt x="48" y="2287"/>
                  </a:cubicBezTo>
                  <a:cubicBezTo>
                    <a:pt x="72" y="1525"/>
                    <a:pt x="48" y="763"/>
                    <a:pt x="13" y="1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336;p59">
              <a:extLst>
                <a:ext uri="{FF2B5EF4-FFF2-40B4-BE49-F238E27FC236}">
                  <a16:creationId xmlns:a16="http://schemas.microsoft.com/office/drawing/2014/main" id="{D97E0658-2579-4C7C-8596-84ED033DAF2A}"/>
                </a:ext>
              </a:extLst>
            </p:cNvPr>
            <p:cNvSpPr/>
            <p:nvPr/>
          </p:nvSpPr>
          <p:spPr>
            <a:xfrm>
              <a:off x="3391175" y="2672243"/>
              <a:ext cx="212565" cy="921548"/>
            </a:xfrm>
            <a:custGeom>
              <a:avLst/>
              <a:gdLst/>
              <a:ahLst/>
              <a:cxnLst/>
              <a:rect l="l" t="t" r="r" b="b"/>
              <a:pathLst>
                <a:path w="4419" h="19158" extrusionOk="0">
                  <a:moveTo>
                    <a:pt x="3323" y="0"/>
                  </a:moveTo>
                  <a:cubicBezTo>
                    <a:pt x="2525" y="119"/>
                    <a:pt x="1811" y="381"/>
                    <a:pt x="1299" y="786"/>
                  </a:cubicBezTo>
                  <a:cubicBezTo>
                    <a:pt x="1" y="1822"/>
                    <a:pt x="656" y="4179"/>
                    <a:pt x="751" y="5560"/>
                  </a:cubicBezTo>
                  <a:cubicBezTo>
                    <a:pt x="965" y="8882"/>
                    <a:pt x="1144" y="12192"/>
                    <a:pt x="1084" y="15538"/>
                  </a:cubicBezTo>
                  <a:cubicBezTo>
                    <a:pt x="1061" y="17264"/>
                    <a:pt x="1144" y="18883"/>
                    <a:pt x="3204" y="19110"/>
                  </a:cubicBezTo>
                  <a:cubicBezTo>
                    <a:pt x="3474" y="19141"/>
                    <a:pt x="3743" y="19157"/>
                    <a:pt x="4013" y="19157"/>
                  </a:cubicBezTo>
                  <a:cubicBezTo>
                    <a:pt x="4148" y="19157"/>
                    <a:pt x="4283" y="19153"/>
                    <a:pt x="4418" y="19145"/>
                  </a:cubicBezTo>
                  <a:cubicBezTo>
                    <a:pt x="4216" y="19014"/>
                    <a:pt x="4049" y="18848"/>
                    <a:pt x="3906" y="18657"/>
                  </a:cubicBezTo>
                  <a:cubicBezTo>
                    <a:pt x="3442" y="17990"/>
                    <a:pt x="3311" y="17145"/>
                    <a:pt x="3204" y="16335"/>
                  </a:cubicBezTo>
                  <a:cubicBezTo>
                    <a:pt x="2977" y="14680"/>
                    <a:pt x="2751" y="13014"/>
                    <a:pt x="2525" y="11347"/>
                  </a:cubicBezTo>
                  <a:cubicBezTo>
                    <a:pt x="2227" y="9215"/>
                    <a:pt x="1942" y="7072"/>
                    <a:pt x="2061" y="4929"/>
                  </a:cubicBezTo>
                  <a:cubicBezTo>
                    <a:pt x="2156" y="3227"/>
                    <a:pt x="2537" y="1500"/>
                    <a:pt x="3323" y="0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337;p59">
              <a:extLst>
                <a:ext uri="{FF2B5EF4-FFF2-40B4-BE49-F238E27FC236}">
                  <a16:creationId xmlns:a16="http://schemas.microsoft.com/office/drawing/2014/main" id="{EB33ABF4-95FA-4573-949D-257428B1AF6C}"/>
                </a:ext>
              </a:extLst>
            </p:cNvPr>
            <p:cNvSpPr/>
            <p:nvPr/>
          </p:nvSpPr>
          <p:spPr>
            <a:xfrm>
              <a:off x="3715332" y="2955706"/>
              <a:ext cx="332244" cy="641976"/>
            </a:xfrm>
            <a:custGeom>
              <a:avLst/>
              <a:gdLst/>
              <a:ahLst/>
              <a:cxnLst/>
              <a:rect l="l" t="t" r="r" b="b"/>
              <a:pathLst>
                <a:path w="6907" h="13346" extrusionOk="0">
                  <a:moveTo>
                    <a:pt x="13" y="1"/>
                  </a:moveTo>
                  <a:lnTo>
                    <a:pt x="1" y="989"/>
                  </a:lnTo>
                  <a:cubicBezTo>
                    <a:pt x="275" y="1525"/>
                    <a:pt x="370" y="2156"/>
                    <a:pt x="453" y="2739"/>
                  </a:cubicBezTo>
                  <a:cubicBezTo>
                    <a:pt x="632" y="4049"/>
                    <a:pt x="489" y="5406"/>
                    <a:pt x="691" y="6716"/>
                  </a:cubicBezTo>
                  <a:cubicBezTo>
                    <a:pt x="977" y="8514"/>
                    <a:pt x="858" y="10871"/>
                    <a:pt x="2156" y="12300"/>
                  </a:cubicBezTo>
                  <a:cubicBezTo>
                    <a:pt x="2754" y="12970"/>
                    <a:pt x="3694" y="13346"/>
                    <a:pt x="4615" y="13346"/>
                  </a:cubicBezTo>
                  <a:cubicBezTo>
                    <a:pt x="5068" y="13346"/>
                    <a:pt x="5517" y="13254"/>
                    <a:pt x="5918" y="13062"/>
                  </a:cubicBezTo>
                  <a:cubicBezTo>
                    <a:pt x="6371" y="12836"/>
                    <a:pt x="6716" y="12455"/>
                    <a:pt x="6906" y="12002"/>
                  </a:cubicBezTo>
                  <a:lnTo>
                    <a:pt x="6906" y="12002"/>
                  </a:lnTo>
                  <a:cubicBezTo>
                    <a:pt x="6732" y="12037"/>
                    <a:pt x="6551" y="12059"/>
                    <a:pt x="6374" y="12059"/>
                  </a:cubicBezTo>
                  <a:cubicBezTo>
                    <a:pt x="6309" y="12059"/>
                    <a:pt x="6244" y="12056"/>
                    <a:pt x="6180" y="12050"/>
                  </a:cubicBezTo>
                  <a:cubicBezTo>
                    <a:pt x="4025" y="11847"/>
                    <a:pt x="2608" y="9668"/>
                    <a:pt x="2108" y="7549"/>
                  </a:cubicBezTo>
                  <a:cubicBezTo>
                    <a:pt x="1608" y="5442"/>
                    <a:pt x="1715" y="3215"/>
                    <a:pt x="965" y="1191"/>
                  </a:cubicBezTo>
                  <a:cubicBezTo>
                    <a:pt x="787" y="691"/>
                    <a:pt x="513" y="179"/>
                    <a:pt x="13" y="1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338;p59">
              <a:extLst>
                <a:ext uri="{FF2B5EF4-FFF2-40B4-BE49-F238E27FC236}">
                  <a16:creationId xmlns:a16="http://schemas.microsoft.com/office/drawing/2014/main" id="{C8366E8C-9763-4D31-A327-E7944E949B4F}"/>
                </a:ext>
              </a:extLst>
            </p:cNvPr>
            <p:cNvSpPr/>
            <p:nvPr/>
          </p:nvSpPr>
          <p:spPr>
            <a:xfrm>
              <a:off x="4134586" y="2987068"/>
              <a:ext cx="146665" cy="614221"/>
            </a:xfrm>
            <a:custGeom>
              <a:avLst/>
              <a:gdLst/>
              <a:ahLst/>
              <a:cxnLst/>
              <a:rect l="l" t="t" r="r" b="b"/>
              <a:pathLst>
                <a:path w="3049" h="12769" extrusionOk="0">
                  <a:moveTo>
                    <a:pt x="780" y="0"/>
                  </a:moveTo>
                  <a:cubicBezTo>
                    <a:pt x="731" y="0"/>
                    <a:pt x="681" y="9"/>
                    <a:pt x="631" y="27"/>
                  </a:cubicBezTo>
                  <a:cubicBezTo>
                    <a:pt x="536" y="51"/>
                    <a:pt x="465" y="111"/>
                    <a:pt x="405" y="182"/>
                  </a:cubicBezTo>
                  <a:cubicBezTo>
                    <a:pt x="572" y="230"/>
                    <a:pt x="703" y="337"/>
                    <a:pt x="786" y="492"/>
                  </a:cubicBezTo>
                  <a:cubicBezTo>
                    <a:pt x="1036" y="956"/>
                    <a:pt x="1048" y="1516"/>
                    <a:pt x="1024" y="2051"/>
                  </a:cubicBezTo>
                  <a:cubicBezTo>
                    <a:pt x="965" y="4052"/>
                    <a:pt x="727" y="6040"/>
                    <a:pt x="346" y="8016"/>
                  </a:cubicBezTo>
                  <a:cubicBezTo>
                    <a:pt x="191" y="8826"/>
                    <a:pt x="0" y="9647"/>
                    <a:pt x="84" y="10481"/>
                  </a:cubicBezTo>
                  <a:cubicBezTo>
                    <a:pt x="167" y="11302"/>
                    <a:pt x="560" y="12148"/>
                    <a:pt x="1298" y="12529"/>
                  </a:cubicBezTo>
                  <a:cubicBezTo>
                    <a:pt x="1643" y="12705"/>
                    <a:pt x="2023" y="12768"/>
                    <a:pt x="2409" y="12768"/>
                  </a:cubicBezTo>
                  <a:cubicBezTo>
                    <a:pt x="2622" y="12768"/>
                    <a:pt x="2837" y="12749"/>
                    <a:pt x="3048" y="12719"/>
                  </a:cubicBezTo>
                  <a:cubicBezTo>
                    <a:pt x="1655" y="11136"/>
                    <a:pt x="1500" y="8707"/>
                    <a:pt x="1774" y="6552"/>
                  </a:cubicBezTo>
                  <a:cubicBezTo>
                    <a:pt x="2048" y="4504"/>
                    <a:pt x="2548" y="2242"/>
                    <a:pt x="1453" y="492"/>
                  </a:cubicBezTo>
                  <a:cubicBezTo>
                    <a:pt x="1292" y="250"/>
                    <a:pt x="1046" y="0"/>
                    <a:pt x="780" y="0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339;p59">
              <a:extLst>
                <a:ext uri="{FF2B5EF4-FFF2-40B4-BE49-F238E27FC236}">
                  <a16:creationId xmlns:a16="http://schemas.microsoft.com/office/drawing/2014/main" id="{54880406-E196-4274-A592-59CFB1886515}"/>
                </a:ext>
              </a:extLst>
            </p:cNvPr>
            <p:cNvSpPr/>
            <p:nvPr/>
          </p:nvSpPr>
          <p:spPr>
            <a:xfrm>
              <a:off x="4391160" y="2690666"/>
              <a:ext cx="813846" cy="932178"/>
            </a:xfrm>
            <a:custGeom>
              <a:avLst/>
              <a:gdLst/>
              <a:ahLst/>
              <a:cxnLst/>
              <a:rect l="l" t="t" r="r" b="b"/>
              <a:pathLst>
                <a:path w="16919" h="19379" extrusionOk="0">
                  <a:moveTo>
                    <a:pt x="9153" y="0"/>
                  </a:moveTo>
                  <a:cubicBezTo>
                    <a:pt x="8292" y="0"/>
                    <a:pt x="7416" y="237"/>
                    <a:pt x="6894" y="855"/>
                  </a:cubicBezTo>
                  <a:cubicBezTo>
                    <a:pt x="5858" y="2117"/>
                    <a:pt x="5394" y="3796"/>
                    <a:pt x="4775" y="5272"/>
                  </a:cubicBezTo>
                  <a:cubicBezTo>
                    <a:pt x="3870" y="7451"/>
                    <a:pt x="3143" y="9702"/>
                    <a:pt x="2393" y="11940"/>
                  </a:cubicBezTo>
                  <a:cubicBezTo>
                    <a:pt x="1858" y="13512"/>
                    <a:pt x="0" y="16643"/>
                    <a:pt x="869" y="18286"/>
                  </a:cubicBezTo>
                  <a:cubicBezTo>
                    <a:pt x="1293" y="19067"/>
                    <a:pt x="2102" y="19378"/>
                    <a:pt x="2972" y="19378"/>
                  </a:cubicBezTo>
                  <a:cubicBezTo>
                    <a:pt x="4105" y="19378"/>
                    <a:pt x="5344" y="18850"/>
                    <a:pt x="5977" y="18143"/>
                  </a:cubicBezTo>
                  <a:cubicBezTo>
                    <a:pt x="6561" y="17500"/>
                    <a:pt x="6953" y="16583"/>
                    <a:pt x="7763" y="16167"/>
                  </a:cubicBezTo>
                  <a:cubicBezTo>
                    <a:pt x="8317" y="15890"/>
                    <a:pt x="9567" y="15560"/>
                    <a:pt x="10655" y="15560"/>
                  </a:cubicBezTo>
                  <a:cubicBezTo>
                    <a:pt x="11438" y="15560"/>
                    <a:pt x="12136" y="15731"/>
                    <a:pt x="12430" y="16214"/>
                  </a:cubicBezTo>
                  <a:cubicBezTo>
                    <a:pt x="12942" y="17060"/>
                    <a:pt x="12835" y="18167"/>
                    <a:pt x="13835" y="18655"/>
                  </a:cubicBezTo>
                  <a:cubicBezTo>
                    <a:pt x="14145" y="18810"/>
                    <a:pt x="14645" y="18890"/>
                    <a:pt x="15203" y="18890"/>
                  </a:cubicBezTo>
                  <a:cubicBezTo>
                    <a:pt x="15761" y="18890"/>
                    <a:pt x="16377" y="18810"/>
                    <a:pt x="16919" y="18643"/>
                  </a:cubicBezTo>
                  <a:cubicBezTo>
                    <a:pt x="15895" y="18453"/>
                    <a:pt x="15002" y="17845"/>
                    <a:pt x="14454" y="16952"/>
                  </a:cubicBezTo>
                  <a:cubicBezTo>
                    <a:pt x="14109" y="16369"/>
                    <a:pt x="13931" y="15690"/>
                    <a:pt x="13526" y="15143"/>
                  </a:cubicBezTo>
                  <a:cubicBezTo>
                    <a:pt x="12936" y="14354"/>
                    <a:pt x="11957" y="13997"/>
                    <a:pt x="10964" y="13997"/>
                  </a:cubicBezTo>
                  <a:cubicBezTo>
                    <a:pt x="10473" y="13997"/>
                    <a:pt x="9978" y="14084"/>
                    <a:pt x="9525" y="14250"/>
                  </a:cubicBezTo>
                  <a:cubicBezTo>
                    <a:pt x="8144" y="14738"/>
                    <a:pt x="7049" y="15798"/>
                    <a:pt x="6001" y="16822"/>
                  </a:cubicBezTo>
                  <a:cubicBezTo>
                    <a:pt x="5505" y="17306"/>
                    <a:pt x="4907" y="17832"/>
                    <a:pt x="4236" y="17832"/>
                  </a:cubicBezTo>
                  <a:cubicBezTo>
                    <a:pt x="4182" y="17832"/>
                    <a:pt x="4127" y="17829"/>
                    <a:pt x="4072" y="17822"/>
                  </a:cubicBezTo>
                  <a:cubicBezTo>
                    <a:pt x="3322" y="17726"/>
                    <a:pt x="2822" y="16988"/>
                    <a:pt x="2739" y="16250"/>
                  </a:cubicBezTo>
                  <a:cubicBezTo>
                    <a:pt x="2667" y="15500"/>
                    <a:pt x="2917" y="14774"/>
                    <a:pt x="3179" y="14083"/>
                  </a:cubicBezTo>
                  <a:cubicBezTo>
                    <a:pt x="4965" y="9273"/>
                    <a:pt x="7192" y="4630"/>
                    <a:pt x="9454" y="10"/>
                  </a:cubicBezTo>
                  <a:cubicBezTo>
                    <a:pt x="9354" y="4"/>
                    <a:pt x="9254" y="0"/>
                    <a:pt x="9153" y="0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340;p59">
              <a:extLst>
                <a:ext uri="{FF2B5EF4-FFF2-40B4-BE49-F238E27FC236}">
                  <a16:creationId xmlns:a16="http://schemas.microsoft.com/office/drawing/2014/main" id="{DA308263-5807-46B8-9C98-1D176D1C2D15}"/>
                </a:ext>
              </a:extLst>
            </p:cNvPr>
            <p:cNvSpPr/>
            <p:nvPr/>
          </p:nvSpPr>
          <p:spPr>
            <a:xfrm>
              <a:off x="5879040" y="2699132"/>
              <a:ext cx="301314" cy="900286"/>
            </a:xfrm>
            <a:custGeom>
              <a:avLst/>
              <a:gdLst/>
              <a:ahLst/>
              <a:cxnLst/>
              <a:rect l="l" t="t" r="r" b="b"/>
              <a:pathLst>
                <a:path w="6264" h="18716" extrusionOk="0">
                  <a:moveTo>
                    <a:pt x="2715" y="1"/>
                  </a:moveTo>
                  <a:lnTo>
                    <a:pt x="2715" y="1"/>
                  </a:lnTo>
                  <a:cubicBezTo>
                    <a:pt x="2513" y="60"/>
                    <a:pt x="2334" y="132"/>
                    <a:pt x="2156" y="227"/>
                  </a:cubicBezTo>
                  <a:cubicBezTo>
                    <a:pt x="1" y="1346"/>
                    <a:pt x="310" y="4608"/>
                    <a:pt x="429" y="6632"/>
                  </a:cubicBezTo>
                  <a:cubicBezTo>
                    <a:pt x="501" y="7847"/>
                    <a:pt x="644" y="9061"/>
                    <a:pt x="798" y="10264"/>
                  </a:cubicBezTo>
                  <a:cubicBezTo>
                    <a:pt x="965" y="11681"/>
                    <a:pt x="751" y="13097"/>
                    <a:pt x="644" y="14502"/>
                  </a:cubicBezTo>
                  <a:cubicBezTo>
                    <a:pt x="548" y="15669"/>
                    <a:pt x="525" y="16979"/>
                    <a:pt x="1429" y="17872"/>
                  </a:cubicBezTo>
                  <a:cubicBezTo>
                    <a:pt x="1977" y="18428"/>
                    <a:pt x="2943" y="18716"/>
                    <a:pt x="3814" y="18716"/>
                  </a:cubicBezTo>
                  <a:cubicBezTo>
                    <a:pt x="4117" y="18716"/>
                    <a:pt x="4409" y="18681"/>
                    <a:pt x="4668" y="18610"/>
                  </a:cubicBezTo>
                  <a:cubicBezTo>
                    <a:pt x="6109" y="18217"/>
                    <a:pt x="6263" y="16657"/>
                    <a:pt x="6240" y="15360"/>
                  </a:cubicBezTo>
                  <a:lnTo>
                    <a:pt x="6240" y="15360"/>
                  </a:lnTo>
                  <a:cubicBezTo>
                    <a:pt x="6228" y="15443"/>
                    <a:pt x="6192" y="15538"/>
                    <a:pt x="6156" y="15622"/>
                  </a:cubicBezTo>
                  <a:cubicBezTo>
                    <a:pt x="5926" y="16241"/>
                    <a:pt x="5269" y="16728"/>
                    <a:pt x="4649" y="16728"/>
                  </a:cubicBezTo>
                  <a:cubicBezTo>
                    <a:pt x="4434" y="16728"/>
                    <a:pt x="4224" y="16670"/>
                    <a:pt x="4037" y="16538"/>
                  </a:cubicBezTo>
                  <a:cubicBezTo>
                    <a:pt x="3858" y="16384"/>
                    <a:pt x="3704" y="16205"/>
                    <a:pt x="3584" y="15991"/>
                  </a:cubicBezTo>
                  <a:cubicBezTo>
                    <a:pt x="2870" y="14848"/>
                    <a:pt x="2572" y="13502"/>
                    <a:pt x="2358" y="12169"/>
                  </a:cubicBezTo>
                  <a:cubicBezTo>
                    <a:pt x="1668" y="8133"/>
                    <a:pt x="1608" y="3930"/>
                    <a:pt x="2715" y="1"/>
                  </a:cubicBezTo>
                  <a:close/>
                </a:path>
              </a:pathLst>
            </a:custGeom>
            <a:solidFill>
              <a:srgbClr val="8F58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1341;p59">
              <a:extLst>
                <a:ext uri="{FF2B5EF4-FFF2-40B4-BE49-F238E27FC236}">
                  <a16:creationId xmlns:a16="http://schemas.microsoft.com/office/drawing/2014/main" id="{74D50804-B62F-4A53-8146-7374F4D8211F}"/>
                </a:ext>
              </a:extLst>
            </p:cNvPr>
            <p:cNvSpPr/>
            <p:nvPr/>
          </p:nvSpPr>
          <p:spPr>
            <a:xfrm>
              <a:off x="6168275" y="3133586"/>
              <a:ext cx="376883" cy="452741"/>
            </a:xfrm>
            <a:custGeom>
              <a:avLst/>
              <a:gdLst/>
              <a:ahLst/>
              <a:cxnLst/>
              <a:rect l="l" t="t" r="r" b="b"/>
              <a:pathLst>
                <a:path w="7835" h="9412" extrusionOk="0">
                  <a:moveTo>
                    <a:pt x="4721" y="1"/>
                  </a:moveTo>
                  <a:cubicBezTo>
                    <a:pt x="3771" y="1"/>
                    <a:pt x="2829" y="80"/>
                    <a:pt x="1929" y="375"/>
                  </a:cubicBezTo>
                  <a:cubicBezTo>
                    <a:pt x="1346" y="577"/>
                    <a:pt x="762" y="875"/>
                    <a:pt x="417" y="1375"/>
                  </a:cubicBezTo>
                  <a:cubicBezTo>
                    <a:pt x="96" y="1839"/>
                    <a:pt x="0" y="2399"/>
                    <a:pt x="24" y="2970"/>
                  </a:cubicBezTo>
                  <a:cubicBezTo>
                    <a:pt x="143" y="2268"/>
                    <a:pt x="619" y="1768"/>
                    <a:pt x="1953" y="1660"/>
                  </a:cubicBezTo>
                  <a:cubicBezTo>
                    <a:pt x="2317" y="1628"/>
                    <a:pt x="3153" y="1490"/>
                    <a:pt x="3908" y="1490"/>
                  </a:cubicBezTo>
                  <a:cubicBezTo>
                    <a:pt x="4560" y="1490"/>
                    <a:pt x="5151" y="1594"/>
                    <a:pt x="5322" y="1958"/>
                  </a:cubicBezTo>
                  <a:cubicBezTo>
                    <a:pt x="5477" y="2256"/>
                    <a:pt x="5430" y="2601"/>
                    <a:pt x="5370" y="2922"/>
                  </a:cubicBezTo>
                  <a:cubicBezTo>
                    <a:pt x="4965" y="5042"/>
                    <a:pt x="3834" y="8649"/>
                    <a:pt x="6858" y="9340"/>
                  </a:cubicBezTo>
                  <a:cubicBezTo>
                    <a:pt x="6965" y="9364"/>
                    <a:pt x="7096" y="9388"/>
                    <a:pt x="7251" y="9411"/>
                  </a:cubicBezTo>
                  <a:cubicBezTo>
                    <a:pt x="6704" y="8292"/>
                    <a:pt x="6489" y="7042"/>
                    <a:pt x="6644" y="5816"/>
                  </a:cubicBezTo>
                  <a:cubicBezTo>
                    <a:pt x="6882" y="4065"/>
                    <a:pt x="7835" y="2280"/>
                    <a:pt x="7216" y="625"/>
                  </a:cubicBezTo>
                  <a:cubicBezTo>
                    <a:pt x="7168" y="446"/>
                    <a:pt x="7061" y="291"/>
                    <a:pt x="6918" y="184"/>
                  </a:cubicBezTo>
                  <a:cubicBezTo>
                    <a:pt x="6768" y="98"/>
                    <a:pt x="6589" y="51"/>
                    <a:pt x="6416" y="51"/>
                  </a:cubicBezTo>
                  <a:cubicBezTo>
                    <a:pt x="6397" y="51"/>
                    <a:pt x="6378" y="52"/>
                    <a:pt x="6358" y="53"/>
                  </a:cubicBezTo>
                  <a:cubicBezTo>
                    <a:pt x="5815" y="27"/>
                    <a:pt x="5267" y="1"/>
                    <a:pt x="4721" y="1"/>
                  </a:cubicBezTo>
                  <a:close/>
                </a:path>
              </a:pathLst>
            </a:custGeom>
            <a:solidFill>
              <a:srgbClr val="8F58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6" name="Google Shape;548;p38">
            <a:extLst>
              <a:ext uri="{FF2B5EF4-FFF2-40B4-BE49-F238E27FC236}">
                <a16:creationId xmlns:a16="http://schemas.microsoft.com/office/drawing/2014/main" id="{C5A43586-C652-4CF0-9AE2-D110423B3E90}"/>
              </a:ext>
            </a:extLst>
          </p:cNvPr>
          <p:cNvGrpSpPr/>
          <p:nvPr/>
        </p:nvGrpSpPr>
        <p:grpSpPr>
          <a:xfrm>
            <a:off x="5821932" y="-44514"/>
            <a:ext cx="3304606" cy="1747862"/>
            <a:chOff x="3097975" y="807826"/>
            <a:chExt cx="2943183" cy="1556699"/>
          </a:xfrm>
        </p:grpSpPr>
        <p:grpSp>
          <p:nvGrpSpPr>
            <p:cNvPr id="97" name="Google Shape;549;p38">
              <a:extLst>
                <a:ext uri="{FF2B5EF4-FFF2-40B4-BE49-F238E27FC236}">
                  <a16:creationId xmlns:a16="http://schemas.microsoft.com/office/drawing/2014/main" id="{6FBE3309-B662-496C-A7BC-87739C9FD7BE}"/>
                </a:ext>
              </a:extLst>
            </p:cNvPr>
            <p:cNvGrpSpPr/>
            <p:nvPr/>
          </p:nvGrpSpPr>
          <p:grpSpPr>
            <a:xfrm rot="3899974">
              <a:off x="4955299" y="1705505"/>
              <a:ext cx="567545" cy="564922"/>
              <a:chOff x="5337287" y="1473735"/>
              <a:chExt cx="729497" cy="726126"/>
            </a:xfrm>
          </p:grpSpPr>
          <p:sp>
            <p:nvSpPr>
              <p:cNvPr id="130" name="Google Shape;550;p38">
                <a:extLst>
                  <a:ext uri="{FF2B5EF4-FFF2-40B4-BE49-F238E27FC236}">
                    <a16:creationId xmlns:a16="http://schemas.microsoft.com/office/drawing/2014/main" id="{7A00DD80-BB1F-42A8-BA06-D302216DF162}"/>
                  </a:ext>
                </a:extLst>
              </p:cNvPr>
              <p:cNvSpPr/>
              <p:nvPr/>
            </p:nvSpPr>
            <p:spPr>
              <a:xfrm rot="1111093">
                <a:off x="5413336" y="1550628"/>
                <a:ext cx="577510" cy="572340"/>
              </a:xfrm>
              <a:custGeom>
                <a:avLst/>
                <a:gdLst/>
                <a:ahLst/>
                <a:cxnLst/>
                <a:rect l="l" t="t" r="r" b="b"/>
                <a:pathLst>
                  <a:path w="16086" h="15942" extrusionOk="0">
                    <a:moveTo>
                      <a:pt x="8438" y="1"/>
                    </a:moveTo>
                    <a:cubicBezTo>
                      <a:pt x="7314" y="1"/>
                      <a:pt x="5811" y="74"/>
                      <a:pt x="5204" y="756"/>
                    </a:cubicBezTo>
                    <a:cubicBezTo>
                      <a:pt x="4454" y="1590"/>
                      <a:pt x="4775" y="3781"/>
                      <a:pt x="4787" y="4816"/>
                    </a:cubicBezTo>
                    <a:cubicBezTo>
                      <a:pt x="4787" y="4983"/>
                      <a:pt x="4799" y="5162"/>
                      <a:pt x="4799" y="5328"/>
                    </a:cubicBezTo>
                    <a:cubicBezTo>
                      <a:pt x="3632" y="5531"/>
                      <a:pt x="2477" y="5781"/>
                      <a:pt x="1346" y="6078"/>
                    </a:cubicBezTo>
                    <a:cubicBezTo>
                      <a:pt x="929" y="6186"/>
                      <a:pt x="489" y="6317"/>
                      <a:pt x="251" y="6674"/>
                    </a:cubicBezTo>
                    <a:cubicBezTo>
                      <a:pt x="60" y="6936"/>
                      <a:pt x="36" y="7293"/>
                      <a:pt x="24" y="7614"/>
                    </a:cubicBezTo>
                    <a:cubicBezTo>
                      <a:pt x="1" y="8638"/>
                      <a:pt x="155" y="9805"/>
                      <a:pt x="977" y="10400"/>
                    </a:cubicBezTo>
                    <a:cubicBezTo>
                      <a:pt x="1429" y="10734"/>
                      <a:pt x="2001" y="10829"/>
                      <a:pt x="2560" y="10901"/>
                    </a:cubicBezTo>
                    <a:cubicBezTo>
                      <a:pt x="3489" y="11031"/>
                      <a:pt x="4418" y="11115"/>
                      <a:pt x="5347" y="11174"/>
                    </a:cubicBezTo>
                    <a:cubicBezTo>
                      <a:pt x="5549" y="12341"/>
                      <a:pt x="5799" y="13484"/>
                      <a:pt x="6097" y="14627"/>
                    </a:cubicBezTo>
                    <a:cubicBezTo>
                      <a:pt x="6204" y="15032"/>
                      <a:pt x="6335" y="15473"/>
                      <a:pt x="6692" y="15711"/>
                    </a:cubicBezTo>
                    <a:cubicBezTo>
                      <a:pt x="6954" y="15901"/>
                      <a:pt x="7311" y="15925"/>
                      <a:pt x="7644" y="15937"/>
                    </a:cubicBezTo>
                    <a:cubicBezTo>
                      <a:pt x="7726" y="15940"/>
                      <a:pt x="7809" y="15941"/>
                      <a:pt x="7893" y="15941"/>
                    </a:cubicBezTo>
                    <a:cubicBezTo>
                      <a:pt x="8842" y="15941"/>
                      <a:pt x="9871" y="15739"/>
                      <a:pt x="10419" y="14984"/>
                    </a:cubicBezTo>
                    <a:cubicBezTo>
                      <a:pt x="10752" y="14532"/>
                      <a:pt x="10847" y="13960"/>
                      <a:pt x="10919" y="13413"/>
                    </a:cubicBezTo>
                    <a:cubicBezTo>
                      <a:pt x="11026" y="12639"/>
                      <a:pt x="11109" y="11865"/>
                      <a:pt x="11169" y="11091"/>
                    </a:cubicBezTo>
                    <a:cubicBezTo>
                      <a:pt x="11716" y="11043"/>
                      <a:pt x="12264" y="10984"/>
                      <a:pt x="12824" y="10901"/>
                    </a:cubicBezTo>
                    <a:cubicBezTo>
                      <a:pt x="13681" y="10793"/>
                      <a:pt x="14562" y="10639"/>
                      <a:pt x="15348" y="10246"/>
                    </a:cubicBezTo>
                    <a:cubicBezTo>
                      <a:pt x="15538" y="10174"/>
                      <a:pt x="15705" y="10043"/>
                      <a:pt x="15836" y="9877"/>
                    </a:cubicBezTo>
                    <a:cubicBezTo>
                      <a:pt x="15931" y="9674"/>
                      <a:pt x="15979" y="9448"/>
                      <a:pt x="15955" y="9222"/>
                    </a:cubicBezTo>
                    <a:cubicBezTo>
                      <a:pt x="15955" y="8198"/>
                      <a:pt x="16086" y="5959"/>
                      <a:pt x="15217" y="5186"/>
                    </a:cubicBezTo>
                    <a:cubicBezTo>
                      <a:pt x="14769" y="4788"/>
                      <a:pt x="13948" y="4695"/>
                      <a:pt x="13120" y="4695"/>
                    </a:cubicBezTo>
                    <a:cubicBezTo>
                      <a:pt x="12385" y="4695"/>
                      <a:pt x="11644" y="4769"/>
                      <a:pt x="11157" y="4769"/>
                    </a:cubicBezTo>
                    <a:lnTo>
                      <a:pt x="11109" y="4769"/>
                    </a:lnTo>
                    <a:cubicBezTo>
                      <a:pt x="11062" y="4233"/>
                      <a:pt x="11002" y="3685"/>
                      <a:pt x="10931" y="3150"/>
                    </a:cubicBezTo>
                    <a:cubicBezTo>
                      <a:pt x="10812" y="2280"/>
                      <a:pt x="10657" y="1411"/>
                      <a:pt x="10276" y="625"/>
                    </a:cubicBezTo>
                    <a:cubicBezTo>
                      <a:pt x="10192" y="423"/>
                      <a:pt x="10061" y="256"/>
                      <a:pt x="9895" y="137"/>
                    </a:cubicBezTo>
                    <a:cubicBezTo>
                      <a:pt x="9713" y="52"/>
                      <a:pt x="9512" y="5"/>
                      <a:pt x="9317" y="5"/>
                    </a:cubicBezTo>
                    <a:cubicBezTo>
                      <a:pt x="9295" y="5"/>
                      <a:pt x="9273" y="5"/>
                      <a:pt x="9252" y="6"/>
                    </a:cubicBezTo>
                    <a:cubicBezTo>
                      <a:pt x="9026" y="6"/>
                      <a:pt x="8747" y="1"/>
                      <a:pt x="8438" y="1"/>
                    </a:cubicBezTo>
                    <a:close/>
                  </a:path>
                </a:pathLst>
              </a:custGeom>
              <a:solidFill>
                <a:srgbClr val="73C3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551;p38">
                <a:extLst>
                  <a:ext uri="{FF2B5EF4-FFF2-40B4-BE49-F238E27FC236}">
                    <a16:creationId xmlns:a16="http://schemas.microsoft.com/office/drawing/2014/main" id="{D5C7B009-ABA9-452E-9F35-781DAD321FCE}"/>
                  </a:ext>
                </a:extLst>
              </p:cNvPr>
              <p:cNvSpPr/>
              <p:nvPr/>
            </p:nvSpPr>
            <p:spPr>
              <a:xfrm rot="1111093">
                <a:off x="5377250" y="1771623"/>
                <a:ext cx="570257" cy="344617"/>
              </a:xfrm>
              <a:custGeom>
                <a:avLst/>
                <a:gdLst/>
                <a:ahLst/>
                <a:cxnLst/>
                <a:rect l="l" t="t" r="r" b="b"/>
                <a:pathLst>
                  <a:path w="15884" h="9599" extrusionOk="0">
                    <a:moveTo>
                      <a:pt x="620" y="0"/>
                    </a:moveTo>
                    <a:cubicBezTo>
                      <a:pt x="477" y="72"/>
                      <a:pt x="346" y="191"/>
                      <a:pt x="251" y="322"/>
                    </a:cubicBezTo>
                    <a:cubicBezTo>
                      <a:pt x="60" y="596"/>
                      <a:pt x="36" y="941"/>
                      <a:pt x="24" y="1274"/>
                    </a:cubicBezTo>
                    <a:cubicBezTo>
                      <a:pt x="1" y="2298"/>
                      <a:pt x="155" y="3453"/>
                      <a:pt x="977" y="4060"/>
                    </a:cubicBezTo>
                    <a:cubicBezTo>
                      <a:pt x="1429" y="4382"/>
                      <a:pt x="2001" y="4477"/>
                      <a:pt x="2560" y="4560"/>
                    </a:cubicBezTo>
                    <a:cubicBezTo>
                      <a:pt x="3477" y="4679"/>
                      <a:pt x="4418" y="4775"/>
                      <a:pt x="5347" y="4834"/>
                    </a:cubicBezTo>
                    <a:cubicBezTo>
                      <a:pt x="5549" y="5989"/>
                      <a:pt x="5799" y="7144"/>
                      <a:pt x="6097" y="8275"/>
                    </a:cubicBezTo>
                    <a:cubicBezTo>
                      <a:pt x="6204" y="8692"/>
                      <a:pt x="6335" y="9121"/>
                      <a:pt x="6692" y="9371"/>
                    </a:cubicBezTo>
                    <a:cubicBezTo>
                      <a:pt x="6954" y="9549"/>
                      <a:pt x="7311" y="9585"/>
                      <a:pt x="7644" y="9597"/>
                    </a:cubicBezTo>
                    <a:cubicBezTo>
                      <a:pt x="7707" y="9598"/>
                      <a:pt x="7769" y="9599"/>
                      <a:pt x="7832" y="9599"/>
                    </a:cubicBezTo>
                    <a:cubicBezTo>
                      <a:pt x="8798" y="9599"/>
                      <a:pt x="9860" y="9415"/>
                      <a:pt x="10419" y="8632"/>
                    </a:cubicBezTo>
                    <a:cubicBezTo>
                      <a:pt x="10752" y="8192"/>
                      <a:pt x="10847" y="7608"/>
                      <a:pt x="10919" y="7061"/>
                    </a:cubicBezTo>
                    <a:cubicBezTo>
                      <a:pt x="11026" y="6299"/>
                      <a:pt x="11109" y="5525"/>
                      <a:pt x="11169" y="4751"/>
                    </a:cubicBezTo>
                    <a:cubicBezTo>
                      <a:pt x="11716" y="4691"/>
                      <a:pt x="12264" y="4632"/>
                      <a:pt x="12824" y="4560"/>
                    </a:cubicBezTo>
                    <a:cubicBezTo>
                      <a:pt x="13681" y="4441"/>
                      <a:pt x="14562" y="4287"/>
                      <a:pt x="15348" y="3906"/>
                    </a:cubicBezTo>
                    <a:cubicBezTo>
                      <a:pt x="15538" y="3822"/>
                      <a:pt x="15705" y="3691"/>
                      <a:pt x="15824" y="3525"/>
                    </a:cubicBezTo>
                    <a:cubicBezTo>
                      <a:pt x="15848" y="3489"/>
                      <a:pt x="15872" y="3453"/>
                      <a:pt x="15884" y="3406"/>
                    </a:cubicBezTo>
                    <a:cubicBezTo>
                      <a:pt x="15419" y="3370"/>
                      <a:pt x="14955" y="3322"/>
                      <a:pt x="14502" y="3286"/>
                    </a:cubicBezTo>
                    <a:cubicBezTo>
                      <a:pt x="11788" y="3072"/>
                      <a:pt x="9026" y="3144"/>
                      <a:pt x="6347" y="2620"/>
                    </a:cubicBezTo>
                    <a:cubicBezTo>
                      <a:pt x="4263" y="2227"/>
                      <a:pt x="2179" y="1393"/>
                      <a:pt x="620" y="0"/>
                    </a:cubicBezTo>
                    <a:close/>
                  </a:path>
                </a:pathLst>
              </a:custGeom>
              <a:solidFill>
                <a:srgbClr val="36A2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8" name="Google Shape;552;p38">
              <a:extLst>
                <a:ext uri="{FF2B5EF4-FFF2-40B4-BE49-F238E27FC236}">
                  <a16:creationId xmlns:a16="http://schemas.microsoft.com/office/drawing/2014/main" id="{E785E37F-3C5C-4D30-B62C-75FBA9E79006}"/>
                </a:ext>
              </a:extLst>
            </p:cNvPr>
            <p:cNvSpPr/>
            <p:nvPr/>
          </p:nvSpPr>
          <p:spPr>
            <a:xfrm rot="-1686541">
              <a:off x="4207313" y="924067"/>
              <a:ext cx="729406" cy="942610"/>
            </a:xfrm>
            <a:custGeom>
              <a:avLst/>
              <a:gdLst/>
              <a:ahLst/>
              <a:cxnLst/>
              <a:rect l="l" t="t" r="r" b="b"/>
              <a:pathLst>
                <a:path w="22111" h="28574" extrusionOk="0">
                  <a:moveTo>
                    <a:pt x="7240" y="1"/>
                  </a:moveTo>
                  <a:cubicBezTo>
                    <a:pt x="6935" y="1"/>
                    <a:pt x="6631" y="43"/>
                    <a:pt x="6335" y="133"/>
                  </a:cubicBezTo>
                  <a:cubicBezTo>
                    <a:pt x="4870" y="669"/>
                    <a:pt x="4775" y="2443"/>
                    <a:pt x="4466" y="3717"/>
                  </a:cubicBezTo>
                  <a:cubicBezTo>
                    <a:pt x="4013" y="5669"/>
                    <a:pt x="3334" y="7610"/>
                    <a:pt x="2775" y="9551"/>
                  </a:cubicBezTo>
                  <a:cubicBezTo>
                    <a:pt x="1608" y="13551"/>
                    <a:pt x="429" y="17587"/>
                    <a:pt x="96" y="21743"/>
                  </a:cubicBezTo>
                  <a:cubicBezTo>
                    <a:pt x="1" y="22898"/>
                    <a:pt x="1" y="24160"/>
                    <a:pt x="667" y="25100"/>
                  </a:cubicBezTo>
                  <a:cubicBezTo>
                    <a:pt x="1406" y="26160"/>
                    <a:pt x="2775" y="26553"/>
                    <a:pt x="4037" y="26851"/>
                  </a:cubicBezTo>
                  <a:cubicBezTo>
                    <a:pt x="6132" y="27339"/>
                    <a:pt x="8240" y="27791"/>
                    <a:pt x="10347" y="28184"/>
                  </a:cubicBezTo>
                  <a:cubicBezTo>
                    <a:pt x="11180" y="28342"/>
                    <a:pt x="12362" y="28573"/>
                    <a:pt x="13431" y="28573"/>
                  </a:cubicBezTo>
                  <a:cubicBezTo>
                    <a:pt x="14136" y="28573"/>
                    <a:pt x="14791" y="28473"/>
                    <a:pt x="15265" y="28184"/>
                  </a:cubicBezTo>
                  <a:cubicBezTo>
                    <a:pt x="16157" y="27636"/>
                    <a:pt x="16693" y="26648"/>
                    <a:pt x="17134" y="25696"/>
                  </a:cubicBezTo>
                  <a:cubicBezTo>
                    <a:pt x="19586" y="20504"/>
                    <a:pt x="20146" y="14623"/>
                    <a:pt x="21515" y="9039"/>
                  </a:cubicBezTo>
                  <a:cubicBezTo>
                    <a:pt x="21813" y="7789"/>
                    <a:pt x="22111" y="6431"/>
                    <a:pt x="21587" y="5253"/>
                  </a:cubicBezTo>
                  <a:cubicBezTo>
                    <a:pt x="21099" y="4193"/>
                    <a:pt x="20039" y="3526"/>
                    <a:pt x="19003" y="2990"/>
                  </a:cubicBezTo>
                  <a:cubicBezTo>
                    <a:pt x="15443" y="1169"/>
                    <a:pt x="11526" y="145"/>
                    <a:pt x="7537" y="14"/>
                  </a:cubicBezTo>
                  <a:cubicBezTo>
                    <a:pt x="7438" y="5"/>
                    <a:pt x="7339" y="1"/>
                    <a:pt x="7240" y="1"/>
                  </a:cubicBezTo>
                  <a:close/>
                </a:path>
              </a:pathLst>
            </a:custGeom>
            <a:solidFill>
              <a:srgbClr val="EE4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553;p38">
              <a:extLst>
                <a:ext uri="{FF2B5EF4-FFF2-40B4-BE49-F238E27FC236}">
                  <a16:creationId xmlns:a16="http://schemas.microsoft.com/office/drawing/2014/main" id="{DDBB6053-8BC1-4F40-99B6-0E26B2BC11A0}"/>
                </a:ext>
              </a:extLst>
            </p:cNvPr>
            <p:cNvSpPr/>
            <p:nvPr/>
          </p:nvSpPr>
          <p:spPr>
            <a:xfrm rot="-1686541">
              <a:off x="4221072" y="979031"/>
              <a:ext cx="599795" cy="916648"/>
            </a:xfrm>
            <a:custGeom>
              <a:avLst/>
              <a:gdLst/>
              <a:ahLst/>
              <a:cxnLst/>
              <a:rect l="l" t="t" r="r" b="b"/>
              <a:pathLst>
                <a:path w="18182" h="27787" extrusionOk="0">
                  <a:moveTo>
                    <a:pt x="5442" y="1"/>
                  </a:moveTo>
                  <a:lnTo>
                    <a:pt x="5442" y="1"/>
                  </a:lnTo>
                  <a:cubicBezTo>
                    <a:pt x="4811" y="787"/>
                    <a:pt x="4704" y="1977"/>
                    <a:pt x="4477" y="2918"/>
                  </a:cubicBezTo>
                  <a:cubicBezTo>
                    <a:pt x="4001" y="4882"/>
                    <a:pt x="3334" y="6823"/>
                    <a:pt x="2775" y="8764"/>
                  </a:cubicBezTo>
                  <a:cubicBezTo>
                    <a:pt x="1608" y="12764"/>
                    <a:pt x="429" y="16800"/>
                    <a:pt x="96" y="20956"/>
                  </a:cubicBezTo>
                  <a:cubicBezTo>
                    <a:pt x="1" y="22111"/>
                    <a:pt x="1" y="23373"/>
                    <a:pt x="667" y="24313"/>
                  </a:cubicBezTo>
                  <a:cubicBezTo>
                    <a:pt x="1406" y="25373"/>
                    <a:pt x="2775" y="25766"/>
                    <a:pt x="4037" y="26064"/>
                  </a:cubicBezTo>
                  <a:cubicBezTo>
                    <a:pt x="6132" y="26552"/>
                    <a:pt x="8240" y="27004"/>
                    <a:pt x="10347" y="27397"/>
                  </a:cubicBezTo>
                  <a:cubicBezTo>
                    <a:pt x="11180" y="27555"/>
                    <a:pt x="12362" y="27786"/>
                    <a:pt x="13431" y="27786"/>
                  </a:cubicBezTo>
                  <a:cubicBezTo>
                    <a:pt x="14136" y="27786"/>
                    <a:pt x="14791" y="27686"/>
                    <a:pt x="15265" y="27397"/>
                  </a:cubicBezTo>
                  <a:cubicBezTo>
                    <a:pt x="16157" y="26849"/>
                    <a:pt x="16681" y="25861"/>
                    <a:pt x="17134" y="24909"/>
                  </a:cubicBezTo>
                  <a:cubicBezTo>
                    <a:pt x="17527" y="24075"/>
                    <a:pt x="17872" y="23218"/>
                    <a:pt x="18182" y="22349"/>
                  </a:cubicBezTo>
                  <a:cubicBezTo>
                    <a:pt x="16253" y="21884"/>
                    <a:pt x="14443" y="21027"/>
                    <a:pt x="12871" y="19825"/>
                  </a:cubicBezTo>
                  <a:cubicBezTo>
                    <a:pt x="10002" y="17634"/>
                    <a:pt x="7942" y="14503"/>
                    <a:pt x="6502" y="11181"/>
                  </a:cubicBezTo>
                  <a:cubicBezTo>
                    <a:pt x="5466" y="8764"/>
                    <a:pt x="4704" y="6156"/>
                    <a:pt x="4847" y="3525"/>
                  </a:cubicBezTo>
                  <a:cubicBezTo>
                    <a:pt x="4930" y="2334"/>
                    <a:pt x="5120" y="1156"/>
                    <a:pt x="5442" y="1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554;p38">
              <a:extLst>
                <a:ext uri="{FF2B5EF4-FFF2-40B4-BE49-F238E27FC236}">
                  <a16:creationId xmlns:a16="http://schemas.microsoft.com/office/drawing/2014/main" id="{2B41A18D-7FF7-4EEB-9131-ACBBD977F6B4}"/>
                </a:ext>
              </a:extLst>
            </p:cNvPr>
            <p:cNvSpPr/>
            <p:nvPr/>
          </p:nvSpPr>
          <p:spPr>
            <a:xfrm rot="-1686541">
              <a:off x="4283656" y="1004791"/>
              <a:ext cx="451314" cy="271264"/>
            </a:xfrm>
            <a:custGeom>
              <a:avLst/>
              <a:gdLst/>
              <a:ahLst/>
              <a:cxnLst/>
              <a:rect l="l" t="t" r="r" b="b"/>
              <a:pathLst>
                <a:path w="13681" h="8223" extrusionOk="0">
                  <a:moveTo>
                    <a:pt x="2180" y="1"/>
                  </a:moveTo>
                  <a:cubicBezTo>
                    <a:pt x="1626" y="1"/>
                    <a:pt x="1125" y="184"/>
                    <a:pt x="738" y="789"/>
                  </a:cubicBezTo>
                  <a:cubicBezTo>
                    <a:pt x="191" y="1635"/>
                    <a:pt x="191" y="2837"/>
                    <a:pt x="71" y="3802"/>
                  </a:cubicBezTo>
                  <a:cubicBezTo>
                    <a:pt x="24" y="4159"/>
                    <a:pt x="0" y="4552"/>
                    <a:pt x="167" y="4861"/>
                  </a:cubicBezTo>
                  <a:cubicBezTo>
                    <a:pt x="417" y="5290"/>
                    <a:pt x="953" y="5457"/>
                    <a:pt x="1441" y="5576"/>
                  </a:cubicBezTo>
                  <a:lnTo>
                    <a:pt x="11835" y="8159"/>
                  </a:lnTo>
                  <a:cubicBezTo>
                    <a:pt x="11967" y="8191"/>
                    <a:pt x="12112" y="8222"/>
                    <a:pt x="12249" y="8222"/>
                  </a:cubicBezTo>
                  <a:cubicBezTo>
                    <a:pt x="12372" y="8222"/>
                    <a:pt x="12489" y="8197"/>
                    <a:pt x="12585" y="8124"/>
                  </a:cubicBezTo>
                  <a:cubicBezTo>
                    <a:pt x="12716" y="7981"/>
                    <a:pt x="12811" y="7802"/>
                    <a:pt x="12835" y="7600"/>
                  </a:cubicBezTo>
                  <a:cubicBezTo>
                    <a:pt x="13085" y="6540"/>
                    <a:pt x="13323" y="5480"/>
                    <a:pt x="13549" y="4421"/>
                  </a:cubicBezTo>
                  <a:cubicBezTo>
                    <a:pt x="13680" y="4123"/>
                    <a:pt x="13502" y="3790"/>
                    <a:pt x="13180" y="3730"/>
                  </a:cubicBezTo>
                  <a:cubicBezTo>
                    <a:pt x="10204" y="2373"/>
                    <a:pt x="7025" y="1027"/>
                    <a:pt x="3774" y="277"/>
                  </a:cubicBezTo>
                  <a:cubicBezTo>
                    <a:pt x="3230" y="153"/>
                    <a:pt x="2683" y="1"/>
                    <a:pt x="2180" y="1"/>
                  </a:cubicBezTo>
                  <a:close/>
                </a:path>
              </a:pathLst>
            </a:custGeom>
            <a:solidFill>
              <a:srgbClr val="73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555;p38">
              <a:extLst>
                <a:ext uri="{FF2B5EF4-FFF2-40B4-BE49-F238E27FC236}">
                  <a16:creationId xmlns:a16="http://schemas.microsoft.com/office/drawing/2014/main" id="{2D37841A-B333-417C-9045-82C97D9C8473}"/>
                </a:ext>
              </a:extLst>
            </p:cNvPr>
            <p:cNvSpPr/>
            <p:nvPr/>
          </p:nvSpPr>
          <p:spPr>
            <a:xfrm rot="-1686541">
              <a:off x="4323771" y="1326672"/>
              <a:ext cx="104507" cy="96293"/>
            </a:xfrm>
            <a:custGeom>
              <a:avLst/>
              <a:gdLst/>
              <a:ahLst/>
              <a:cxnLst/>
              <a:rect l="l" t="t" r="r" b="b"/>
              <a:pathLst>
                <a:path w="3168" h="2919" extrusionOk="0">
                  <a:moveTo>
                    <a:pt x="1439" y="1"/>
                  </a:moveTo>
                  <a:cubicBezTo>
                    <a:pt x="1294" y="1"/>
                    <a:pt x="1159" y="20"/>
                    <a:pt x="1048" y="60"/>
                  </a:cubicBezTo>
                  <a:cubicBezTo>
                    <a:pt x="476" y="274"/>
                    <a:pt x="0" y="1310"/>
                    <a:pt x="95" y="2036"/>
                  </a:cubicBezTo>
                  <a:cubicBezTo>
                    <a:pt x="181" y="2633"/>
                    <a:pt x="1018" y="2919"/>
                    <a:pt x="1739" y="2919"/>
                  </a:cubicBezTo>
                  <a:cubicBezTo>
                    <a:pt x="2025" y="2919"/>
                    <a:pt x="2293" y="2874"/>
                    <a:pt x="2488" y="2786"/>
                  </a:cubicBezTo>
                  <a:cubicBezTo>
                    <a:pt x="3084" y="2513"/>
                    <a:pt x="3167" y="1393"/>
                    <a:pt x="3036" y="858"/>
                  </a:cubicBezTo>
                  <a:cubicBezTo>
                    <a:pt x="2910" y="355"/>
                    <a:pt x="2069" y="1"/>
                    <a:pt x="1439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556;p38">
              <a:extLst>
                <a:ext uri="{FF2B5EF4-FFF2-40B4-BE49-F238E27FC236}">
                  <a16:creationId xmlns:a16="http://schemas.microsoft.com/office/drawing/2014/main" id="{4D19CAA6-4EF0-4910-A4EF-29D7FD6CEA73}"/>
                </a:ext>
              </a:extLst>
            </p:cNvPr>
            <p:cNvSpPr/>
            <p:nvPr/>
          </p:nvSpPr>
          <p:spPr>
            <a:xfrm rot="-1686541">
              <a:off x="4442547" y="1298195"/>
              <a:ext cx="104507" cy="96260"/>
            </a:xfrm>
            <a:custGeom>
              <a:avLst/>
              <a:gdLst/>
              <a:ahLst/>
              <a:cxnLst/>
              <a:rect l="l" t="t" r="r" b="b"/>
              <a:pathLst>
                <a:path w="3168" h="2918" extrusionOk="0">
                  <a:moveTo>
                    <a:pt x="1462" y="1"/>
                  </a:moveTo>
                  <a:cubicBezTo>
                    <a:pt x="1309" y="1"/>
                    <a:pt x="1167" y="21"/>
                    <a:pt x="1049" y="65"/>
                  </a:cubicBezTo>
                  <a:cubicBezTo>
                    <a:pt x="477" y="268"/>
                    <a:pt x="1" y="1304"/>
                    <a:pt x="108" y="2030"/>
                  </a:cubicBezTo>
                  <a:cubicBezTo>
                    <a:pt x="185" y="2626"/>
                    <a:pt x="1017" y="2918"/>
                    <a:pt x="1737" y="2918"/>
                  </a:cubicBezTo>
                  <a:cubicBezTo>
                    <a:pt x="2024" y="2918"/>
                    <a:pt x="2293" y="2872"/>
                    <a:pt x="2489" y="2780"/>
                  </a:cubicBezTo>
                  <a:cubicBezTo>
                    <a:pt x="3085" y="2518"/>
                    <a:pt x="3168" y="1399"/>
                    <a:pt x="3037" y="851"/>
                  </a:cubicBezTo>
                  <a:cubicBezTo>
                    <a:pt x="2922" y="353"/>
                    <a:pt x="2097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557;p38">
              <a:extLst>
                <a:ext uri="{FF2B5EF4-FFF2-40B4-BE49-F238E27FC236}">
                  <a16:creationId xmlns:a16="http://schemas.microsoft.com/office/drawing/2014/main" id="{B76639B4-6607-4142-8D16-DAF8AB23BF8C}"/>
                </a:ext>
              </a:extLst>
            </p:cNvPr>
            <p:cNvSpPr/>
            <p:nvPr/>
          </p:nvSpPr>
          <p:spPr>
            <a:xfrm rot="-1686541">
              <a:off x="4561531" y="1269163"/>
              <a:ext cx="104507" cy="96293"/>
            </a:xfrm>
            <a:custGeom>
              <a:avLst/>
              <a:gdLst/>
              <a:ahLst/>
              <a:cxnLst/>
              <a:rect l="l" t="t" r="r" b="b"/>
              <a:pathLst>
                <a:path w="3168" h="2919" extrusionOk="0">
                  <a:moveTo>
                    <a:pt x="1440" y="0"/>
                  </a:moveTo>
                  <a:cubicBezTo>
                    <a:pt x="1294" y="0"/>
                    <a:pt x="1160" y="19"/>
                    <a:pt x="1048" y="59"/>
                  </a:cubicBezTo>
                  <a:cubicBezTo>
                    <a:pt x="477" y="274"/>
                    <a:pt x="1" y="1309"/>
                    <a:pt x="96" y="2036"/>
                  </a:cubicBezTo>
                  <a:cubicBezTo>
                    <a:pt x="181" y="2633"/>
                    <a:pt x="1018" y="2918"/>
                    <a:pt x="1740" y="2918"/>
                  </a:cubicBezTo>
                  <a:cubicBezTo>
                    <a:pt x="2026" y="2918"/>
                    <a:pt x="2293" y="2874"/>
                    <a:pt x="2489" y="2786"/>
                  </a:cubicBezTo>
                  <a:cubicBezTo>
                    <a:pt x="3084" y="2524"/>
                    <a:pt x="3168" y="1393"/>
                    <a:pt x="3037" y="857"/>
                  </a:cubicBezTo>
                  <a:cubicBezTo>
                    <a:pt x="2911" y="354"/>
                    <a:pt x="2070" y="0"/>
                    <a:pt x="1440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558;p38">
              <a:extLst>
                <a:ext uri="{FF2B5EF4-FFF2-40B4-BE49-F238E27FC236}">
                  <a16:creationId xmlns:a16="http://schemas.microsoft.com/office/drawing/2014/main" id="{D7C03B87-90EC-465C-BADC-251E549B465B}"/>
                </a:ext>
              </a:extLst>
            </p:cNvPr>
            <p:cNvSpPr/>
            <p:nvPr/>
          </p:nvSpPr>
          <p:spPr>
            <a:xfrm rot="-1686541">
              <a:off x="4683156" y="1241028"/>
              <a:ext cx="104111" cy="96260"/>
            </a:xfrm>
            <a:custGeom>
              <a:avLst/>
              <a:gdLst/>
              <a:ahLst/>
              <a:cxnLst/>
              <a:rect l="l" t="t" r="r" b="b"/>
              <a:pathLst>
                <a:path w="3156" h="2918" extrusionOk="0">
                  <a:moveTo>
                    <a:pt x="1450" y="1"/>
                  </a:moveTo>
                  <a:cubicBezTo>
                    <a:pt x="1297" y="1"/>
                    <a:pt x="1155" y="21"/>
                    <a:pt x="1037" y="65"/>
                  </a:cubicBezTo>
                  <a:cubicBezTo>
                    <a:pt x="477" y="268"/>
                    <a:pt x="1" y="1304"/>
                    <a:pt x="96" y="2030"/>
                  </a:cubicBezTo>
                  <a:cubicBezTo>
                    <a:pt x="181" y="2626"/>
                    <a:pt x="1016" y="2918"/>
                    <a:pt x="1732" y="2918"/>
                  </a:cubicBezTo>
                  <a:cubicBezTo>
                    <a:pt x="2018" y="2918"/>
                    <a:pt x="2284" y="2872"/>
                    <a:pt x="2477" y="2780"/>
                  </a:cubicBezTo>
                  <a:cubicBezTo>
                    <a:pt x="3073" y="2518"/>
                    <a:pt x="3156" y="1399"/>
                    <a:pt x="3025" y="851"/>
                  </a:cubicBezTo>
                  <a:cubicBezTo>
                    <a:pt x="2910" y="353"/>
                    <a:pt x="2085" y="1"/>
                    <a:pt x="1450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559;p38">
              <a:extLst>
                <a:ext uri="{FF2B5EF4-FFF2-40B4-BE49-F238E27FC236}">
                  <a16:creationId xmlns:a16="http://schemas.microsoft.com/office/drawing/2014/main" id="{CC6015EE-2046-4525-9E89-F7FF889F1881}"/>
                </a:ext>
              </a:extLst>
            </p:cNvPr>
            <p:cNvSpPr/>
            <p:nvPr/>
          </p:nvSpPr>
          <p:spPr>
            <a:xfrm rot="-1686541">
              <a:off x="4350331" y="1456527"/>
              <a:ext cx="104507" cy="96095"/>
            </a:xfrm>
            <a:custGeom>
              <a:avLst/>
              <a:gdLst/>
              <a:ahLst/>
              <a:cxnLst/>
              <a:rect l="l" t="t" r="r" b="b"/>
              <a:pathLst>
                <a:path w="3168" h="2913" extrusionOk="0">
                  <a:moveTo>
                    <a:pt x="1462" y="1"/>
                  </a:moveTo>
                  <a:cubicBezTo>
                    <a:pt x="1308" y="1"/>
                    <a:pt x="1166" y="21"/>
                    <a:pt x="1048" y="65"/>
                  </a:cubicBezTo>
                  <a:cubicBezTo>
                    <a:pt x="476" y="268"/>
                    <a:pt x="0" y="1304"/>
                    <a:pt x="107" y="2030"/>
                  </a:cubicBezTo>
                  <a:cubicBezTo>
                    <a:pt x="184" y="2627"/>
                    <a:pt x="1019" y="2913"/>
                    <a:pt x="1740" y="2913"/>
                  </a:cubicBezTo>
                  <a:cubicBezTo>
                    <a:pt x="2025" y="2913"/>
                    <a:pt x="2293" y="2868"/>
                    <a:pt x="2488" y="2780"/>
                  </a:cubicBezTo>
                  <a:cubicBezTo>
                    <a:pt x="3084" y="2518"/>
                    <a:pt x="3167" y="1387"/>
                    <a:pt x="3036" y="851"/>
                  </a:cubicBezTo>
                  <a:cubicBezTo>
                    <a:pt x="2921" y="353"/>
                    <a:pt x="2096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560;p38">
              <a:extLst>
                <a:ext uri="{FF2B5EF4-FFF2-40B4-BE49-F238E27FC236}">
                  <a16:creationId xmlns:a16="http://schemas.microsoft.com/office/drawing/2014/main" id="{DA3704C9-129E-4744-B898-EDCC14428456}"/>
                </a:ext>
              </a:extLst>
            </p:cNvPr>
            <p:cNvSpPr/>
            <p:nvPr/>
          </p:nvSpPr>
          <p:spPr>
            <a:xfrm rot="-1686541">
              <a:off x="4469410" y="1427678"/>
              <a:ext cx="104507" cy="96260"/>
            </a:xfrm>
            <a:custGeom>
              <a:avLst/>
              <a:gdLst/>
              <a:ahLst/>
              <a:cxnLst/>
              <a:rect l="l" t="t" r="r" b="b"/>
              <a:pathLst>
                <a:path w="3168" h="2918" extrusionOk="0">
                  <a:moveTo>
                    <a:pt x="1457" y="1"/>
                  </a:moveTo>
                  <a:cubicBezTo>
                    <a:pt x="1305" y="1"/>
                    <a:pt x="1164" y="21"/>
                    <a:pt x="1049" y="65"/>
                  </a:cubicBezTo>
                  <a:cubicBezTo>
                    <a:pt x="477" y="268"/>
                    <a:pt x="1" y="1303"/>
                    <a:pt x="96" y="2030"/>
                  </a:cubicBezTo>
                  <a:cubicBezTo>
                    <a:pt x="181" y="2626"/>
                    <a:pt x="1016" y="2917"/>
                    <a:pt x="1737" y="2917"/>
                  </a:cubicBezTo>
                  <a:cubicBezTo>
                    <a:pt x="2024" y="2917"/>
                    <a:pt x="2293" y="2871"/>
                    <a:pt x="2489" y="2780"/>
                  </a:cubicBezTo>
                  <a:cubicBezTo>
                    <a:pt x="3084" y="2518"/>
                    <a:pt x="3168" y="1399"/>
                    <a:pt x="3037" y="851"/>
                  </a:cubicBezTo>
                  <a:cubicBezTo>
                    <a:pt x="2912" y="352"/>
                    <a:pt x="2085" y="1"/>
                    <a:pt x="145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561;p38">
              <a:extLst>
                <a:ext uri="{FF2B5EF4-FFF2-40B4-BE49-F238E27FC236}">
                  <a16:creationId xmlns:a16="http://schemas.microsoft.com/office/drawing/2014/main" id="{F39D40B6-B008-4732-975C-346211433A0F}"/>
                </a:ext>
              </a:extLst>
            </p:cNvPr>
            <p:cNvSpPr/>
            <p:nvPr/>
          </p:nvSpPr>
          <p:spPr>
            <a:xfrm rot="-1686541">
              <a:off x="4588084" y="1398757"/>
              <a:ext cx="104507" cy="96590"/>
            </a:xfrm>
            <a:custGeom>
              <a:avLst/>
              <a:gdLst/>
              <a:ahLst/>
              <a:cxnLst/>
              <a:rect l="l" t="t" r="r" b="b"/>
              <a:pathLst>
                <a:path w="3168" h="2928" extrusionOk="0">
                  <a:moveTo>
                    <a:pt x="1453" y="1"/>
                  </a:moveTo>
                  <a:cubicBezTo>
                    <a:pt x="1303" y="1"/>
                    <a:pt x="1164" y="20"/>
                    <a:pt x="1048" y="61"/>
                  </a:cubicBezTo>
                  <a:cubicBezTo>
                    <a:pt x="477" y="275"/>
                    <a:pt x="1" y="1323"/>
                    <a:pt x="108" y="2037"/>
                  </a:cubicBezTo>
                  <a:cubicBezTo>
                    <a:pt x="184" y="2639"/>
                    <a:pt x="1009" y="2927"/>
                    <a:pt x="1726" y="2927"/>
                  </a:cubicBezTo>
                  <a:cubicBezTo>
                    <a:pt x="2017" y="2927"/>
                    <a:pt x="2290" y="2880"/>
                    <a:pt x="2489" y="2787"/>
                  </a:cubicBezTo>
                  <a:cubicBezTo>
                    <a:pt x="3084" y="2514"/>
                    <a:pt x="3168" y="1394"/>
                    <a:pt x="3037" y="847"/>
                  </a:cubicBezTo>
                  <a:cubicBezTo>
                    <a:pt x="2921" y="346"/>
                    <a:pt x="2088" y="1"/>
                    <a:pt x="1453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562;p38">
              <a:extLst>
                <a:ext uri="{FF2B5EF4-FFF2-40B4-BE49-F238E27FC236}">
                  <a16:creationId xmlns:a16="http://schemas.microsoft.com/office/drawing/2014/main" id="{688C151F-86EB-4C6A-A418-DA4C1B041562}"/>
                </a:ext>
              </a:extLst>
            </p:cNvPr>
            <p:cNvSpPr/>
            <p:nvPr/>
          </p:nvSpPr>
          <p:spPr>
            <a:xfrm rot="-1686541">
              <a:off x="4709639" y="1370507"/>
              <a:ext cx="104903" cy="96326"/>
            </a:xfrm>
            <a:custGeom>
              <a:avLst/>
              <a:gdLst/>
              <a:ahLst/>
              <a:cxnLst/>
              <a:rect l="l" t="t" r="r" b="b"/>
              <a:pathLst>
                <a:path w="3180" h="2920" extrusionOk="0">
                  <a:moveTo>
                    <a:pt x="1462" y="1"/>
                  </a:moveTo>
                  <a:cubicBezTo>
                    <a:pt x="1309" y="1"/>
                    <a:pt x="1167" y="21"/>
                    <a:pt x="1049" y="65"/>
                  </a:cubicBezTo>
                  <a:cubicBezTo>
                    <a:pt x="477" y="268"/>
                    <a:pt x="1" y="1303"/>
                    <a:pt x="108" y="2030"/>
                  </a:cubicBezTo>
                  <a:cubicBezTo>
                    <a:pt x="184" y="2632"/>
                    <a:pt x="1009" y="2920"/>
                    <a:pt x="1727" y="2920"/>
                  </a:cubicBezTo>
                  <a:cubicBezTo>
                    <a:pt x="2017" y="2920"/>
                    <a:pt x="2290" y="2872"/>
                    <a:pt x="2489" y="2780"/>
                  </a:cubicBezTo>
                  <a:cubicBezTo>
                    <a:pt x="3084" y="2518"/>
                    <a:pt x="3180" y="1399"/>
                    <a:pt x="3037" y="851"/>
                  </a:cubicBezTo>
                  <a:cubicBezTo>
                    <a:pt x="2922" y="352"/>
                    <a:pt x="2096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563;p38">
              <a:extLst>
                <a:ext uri="{FF2B5EF4-FFF2-40B4-BE49-F238E27FC236}">
                  <a16:creationId xmlns:a16="http://schemas.microsoft.com/office/drawing/2014/main" id="{3D2139EA-A981-4DFE-8452-1DAB6529BDA1}"/>
                </a:ext>
              </a:extLst>
            </p:cNvPr>
            <p:cNvSpPr/>
            <p:nvPr/>
          </p:nvSpPr>
          <p:spPr>
            <a:xfrm rot="-1686541">
              <a:off x="4377148" y="1585790"/>
              <a:ext cx="104540" cy="96491"/>
            </a:xfrm>
            <a:custGeom>
              <a:avLst/>
              <a:gdLst/>
              <a:ahLst/>
              <a:cxnLst/>
              <a:rect l="l" t="t" r="r" b="b"/>
              <a:pathLst>
                <a:path w="3169" h="2925" extrusionOk="0">
                  <a:moveTo>
                    <a:pt x="1448" y="0"/>
                  </a:moveTo>
                  <a:cubicBezTo>
                    <a:pt x="1300" y="0"/>
                    <a:pt x="1162" y="19"/>
                    <a:pt x="1049" y="60"/>
                  </a:cubicBezTo>
                  <a:cubicBezTo>
                    <a:pt x="477" y="275"/>
                    <a:pt x="1" y="1310"/>
                    <a:pt x="96" y="2037"/>
                  </a:cubicBezTo>
                  <a:cubicBezTo>
                    <a:pt x="181" y="2633"/>
                    <a:pt x="1016" y="2924"/>
                    <a:pt x="1737" y="2924"/>
                  </a:cubicBezTo>
                  <a:cubicBezTo>
                    <a:pt x="2024" y="2924"/>
                    <a:pt x="2293" y="2878"/>
                    <a:pt x="2489" y="2787"/>
                  </a:cubicBezTo>
                  <a:cubicBezTo>
                    <a:pt x="3085" y="2513"/>
                    <a:pt x="3168" y="1394"/>
                    <a:pt x="3037" y="846"/>
                  </a:cubicBezTo>
                  <a:cubicBezTo>
                    <a:pt x="2912" y="345"/>
                    <a:pt x="2077" y="0"/>
                    <a:pt x="1448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564;p38">
              <a:extLst>
                <a:ext uri="{FF2B5EF4-FFF2-40B4-BE49-F238E27FC236}">
                  <a16:creationId xmlns:a16="http://schemas.microsoft.com/office/drawing/2014/main" id="{578D33BE-CF6E-48F8-81A5-F18FFA7943D9}"/>
                </a:ext>
              </a:extLst>
            </p:cNvPr>
            <p:cNvSpPr/>
            <p:nvPr/>
          </p:nvSpPr>
          <p:spPr>
            <a:xfrm rot="-1686541">
              <a:off x="4495839" y="1557005"/>
              <a:ext cx="104903" cy="96524"/>
            </a:xfrm>
            <a:custGeom>
              <a:avLst/>
              <a:gdLst/>
              <a:ahLst/>
              <a:cxnLst/>
              <a:rect l="l" t="t" r="r" b="b"/>
              <a:pathLst>
                <a:path w="3180" h="2926" extrusionOk="0">
                  <a:moveTo>
                    <a:pt x="1460" y="1"/>
                  </a:moveTo>
                  <a:cubicBezTo>
                    <a:pt x="1311" y="1"/>
                    <a:pt x="1174" y="20"/>
                    <a:pt x="1060" y="61"/>
                  </a:cubicBezTo>
                  <a:cubicBezTo>
                    <a:pt x="477" y="275"/>
                    <a:pt x="1" y="1311"/>
                    <a:pt x="108" y="2037"/>
                  </a:cubicBezTo>
                  <a:cubicBezTo>
                    <a:pt x="193" y="2634"/>
                    <a:pt x="1028" y="2925"/>
                    <a:pt x="1749" y="2925"/>
                  </a:cubicBezTo>
                  <a:cubicBezTo>
                    <a:pt x="2036" y="2925"/>
                    <a:pt x="2305" y="2879"/>
                    <a:pt x="2501" y="2787"/>
                  </a:cubicBezTo>
                  <a:cubicBezTo>
                    <a:pt x="3096" y="2514"/>
                    <a:pt x="3180" y="1394"/>
                    <a:pt x="3049" y="847"/>
                  </a:cubicBezTo>
                  <a:cubicBezTo>
                    <a:pt x="2924" y="346"/>
                    <a:pt x="2089" y="1"/>
                    <a:pt x="1460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565;p38">
              <a:extLst>
                <a:ext uri="{FF2B5EF4-FFF2-40B4-BE49-F238E27FC236}">
                  <a16:creationId xmlns:a16="http://schemas.microsoft.com/office/drawing/2014/main" id="{5375F3B2-62CA-4C66-A051-3793611CE6FD}"/>
                </a:ext>
              </a:extLst>
            </p:cNvPr>
            <p:cNvSpPr/>
            <p:nvPr/>
          </p:nvSpPr>
          <p:spPr>
            <a:xfrm rot="-1686541">
              <a:off x="4614939" y="1528241"/>
              <a:ext cx="104507" cy="96557"/>
            </a:xfrm>
            <a:custGeom>
              <a:avLst/>
              <a:gdLst/>
              <a:ahLst/>
              <a:cxnLst/>
              <a:rect l="l" t="t" r="r" b="b"/>
              <a:pathLst>
                <a:path w="3168" h="2927" extrusionOk="0">
                  <a:moveTo>
                    <a:pt x="1447" y="1"/>
                  </a:moveTo>
                  <a:cubicBezTo>
                    <a:pt x="1299" y="1"/>
                    <a:pt x="1162" y="20"/>
                    <a:pt x="1048" y="61"/>
                  </a:cubicBezTo>
                  <a:cubicBezTo>
                    <a:pt x="477" y="275"/>
                    <a:pt x="0" y="1311"/>
                    <a:pt x="96" y="2037"/>
                  </a:cubicBezTo>
                  <a:cubicBezTo>
                    <a:pt x="180" y="2639"/>
                    <a:pt x="1007" y="2927"/>
                    <a:pt x="1726" y="2927"/>
                  </a:cubicBezTo>
                  <a:cubicBezTo>
                    <a:pt x="2017" y="2927"/>
                    <a:pt x="2290" y="2880"/>
                    <a:pt x="2489" y="2787"/>
                  </a:cubicBezTo>
                  <a:cubicBezTo>
                    <a:pt x="3084" y="2513"/>
                    <a:pt x="3168" y="1394"/>
                    <a:pt x="3037" y="846"/>
                  </a:cubicBezTo>
                  <a:cubicBezTo>
                    <a:pt x="2911" y="346"/>
                    <a:pt x="2077" y="1"/>
                    <a:pt x="144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566;p38">
              <a:extLst>
                <a:ext uri="{FF2B5EF4-FFF2-40B4-BE49-F238E27FC236}">
                  <a16:creationId xmlns:a16="http://schemas.microsoft.com/office/drawing/2014/main" id="{63973F1B-024D-4EF5-92F6-EF40C6EC4423}"/>
                </a:ext>
              </a:extLst>
            </p:cNvPr>
            <p:cNvSpPr/>
            <p:nvPr/>
          </p:nvSpPr>
          <p:spPr>
            <a:xfrm rot="-1686541">
              <a:off x="4729866" y="1501749"/>
              <a:ext cx="140630" cy="212346"/>
            </a:xfrm>
            <a:custGeom>
              <a:avLst/>
              <a:gdLst/>
              <a:ahLst/>
              <a:cxnLst/>
              <a:rect l="l" t="t" r="r" b="b"/>
              <a:pathLst>
                <a:path w="4263" h="6437" extrusionOk="0">
                  <a:moveTo>
                    <a:pt x="2556" y="0"/>
                  </a:moveTo>
                  <a:cubicBezTo>
                    <a:pt x="2403" y="0"/>
                    <a:pt x="2262" y="21"/>
                    <a:pt x="2143" y="65"/>
                  </a:cubicBezTo>
                  <a:cubicBezTo>
                    <a:pt x="1572" y="267"/>
                    <a:pt x="0" y="4827"/>
                    <a:pt x="107" y="5554"/>
                  </a:cubicBezTo>
                  <a:cubicBezTo>
                    <a:pt x="184" y="6151"/>
                    <a:pt x="1025" y="6436"/>
                    <a:pt x="1745" y="6436"/>
                  </a:cubicBezTo>
                  <a:cubicBezTo>
                    <a:pt x="2030" y="6436"/>
                    <a:pt x="2296" y="6391"/>
                    <a:pt x="2489" y="6304"/>
                  </a:cubicBezTo>
                  <a:cubicBezTo>
                    <a:pt x="3084" y="6030"/>
                    <a:pt x="4263" y="1386"/>
                    <a:pt x="4132" y="851"/>
                  </a:cubicBezTo>
                  <a:cubicBezTo>
                    <a:pt x="4007" y="352"/>
                    <a:pt x="3188" y="0"/>
                    <a:pt x="2556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567;p38">
              <a:extLst>
                <a:ext uri="{FF2B5EF4-FFF2-40B4-BE49-F238E27FC236}">
                  <a16:creationId xmlns:a16="http://schemas.microsoft.com/office/drawing/2014/main" id="{0DE1258C-F152-42DD-B5B0-63BDD7C5C22B}"/>
                </a:ext>
              </a:extLst>
            </p:cNvPr>
            <p:cNvSpPr/>
            <p:nvPr/>
          </p:nvSpPr>
          <p:spPr>
            <a:xfrm rot="-1686541">
              <a:off x="4403662" y="1715460"/>
              <a:ext cx="104540" cy="96491"/>
            </a:xfrm>
            <a:custGeom>
              <a:avLst/>
              <a:gdLst/>
              <a:ahLst/>
              <a:cxnLst/>
              <a:rect l="l" t="t" r="r" b="b"/>
              <a:pathLst>
                <a:path w="3169" h="2925" extrusionOk="0">
                  <a:moveTo>
                    <a:pt x="1445" y="1"/>
                  </a:moveTo>
                  <a:cubicBezTo>
                    <a:pt x="1299" y="1"/>
                    <a:pt x="1163" y="20"/>
                    <a:pt x="1049" y="60"/>
                  </a:cubicBezTo>
                  <a:cubicBezTo>
                    <a:pt x="489" y="274"/>
                    <a:pt x="1" y="1310"/>
                    <a:pt x="108" y="2036"/>
                  </a:cubicBezTo>
                  <a:cubicBezTo>
                    <a:pt x="185" y="2633"/>
                    <a:pt x="1017" y="2924"/>
                    <a:pt x="1737" y="2924"/>
                  </a:cubicBezTo>
                  <a:cubicBezTo>
                    <a:pt x="2024" y="2924"/>
                    <a:pt x="2293" y="2878"/>
                    <a:pt x="2489" y="2787"/>
                  </a:cubicBezTo>
                  <a:cubicBezTo>
                    <a:pt x="3085" y="2525"/>
                    <a:pt x="3168" y="1405"/>
                    <a:pt x="3037" y="858"/>
                  </a:cubicBezTo>
                  <a:cubicBezTo>
                    <a:pt x="2921" y="355"/>
                    <a:pt x="2082" y="1"/>
                    <a:pt x="1445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568;p38">
              <a:extLst>
                <a:ext uri="{FF2B5EF4-FFF2-40B4-BE49-F238E27FC236}">
                  <a16:creationId xmlns:a16="http://schemas.microsoft.com/office/drawing/2014/main" id="{7F105814-4093-4422-9414-EDA2C15906D8}"/>
                </a:ext>
              </a:extLst>
            </p:cNvPr>
            <p:cNvSpPr/>
            <p:nvPr/>
          </p:nvSpPr>
          <p:spPr>
            <a:xfrm rot="-1686541">
              <a:off x="4522772" y="1686800"/>
              <a:ext cx="104507" cy="96260"/>
            </a:xfrm>
            <a:custGeom>
              <a:avLst/>
              <a:gdLst/>
              <a:ahLst/>
              <a:cxnLst/>
              <a:rect l="l" t="t" r="r" b="b"/>
              <a:pathLst>
                <a:path w="3168" h="2918" extrusionOk="0">
                  <a:moveTo>
                    <a:pt x="1457" y="1"/>
                  </a:moveTo>
                  <a:cubicBezTo>
                    <a:pt x="1305" y="1"/>
                    <a:pt x="1164" y="22"/>
                    <a:pt x="1048" y="66"/>
                  </a:cubicBezTo>
                  <a:cubicBezTo>
                    <a:pt x="477" y="268"/>
                    <a:pt x="1" y="1304"/>
                    <a:pt x="96" y="2030"/>
                  </a:cubicBezTo>
                  <a:cubicBezTo>
                    <a:pt x="181" y="2626"/>
                    <a:pt x="1016" y="2918"/>
                    <a:pt x="1737" y="2918"/>
                  </a:cubicBezTo>
                  <a:cubicBezTo>
                    <a:pt x="2024" y="2918"/>
                    <a:pt x="2293" y="2872"/>
                    <a:pt x="2489" y="2780"/>
                  </a:cubicBezTo>
                  <a:cubicBezTo>
                    <a:pt x="3084" y="2518"/>
                    <a:pt x="3168" y="1399"/>
                    <a:pt x="3037" y="851"/>
                  </a:cubicBezTo>
                  <a:cubicBezTo>
                    <a:pt x="2912" y="353"/>
                    <a:pt x="2085" y="1"/>
                    <a:pt x="145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569;p38">
              <a:extLst>
                <a:ext uri="{FF2B5EF4-FFF2-40B4-BE49-F238E27FC236}">
                  <a16:creationId xmlns:a16="http://schemas.microsoft.com/office/drawing/2014/main" id="{8FB9C6AB-0064-4868-AFCD-A401A0FA3B13}"/>
                </a:ext>
              </a:extLst>
            </p:cNvPr>
            <p:cNvSpPr/>
            <p:nvPr/>
          </p:nvSpPr>
          <p:spPr>
            <a:xfrm rot="-1686541">
              <a:off x="4641515" y="1658027"/>
              <a:ext cx="104903" cy="96458"/>
            </a:xfrm>
            <a:custGeom>
              <a:avLst/>
              <a:gdLst/>
              <a:ahLst/>
              <a:cxnLst/>
              <a:rect l="l" t="t" r="r" b="b"/>
              <a:pathLst>
                <a:path w="3180" h="2924" extrusionOk="0">
                  <a:moveTo>
                    <a:pt x="1462" y="1"/>
                  </a:moveTo>
                  <a:cubicBezTo>
                    <a:pt x="1309" y="1"/>
                    <a:pt x="1166" y="21"/>
                    <a:pt x="1048" y="65"/>
                  </a:cubicBezTo>
                  <a:cubicBezTo>
                    <a:pt x="489" y="268"/>
                    <a:pt x="0" y="1304"/>
                    <a:pt x="108" y="2030"/>
                  </a:cubicBezTo>
                  <a:cubicBezTo>
                    <a:pt x="184" y="2636"/>
                    <a:pt x="1021" y="2924"/>
                    <a:pt x="1743" y="2924"/>
                  </a:cubicBezTo>
                  <a:cubicBezTo>
                    <a:pt x="2027" y="2924"/>
                    <a:pt x="2294" y="2879"/>
                    <a:pt x="2489" y="2792"/>
                  </a:cubicBezTo>
                  <a:cubicBezTo>
                    <a:pt x="3084" y="2518"/>
                    <a:pt x="3179" y="1399"/>
                    <a:pt x="3037" y="851"/>
                  </a:cubicBezTo>
                  <a:cubicBezTo>
                    <a:pt x="2921" y="353"/>
                    <a:pt x="2096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570;p38">
              <a:extLst>
                <a:ext uri="{FF2B5EF4-FFF2-40B4-BE49-F238E27FC236}">
                  <a16:creationId xmlns:a16="http://schemas.microsoft.com/office/drawing/2014/main" id="{0B99327E-EFD0-4CBA-9540-B2F0A3C4BB43}"/>
                </a:ext>
              </a:extLst>
            </p:cNvPr>
            <p:cNvSpPr/>
            <p:nvPr/>
          </p:nvSpPr>
          <p:spPr>
            <a:xfrm rot="-1686541">
              <a:off x="4288791" y="1025309"/>
              <a:ext cx="430498" cy="254670"/>
            </a:xfrm>
            <a:custGeom>
              <a:avLst/>
              <a:gdLst/>
              <a:ahLst/>
              <a:cxnLst/>
              <a:rect l="l" t="t" r="r" b="b"/>
              <a:pathLst>
                <a:path w="13050" h="7720" extrusionOk="0">
                  <a:moveTo>
                    <a:pt x="953" y="1"/>
                  </a:moveTo>
                  <a:cubicBezTo>
                    <a:pt x="869" y="96"/>
                    <a:pt x="798" y="179"/>
                    <a:pt x="726" y="286"/>
                  </a:cubicBezTo>
                  <a:cubicBezTo>
                    <a:pt x="191" y="1132"/>
                    <a:pt x="191" y="2334"/>
                    <a:pt x="71" y="3299"/>
                  </a:cubicBezTo>
                  <a:cubicBezTo>
                    <a:pt x="24" y="3656"/>
                    <a:pt x="0" y="4049"/>
                    <a:pt x="167" y="4358"/>
                  </a:cubicBezTo>
                  <a:cubicBezTo>
                    <a:pt x="417" y="4787"/>
                    <a:pt x="953" y="4954"/>
                    <a:pt x="1441" y="5073"/>
                  </a:cubicBezTo>
                  <a:lnTo>
                    <a:pt x="11835" y="7656"/>
                  </a:lnTo>
                  <a:cubicBezTo>
                    <a:pt x="11967" y="7688"/>
                    <a:pt x="12108" y="7719"/>
                    <a:pt x="12244" y="7719"/>
                  </a:cubicBezTo>
                  <a:cubicBezTo>
                    <a:pt x="12366" y="7719"/>
                    <a:pt x="12484" y="7694"/>
                    <a:pt x="12585" y="7621"/>
                  </a:cubicBezTo>
                  <a:cubicBezTo>
                    <a:pt x="12716" y="7478"/>
                    <a:pt x="12811" y="7299"/>
                    <a:pt x="12835" y="7097"/>
                  </a:cubicBezTo>
                  <a:cubicBezTo>
                    <a:pt x="12906" y="6799"/>
                    <a:pt x="12978" y="6490"/>
                    <a:pt x="13049" y="6180"/>
                  </a:cubicBezTo>
                  <a:cubicBezTo>
                    <a:pt x="10299" y="5978"/>
                    <a:pt x="7596" y="5347"/>
                    <a:pt x="5060" y="4287"/>
                  </a:cubicBezTo>
                  <a:cubicBezTo>
                    <a:pt x="3893" y="3811"/>
                    <a:pt x="2727" y="3215"/>
                    <a:pt x="1905" y="2263"/>
                  </a:cubicBezTo>
                  <a:cubicBezTo>
                    <a:pt x="1357" y="1632"/>
                    <a:pt x="1024" y="846"/>
                    <a:pt x="953" y="1"/>
                  </a:cubicBezTo>
                  <a:close/>
                </a:path>
              </a:pathLst>
            </a:custGeom>
            <a:solidFill>
              <a:srgbClr val="36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7" name="Google Shape;571;p38">
              <a:extLst>
                <a:ext uri="{FF2B5EF4-FFF2-40B4-BE49-F238E27FC236}">
                  <a16:creationId xmlns:a16="http://schemas.microsoft.com/office/drawing/2014/main" id="{8972A242-75AB-4BFF-A0D4-4302FFC4590E}"/>
                </a:ext>
              </a:extLst>
            </p:cNvPr>
            <p:cNvGrpSpPr/>
            <p:nvPr/>
          </p:nvGrpSpPr>
          <p:grpSpPr>
            <a:xfrm rot="1758233">
              <a:off x="5087284" y="1191978"/>
              <a:ext cx="510162" cy="250650"/>
              <a:chOff x="5546225" y="738275"/>
              <a:chExt cx="672125" cy="330225"/>
            </a:xfrm>
          </p:grpSpPr>
          <p:sp>
            <p:nvSpPr>
              <p:cNvPr id="128" name="Google Shape;572;p38">
                <a:extLst>
                  <a:ext uri="{FF2B5EF4-FFF2-40B4-BE49-F238E27FC236}">
                    <a16:creationId xmlns:a16="http://schemas.microsoft.com/office/drawing/2014/main" id="{2AB96260-5D45-456E-A050-1D685A1982CB}"/>
                  </a:ext>
                </a:extLst>
              </p:cNvPr>
              <p:cNvSpPr/>
              <p:nvPr/>
            </p:nvSpPr>
            <p:spPr>
              <a:xfrm>
                <a:off x="5546225" y="738275"/>
                <a:ext cx="672125" cy="329925"/>
              </a:xfrm>
              <a:custGeom>
                <a:avLst/>
                <a:gdLst/>
                <a:ahLst/>
                <a:cxnLst/>
                <a:rect l="l" t="t" r="r" b="b"/>
                <a:pathLst>
                  <a:path w="26885" h="13197" extrusionOk="0">
                    <a:moveTo>
                      <a:pt x="13990" y="3690"/>
                    </a:moveTo>
                    <a:cubicBezTo>
                      <a:pt x="15832" y="3690"/>
                      <a:pt x="17603" y="4285"/>
                      <a:pt x="18681" y="5610"/>
                    </a:cubicBezTo>
                    <a:cubicBezTo>
                      <a:pt x="19515" y="6646"/>
                      <a:pt x="19860" y="8004"/>
                      <a:pt x="19610" y="9325"/>
                    </a:cubicBezTo>
                    <a:lnTo>
                      <a:pt x="10049" y="9456"/>
                    </a:lnTo>
                    <a:cubicBezTo>
                      <a:pt x="9474" y="9465"/>
                      <a:pt x="8878" y="9508"/>
                      <a:pt x="8298" y="9508"/>
                    </a:cubicBezTo>
                    <a:cubicBezTo>
                      <a:pt x="8110" y="9508"/>
                      <a:pt x="7923" y="9503"/>
                      <a:pt x="7739" y="9492"/>
                    </a:cubicBezTo>
                    <a:cubicBezTo>
                      <a:pt x="6953" y="9444"/>
                      <a:pt x="6930" y="9278"/>
                      <a:pt x="6965" y="8646"/>
                    </a:cubicBezTo>
                    <a:cubicBezTo>
                      <a:pt x="7149" y="5604"/>
                      <a:pt x="10685" y="3690"/>
                      <a:pt x="13990" y="3690"/>
                    </a:cubicBezTo>
                    <a:close/>
                    <a:moveTo>
                      <a:pt x="14723" y="1"/>
                    </a:moveTo>
                    <a:cubicBezTo>
                      <a:pt x="7831" y="1"/>
                      <a:pt x="454" y="4347"/>
                      <a:pt x="72" y="11266"/>
                    </a:cubicBezTo>
                    <a:cubicBezTo>
                      <a:pt x="0" y="12671"/>
                      <a:pt x="48" y="13052"/>
                      <a:pt x="1691" y="13159"/>
                    </a:cubicBezTo>
                    <a:cubicBezTo>
                      <a:pt x="2087" y="13186"/>
                      <a:pt x="2489" y="13196"/>
                      <a:pt x="2894" y="13196"/>
                    </a:cubicBezTo>
                    <a:cubicBezTo>
                      <a:pt x="4093" y="13196"/>
                      <a:pt x="5317" y="13105"/>
                      <a:pt x="6501" y="13088"/>
                    </a:cubicBezTo>
                    <a:lnTo>
                      <a:pt x="26432" y="12790"/>
                    </a:lnTo>
                    <a:cubicBezTo>
                      <a:pt x="26884" y="9885"/>
                      <a:pt x="26337" y="6837"/>
                      <a:pt x="24503" y="4360"/>
                    </a:cubicBezTo>
                    <a:cubicBezTo>
                      <a:pt x="22257" y="1352"/>
                      <a:pt x="18566" y="1"/>
                      <a:pt x="147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573;p38">
                <a:extLst>
                  <a:ext uri="{FF2B5EF4-FFF2-40B4-BE49-F238E27FC236}">
                    <a16:creationId xmlns:a16="http://schemas.microsoft.com/office/drawing/2014/main" id="{4554CCDC-7777-4397-88DD-9D24EFAEC3EE}"/>
                  </a:ext>
                </a:extLst>
              </p:cNvPr>
              <p:cNvSpPr/>
              <p:nvPr/>
            </p:nvSpPr>
            <p:spPr>
              <a:xfrm>
                <a:off x="5546225" y="738625"/>
                <a:ext cx="665275" cy="329875"/>
              </a:xfrm>
              <a:custGeom>
                <a:avLst/>
                <a:gdLst/>
                <a:ahLst/>
                <a:cxnLst/>
                <a:rect l="l" t="t" r="r" b="b"/>
                <a:pathLst>
                  <a:path w="26611" h="13195" extrusionOk="0">
                    <a:moveTo>
                      <a:pt x="14038" y="0"/>
                    </a:moveTo>
                    <a:lnTo>
                      <a:pt x="14038" y="0"/>
                    </a:lnTo>
                    <a:cubicBezTo>
                      <a:pt x="7346" y="286"/>
                      <a:pt x="441" y="4561"/>
                      <a:pt x="72" y="11252"/>
                    </a:cubicBezTo>
                    <a:cubicBezTo>
                      <a:pt x="0" y="12669"/>
                      <a:pt x="60" y="13038"/>
                      <a:pt x="1691" y="13157"/>
                    </a:cubicBezTo>
                    <a:cubicBezTo>
                      <a:pt x="2087" y="13184"/>
                      <a:pt x="2489" y="13194"/>
                      <a:pt x="2894" y="13194"/>
                    </a:cubicBezTo>
                    <a:cubicBezTo>
                      <a:pt x="4093" y="13194"/>
                      <a:pt x="5317" y="13103"/>
                      <a:pt x="6501" y="13085"/>
                    </a:cubicBezTo>
                    <a:lnTo>
                      <a:pt x="26432" y="12776"/>
                    </a:lnTo>
                    <a:cubicBezTo>
                      <a:pt x="26563" y="11883"/>
                      <a:pt x="26611" y="10990"/>
                      <a:pt x="26551" y="10097"/>
                    </a:cubicBezTo>
                    <a:lnTo>
                      <a:pt x="26551" y="10097"/>
                    </a:lnTo>
                    <a:cubicBezTo>
                      <a:pt x="25825" y="10549"/>
                      <a:pt x="25087" y="11002"/>
                      <a:pt x="24277" y="11264"/>
                    </a:cubicBezTo>
                    <a:cubicBezTo>
                      <a:pt x="23408" y="11550"/>
                      <a:pt x="22491" y="11621"/>
                      <a:pt x="21574" y="11657"/>
                    </a:cubicBezTo>
                    <a:cubicBezTo>
                      <a:pt x="20303" y="11720"/>
                      <a:pt x="19031" y="11746"/>
                      <a:pt x="17758" y="11746"/>
                    </a:cubicBezTo>
                    <a:cubicBezTo>
                      <a:pt x="14965" y="11746"/>
                      <a:pt x="12171" y="11621"/>
                      <a:pt x="9382" y="11490"/>
                    </a:cubicBezTo>
                    <a:cubicBezTo>
                      <a:pt x="7739" y="11419"/>
                      <a:pt x="6072" y="11347"/>
                      <a:pt x="4501" y="10847"/>
                    </a:cubicBezTo>
                    <a:cubicBezTo>
                      <a:pt x="4215" y="10776"/>
                      <a:pt x="3965" y="10645"/>
                      <a:pt x="3751" y="10442"/>
                    </a:cubicBezTo>
                    <a:cubicBezTo>
                      <a:pt x="3477" y="10133"/>
                      <a:pt x="3465" y="9668"/>
                      <a:pt x="3501" y="9264"/>
                    </a:cubicBezTo>
                    <a:cubicBezTo>
                      <a:pt x="3751" y="6192"/>
                      <a:pt x="5953" y="3537"/>
                      <a:pt x="8632" y="2001"/>
                    </a:cubicBezTo>
                    <a:cubicBezTo>
                      <a:pt x="10299" y="1024"/>
                      <a:pt x="12145" y="429"/>
                      <a:pt x="14038" y="0"/>
                    </a:cubicBezTo>
                    <a:close/>
                  </a:path>
                </a:pathLst>
              </a:custGeom>
              <a:solidFill>
                <a:srgbClr val="8F58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8" name="Google Shape;574;p38">
              <a:extLst>
                <a:ext uri="{FF2B5EF4-FFF2-40B4-BE49-F238E27FC236}">
                  <a16:creationId xmlns:a16="http://schemas.microsoft.com/office/drawing/2014/main" id="{975BFBB8-3460-4722-98B0-354F3F912FC4}"/>
                </a:ext>
              </a:extLst>
            </p:cNvPr>
            <p:cNvSpPr/>
            <p:nvPr/>
          </p:nvSpPr>
          <p:spPr>
            <a:xfrm>
              <a:off x="3097983" y="1398030"/>
              <a:ext cx="960940" cy="731344"/>
            </a:xfrm>
            <a:custGeom>
              <a:avLst/>
              <a:gdLst/>
              <a:ahLst/>
              <a:cxnLst/>
              <a:rect l="l" t="t" r="r" b="b"/>
              <a:pathLst>
                <a:path w="23551" h="17924" extrusionOk="0">
                  <a:moveTo>
                    <a:pt x="16310" y="4500"/>
                  </a:moveTo>
                  <a:cubicBezTo>
                    <a:pt x="16417" y="4500"/>
                    <a:pt x="16510" y="4517"/>
                    <a:pt x="16574" y="4563"/>
                  </a:cubicBezTo>
                  <a:cubicBezTo>
                    <a:pt x="17014" y="4873"/>
                    <a:pt x="15954" y="5837"/>
                    <a:pt x="15752" y="6075"/>
                  </a:cubicBezTo>
                  <a:cubicBezTo>
                    <a:pt x="14145" y="7992"/>
                    <a:pt x="12228" y="9730"/>
                    <a:pt x="10537" y="11552"/>
                  </a:cubicBezTo>
                  <a:cubicBezTo>
                    <a:pt x="10182" y="11946"/>
                    <a:pt x="9478" y="12773"/>
                    <a:pt x="8795" y="12773"/>
                  </a:cubicBezTo>
                  <a:cubicBezTo>
                    <a:pt x="8631" y="12773"/>
                    <a:pt x="8467" y="12725"/>
                    <a:pt x="8311" y="12612"/>
                  </a:cubicBezTo>
                  <a:cubicBezTo>
                    <a:pt x="8156" y="12493"/>
                    <a:pt x="8025" y="12338"/>
                    <a:pt x="7918" y="12171"/>
                  </a:cubicBezTo>
                  <a:cubicBezTo>
                    <a:pt x="7108" y="10981"/>
                    <a:pt x="6287" y="9790"/>
                    <a:pt x="5489" y="8576"/>
                  </a:cubicBezTo>
                  <a:cubicBezTo>
                    <a:pt x="5215" y="8159"/>
                    <a:pt x="4965" y="7623"/>
                    <a:pt x="5429" y="7218"/>
                  </a:cubicBezTo>
                  <a:cubicBezTo>
                    <a:pt x="5655" y="7052"/>
                    <a:pt x="5917" y="6932"/>
                    <a:pt x="6191" y="6885"/>
                  </a:cubicBezTo>
                  <a:cubicBezTo>
                    <a:pt x="8549" y="6266"/>
                    <a:pt x="10894" y="5670"/>
                    <a:pt x="13264" y="5135"/>
                  </a:cubicBezTo>
                  <a:cubicBezTo>
                    <a:pt x="13966" y="4980"/>
                    <a:pt x="14669" y="4825"/>
                    <a:pt x="15371" y="4694"/>
                  </a:cubicBezTo>
                  <a:cubicBezTo>
                    <a:pt x="15566" y="4650"/>
                    <a:pt x="15999" y="4500"/>
                    <a:pt x="16310" y="4500"/>
                  </a:cubicBezTo>
                  <a:close/>
                  <a:moveTo>
                    <a:pt x="22190" y="1"/>
                  </a:moveTo>
                  <a:cubicBezTo>
                    <a:pt x="21584" y="1"/>
                    <a:pt x="20737" y="328"/>
                    <a:pt x="20336" y="408"/>
                  </a:cubicBezTo>
                  <a:cubicBezTo>
                    <a:pt x="18967" y="705"/>
                    <a:pt x="17597" y="1027"/>
                    <a:pt x="16228" y="1372"/>
                  </a:cubicBezTo>
                  <a:cubicBezTo>
                    <a:pt x="11597" y="2539"/>
                    <a:pt x="7001" y="3837"/>
                    <a:pt x="2405" y="5170"/>
                  </a:cubicBezTo>
                  <a:cubicBezTo>
                    <a:pt x="1869" y="5325"/>
                    <a:pt x="1310" y="5504"/>
                    <a:pt x="905" y="5885"/>
                  </a:cubicBezTo>
                  <a:cubicBezTo>
                    <a:pt x="0" y="6766"/>
                    <a:pt x="488" y="7933"/>
                    <a:pt x="1024" y="8837"/>
                  </a:cubicBezTo>
                  <a:cubicBezTo>
                    <a:pt x="2572" y="11457"/>
                    <a:pt x="4191" y="14029"/>
                    <a:pt x="5786" y="16612"/>
                  </a:cubicBezTo>
                  <a:cubicBezTo>
                    <a:pt x="5977" y="16981"/>
                    <a:pt x="6239" y="17303"/>
                    <a:pt x="6548" y="17577"/>
                  </a:cubicBezTo>
                  <a:cubicBezTo>
                    <a:pt x="6854" y="17820"/>
                    <a:pt x="7171" y="17923"/>
                    <a:pt x="7491" y="17923"/>
                  </a:cubicBezTo>
                  <a:cubicBezTo>
                    <a:pt x="8825" y="17923"/>
                    <a:pt x="10193" y="16124"/>
                    <a:pt x="10894" y="15279"/>
                  </a:cubicBezTo>
                  <a:cubicBezTo>
                    <a:pt x="14216" y="11326"/>
                    <a:pt x="17955" y="7540"/>
                    <a:pt x="21098" y="3396"/>
                  </a:cubicBezTo>
                  <a:cubicBezTo>
                    <a:pt x="21479" y="2884"/>
                    <a:pt x="23551" y="813"/>
                    <a:pt x="22693" y="134"/>
                  </a:cubicBezTo>
                  <a:cubicBezTo>
                    <a:pt x="22570" y="38"/>
                    <a:pt x="22394" y="1"/>
                    <a:pt x="221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575;p38">
              <a:extLst>
                <a:ext uri="{FF2B5EF4-FFF2-40B4-BE49-F238E27FC236}">
                  <a16:creationId xmlns:a16="http://schemas.microsoft.com/office/drawing/2014/main" id="{E8E2F628-D440-43E2-8BC5-F5DB03BD2D38}"/>
                </a:ext>
              </a:extLst>
            </p:cNvPr>
            <p:cNvSpPr/>
            <p:nvPr/>
          </p:nvSpPr>
          <p:spPr>
            <a:xfrm>
              <a:off x="3097975" y="1615900"/>
              <a:ext cx="784696" cy="507911"/>
            </a:xfrm>
            <a:custGeom>
              <a:avLst/>
              <a:gdLst/>
              <a:ahLst/>
              <a:cxnLst/>
              <a:rect l="l" t="t" r="r" b="b"/>
              <a:pathLst>
                <a:path w="19241" h="12659" extrusionOk="0">
                  <a:moveTo>
                    <a:pt x="2096" y="1"/>
                  </a:moveTo>
                  <a:cubicBezTo>
                    <a:pt x="1655" y="120"/>
                    <a:pt x="1250" y="322"/>
                    <a:pt x="905" y="620"/>
                  </a:cubicBezTo>
                  <a:cubicBezTo>
                    <a:pt x="0" y="1501"/>
                    <a:pt x="488" y="2668"/>
                    <a:pt x="1024" y="3572"/>
                  </a:cubicBezTo>
                  <a:cubicBezTo>
                    <a:pt x="2572" y="6192"/>
                    <a:pt x="4179" y="8764"/>
                    <a:pt x="5787" y="11347"/>
                  </a:cubicBezTo>
                  <a:cubicBezTo>
                    <a:pt x="5977" y="11716"/>
                    <a:pt x="6239" y="12038"/>
                    <a:pt x="6549" y="12312"/>
                  </a:cubicBezTo>
                  <a:cubicBezTo>
                    <a:pt x="6852" y="12555"/>
                    <a:pt x="7167" y="12658"/>
                    <a:pt x="7485" y="12658"/>
                  </a:cubicBezTo>
                  <a:cubicBezTo>
                    <a:pt x="8813" y="12658"/>
                    <a:pt x="10183" y="10859"/>
                    <a:pt x="10894" y="10014"/>
                  </a:cubicBezTo>
                  <a:cubicBezTo>
                    <a:pt x="13585" y="6823"/>
                    <a:pt x="16538" y="3739"/>
                    <a:pt x="19241" y="477"/>
                  </a:cubicBezTo>
                  <a:lnTo>
                    <a:pt x="19241" y="477"/>
                  </a:lnTo>
                  <a:cubicBezTo>
                    <a:pt x="17812" y="1013"/>
                    <a:pt x="16359" y="1453"/>
                    <a:pt x="14883" y="1798"/>
                  </a:cubicBezTo>
                  <a:cubicBezTo>
                    <a:pt x="13478" y="3334"/>
                    <a:pt x="11942" y="4775"/>
                    <a:pt x="10549" y="6287"/>
                  </a:cubicBezTo>
                  <a:cubicBezTo>
                    <a:pt x="10184" y="6672"/>
                    <a:pt x="9485" y="7506"/>
                    <a:pt x="8796" y="7506"/>
                  </a:cubicBezTo>
                  <a:cubicBezTo>
                    <a:pt x="8632" y="7506"/>
                    <a:pt x="8469" y="7459"/>
                    <a:pt x="8311" y="7347"/>
                  </a:cubicBezTo>
                  <a:cubicBezTo>
                    <a:pt x="8156" y="7228"/>
                    <a:pt x="8025" y="7073"/>
                    <a:pt x="7930" y="6894"/>
                  </a:cubicBezTo>
                  <a:cubicBezTo>
                    <a:pt x="7108" y="5704"/>
                    <a:pt x="6287" y="4513"/>
                    <a:pt x="5489" y="3311"/>
                  </a:cubicBezTo>
                  <a:cubicBezTo>
                    <a:pt x="5286" y="3001"/>
                    <a:pt x="5108" y="2632"/>
                    <a:pt x="5203" y="2287"/>
                  </a:cubicBezTo>
                  <a:cubicBezTo>
                    <a:pt x="5060" y="2251"/>
                    <a:pt x="4905" y="2191"/>
                    <a:pt x="4763" y="2144"/>
                  </a:cubicBezTo>
                  <a:cubicBezTo>
                    <a:pt x="3667" y="1727"/>
                    <a:pt x="2727" y="977"/>
                    <a:pt x="20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0" name="Google Shape;576;p38">
              <a:extLst>
                <a:ext uri="{FF2B5EF4-FFF2-40B4-BE49-F238E27FC236}">
                  <a16:creationId xmlns:a16="http://schemas.microsoft.com/office/drawing/2014/main" id="{CCE6412D-C3BF-4A59-824D-9645A4D262D8}"/>
                </a:ext>
              </a:extLst>
            </p:cNvPr>
            <p:cNvGrpSpPr/>
            <p:nvPr/>
          </p:nvGrpSpPr>
          <p:grpSpPr>
            <a:xfrm>
              <a:off x="5541437" y="1455861"/>
              <a:ext cx="499721" cy="500779"/>
              <a:chOff x="5683312" y="727398"/>
              <a:chExt cx="499721" cy="500779"/>
            </a:xfrm>
          </p:grpSpPr>
          <p:sp>
            <p:nvSpPr>
              <p:cNvPr id="125" name="Google Shape;577;p38">
                <a:extLst>
                  <a:ext uri="{FF2B5EF4-FFF2-40B4-BE49-F238E27FC236}">
                    <a16:creationId xmlns:a16="http://schemas.microsoft.com/office/drawing/2014/main" id="{99E7C4A6-8358-42AF-ACC1-F501D23F5E43}"/>
                  </a:ext>
                </a:extLst>
              </p:cNvPr>
              <p:cNvSpPr/>
              <p:nvPr/>
            </p:nvSpPr>
            <p:spPr>
              <a:xfrm rot="2374715">
                <a:off x="5757492" y="798149"/>
                <a:ext cx="351361" cy="359278"/>
              </a:xfrm>
              <a:custGeom>
                <a:avLst/>
                <a:gdLst/>
                <a:ahLst/>
                <a:cxnLst/>
                <a:rect l="l" t="t" r="r" b="b"/>
                <a:pathLst>
                  <a:path w="16287" h="16654" extrusionOk="0">
                    <a:moveTo>
                      <a:pt x="6602" y="1"/>
                    </a:moveTo>
                    <a:cubicBezTo>
                      <a:pt x="4440" y="1"/>
                      <a:pt x="2474" y="1200"/>
                      <a:pt x="1536" y="2842"/>
                    </a:cubicBezTo>
                    <a:cubicBezTo>
                      <a:pt x="0" y="5533"/>
                      <a:pt x="310" y="8021"/>
                      <a:pt x="1917" y="8473"/>
                    </a:cubicBezTo>
                    <a:cubicBezTo>
                      <a:pt x="2144" y="8536"/>
                      <a:pt x="2350" y="8566"/>
                      <a:pt x="2539" y="8566"/>
                    </a:cubicBezTo>
                    <a:cubicBezTo>
                      <a:pt x="4027" y="8566"/>
                      <a:pt x="4420" y="6743"/>
                      <a:pt x="4906" y="5211"/>
                    </a:cubicBezTo>
                    <a:cubicBezTo>
                      <a:pt x="5274" y="4041"/>
                      <a:pt x="5978" y="3410"/>
                      <a:pt x="6827" y="3410"/>
                    </a:cubicBezTo>
                    <a:cubicBezTo>
                      <a:pt x="7239" y="3410"/>
                      <a:pt x="7685" y="3558"/>
                      <a:pt x="8144" y="3866"/>
                    </a:cubicBezTo>
                    <a:cubicBezTo>
                      <a:pt x="9549" y="4818"/>
                      <a:pt x="8168" y="8938"/>
                      <a:pt x="7013" y="11057"/>
                    </a:cubicBezTo>
                    <a:cubicBezTo>
                      <a:pt x="5858" y="13165"/>
                      <a:pt x="5037" y="16605"/>
                      <a:pt x="7894" y="16653"/>
                    </a:cubicBezTo>
                    <a:cubicBezTo>
                      <a:pt x="7908" y="16653"/>
                      <a:pt x="7922" y="16653"/>
                      <a:pt x="7936" y="16653"/>
                    </a:cubicBezTo>
                    <a:cubicBezTo>
                      <a:pt x="10817" y="16653"/>
                      <a:pt x="16286" y="11800"/>
                      <a:pt x="15883" y="10378"/>
                    </a:cubicBezTo>
                    <a:cubicBezTo>
                      <a:pt x="15623" y="9451"/>
                      <a:pt x="14750" y="9032"/>
                      <a:pt x="13847" y="9032"/>
                    </a:cubicBezTo>
                    <a:cubicBezTo>
                      <a:pt x="13348" y="9032"/>
                      <a:pt x="12839" y="9160"/>
                      <a:pt x="12419" y="9402"/>
                    </a:cubicBezTo>
                    <a:cubicBezTo>
                      <a:pt x="11668" y="9855"/>
                      <a:pt x="11014" y="10438"/>
                      <a:pt x="10490" y="11140"/>
                    </a:cubicBezTo>
                    <a:cubicBezTo>
                      <a:pt x="10490" y="11140"/>
                      <a:pt x="14157" y="4675"/>
                      <a:pt x="10764" y="1663"/>
                    </a:cubicBezTo>
                    <a:cubicBezTo>
                      <a:pt x="9441" y="489"/>
                      <a:pt x="7982" y="1"/>
                      <a:pt x="6602" y="1"/>
                    </a:cubicBezTo>
                    <a:close/>
                  </a:path>
                </a:pathLst>
              </a:custGeom>
              <a:solidFill>
                <a:srgbClr val="FFC7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578;p38">
                <a:extLst>
                  <a:ext uri="{FF2B5EF4-FFF2-40B4-BE49-F238E27FC236}">
                    <a16:creationId xmlns:a16="http://schemas.microsoft.com/office/drawing/2014/main" id="{6BCFE9A6-5F2A-43DD-B743-A3EE995FEC7A}"/>
                  </a:ext>
                </a:extLst>
              </p:cNvPr>
              <p:cNvSpPr/>
              <p:nvPr/>
            </p:nvSpPr>
            <p:spPr>
              <a:xfrm rot="2374715">
                <a:off x="5866656" y="776637"/>
                <a:ext cx="90952" cy="111404"/>
              </a:xfrm>
              <a:custGeom>
                <a:avLst/>
                <a:gdLst/>
                <a:ahLst/>
                <a:cxnLst/>
                <a:rect l="l" t="t" r="r" b="b"/>
                <a:pathLst>
                  <a:path w="4216" h="5164" extrusionOk="0">
                    <a:moveTo>
                      <a:pt x="3680" y="0"/>
                    </a:moveTo>
                    <a:cubicBezTo>
                      <a:pt x="3129" y="0"/>
                      <a:pt x="1983" y="685"/>
                      <a:pt x="1286" y="1779"/>
                    </a:cubicBezTo>
                    <a:cubicBezTo>
                      <a:pt x="429" y="3112"/>
                      <a:pt x="1" y="4887"/>
                      <a:pt x="715" y="5148"/>
                    </a:cubicBezTo>
                    <a:cubicBezTo>
                      <a:pt x="742" y="5159"/>
                      <a:pt x="768" y="5163"/>
                      <a:pt x="794" y="5163"/>
                    </a:cubicBezTo>
                    <a:cubicBezTo>
                      <a:pt x="1353" y="5163"/>
                      <a:pt x="1689" y="2929"/>
                      <a:pt x="2406" y="2053"/>
                    </a:cubicBezTo>
                    <a:cubicBezTo>
                      <a:pt x="3156" y="1124"/>
                      <a:pt x="4215" y="529"/>
                      <a:pt x="3953" y="112"/>
                    </a:cubicBezTo>
                    <a:cubicBezTo>
                      <a:pt x="3902" y="36"/>
                      <a:pt x="3807" y="0"/>
                      <a:pt x="3680" y="0"/>
                    </a:cubicBezTo>
                    <a:close/>
                  </a:path>
                </a:pathLst>
              </a:custGeom>
              <a:solidFill>
                <a:srgbClr val="F9A3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579;p38">
                <a:extLst>
                  <a:ext uri="{FF2B5EF4-FFF2-40B4-BE49-F238E27FC236}">
                    <a16:creationId xmlns:a16="http://schemas.microsoft.com/office/drawing/2014/main" id="{BC87DCD9-D8BB-4076-BCD9-8E14895AA136}"/>
                  </a:ext>
                </a:extLst>
              </p:cNvPr>
              <p:cNvSpPr/>
              <p:nvPr/>
            </p:nvSpPr>
            <p:spPr>
              <a:xfrm rot="2374715">
                <a:off x="5990189" y="819697"/>
                <a:ext cx="17755" cy="17733"/>
              </a:xfrm>
              <a:custGeom>
                <a:avLst/>
                <a:gdLst/>
                <a:ahLst/>
                <a:cxnLst/>
                <a:rect l="l" t="t" r="r" b="b"/>
                <a:pathLst>
                  <a:path w="823" h="822" extrusionOk="0">
                    <a:moveTo>
                      <a:pt x="405" y="0"/>
                    </a:moveTo>
                    <a:cubicBezTo>
                      <a:pt x="179" y="0"/>
                      <a:pt x="1" y="191"/>
                      <a:pt x="1" y="417"/>
                    </a:cubicBezTo>
                    <a:cubicBezTo>
                      <a:pt x="1" y="643"/>
                      <a:pt x="179" y="822"/>
                      <a:pt x="405" y="822"/>
                    </a:cubicBezTo>
                    <a:cubicBezTo>
                      <a:pt x="632" y="822"/>
                      <a:pt x="822" y="643"/>
                      <a:pt x="822" y="417"/>
                    </a:cubicBezTo>
                    <a:cubicBezTo>
                      <a:pt x="822" y="191"/>
                      <a:pt x="632" y="0"/>
                      <a:pt x="405" y="0"/>
                    </a:cubicBezTo>
                    <a:close/>
                  </a:path>
                </a:pathLst>
              </a:custGeom>
              <a:solidFill>
                <a:srgbClr val="F9A3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1" name="Google Shape;580;p38">
              <a:extLst>
                <a:ext uri="{FF2B5EF4-FFF2-40B4-BE49-F238E27FC236}">
                  <a16:creationId xmlns:a16="http://schemas.microsoft.com/office/drawing/2014/main" id="{C7F7E3D8-E9CA-472C-8118-A958B066EB7F}"/>
                </a:ext>
              </a:extLst>
            </p:cNvPr>
            <p:cNvGrpSpPr/>
            <p:nvPr/>
          </p:nvGrpSpPr>
          <p:grpSpPr>
            <a:xfrm>
              <a:off x="3585622" y="934452"/>
              <a:ext cx="357643" cy="351989"/>
              <a:chOff x="3585622" y="934452"/>
              <a:chExt cx="357643" cy="351989"/>
            </a:xfrm>
          </p:grpSpPr>
          <p:sp>
            <p:nvSpPr>
              <p:cNvPr id="122" name="Google Shape;581;p38">
                <a:extLst>
                  <a:ext uri="{FF2B5EF4-FFF2-40B4-BE49-F238E27FC236}">
                    <a16:creationId xmlns:a16="http://schemas.microsoft.com/office/drawing/2014/main" id="{575CE687-2ECA-4F3F-98E7-210B5B37CB83}"/>
                  </a:ext>
                </a:extLst>
              </p:cNvPr>
              <p:cNvSpPr/>
              <p:nvPr/>
            </p:nvSpPr>
            <p:spPr>
              <a:xfrm rot="-1963149">
                <a:off x="3631360" y="986761"/>
                <a:ext cx="266166" cy="247371"/>
              </a:xfrm>
              <a:custGeom>
                <a:avLst/>
                <a:gdLst/>
                <a:ahLst/>
                <a:cxnLst/>
                <a:rect l="l" t="t" r="r" b="b"/>
                <a:pathLst>
                  <a:path w="21610" h="20084" extrusionOk="0">
                    <a:moveTo>
                      <a:pt x="8206" y="1"/>
                    </a:moveTo>
                    <a:cubicBezTo>
                      <a:pt x="8099" y="1"/>
                      <a:pt x="8014" y="11"/>
                      <a:pt x="7954" y="31"/>
                    </a:cubicBezTo>
                    <a:cubicBezTo>
                      <a:pt x="6811" y="423"/>
                      <a:pt x="4418" y="2674"/>
                      <a:pt x="13204" y="6103"/>
                    </a:cubicBezTo>
                    <a:cubicBezTo>
                      <a:pt x="13669" y="6281"/>
                      <a:pt x="7478" y="5876"/>
                      <a:pt x="7418" y="8198"/>
                    </a:cubicBezTo>
                    <a:cubicBezTo>
                      <a:pt x="7347" y="10520"/>
                      <a:pt x="14252" y="10115"/>
                      <a:pt x="13907" y="13544"/>
                    </a:cubicBezTo>
                    <a:cubicBezTo>
                      <a:pt x="13758" y="15074"/>
                      <a:pt x="11953" y="15954"/>
                      <a:pt x="9911" y="15954"/>
                    </a:cubicBezTo>
                    <a:cubicBezTo>
                      <a:pt x="7392" y="15954"/>
                      <a:pt x="4514" y="14613"/>
                      <a:pt x="3941" y="11496"/>
                    </a:cubicBezTo>
                    <a:cubicBezTo>
                      <a:pt x="3858" y="11064"/>
                      <a:pt x="3254" y="10464"/>
                      <a:pt x="2625" y="10464"/>
                    </a:cubicBezTo>
                    <a:cubicBezTo>
                      <a:pt x="2352" y="10464"/>
                      <a:pt x="2075" y="10577"/>
                      <a:pt x="1834" y="10865"/>
                    </a:cubicBezTo>
                    <a:cubicBezTo>
                      <a:pt x="1036" y="11830"/>
                      <a:pt x="0" y="17199"/>
                      <a:pt x="8263" y="19747"/>
                    </a:cubicBezTo>
                    <a:cubicBezTo>
                      <a:pt x="9009" y="19978"/>
                      <a:pt x="9751" y="20084"/>
                      <a:pt x="10474" y="20084"/>
                    </a:cubicBezTo>
                    <a:cubicBezTo>
                      <a:pt x="16046" y="20084"/>
                      <a:pt x="20444" y="13805"/>
                      <a:pt x="16407" y="10401"/>
                    </a:cubicBezTo>
                    <a:lnTo>
                      <a:pt x="16407" y="10401"/>
                    </a:lnTo>
                    <a:cubicBezTo>
                      <a:pt x="16407" y="10401"/>
                      <a:pt x="16985" y="10502"/>
                      <a:pt x="17725" y="10502"/>
                    </a:cubicBezTo>
                    <a:cubicBezTo>
                      <a:pt x="19299" y="10502"/>
                      <a:pt x="21609" y="10045"/>
                      <a:pt x="20670" y="7186"/>
                    </a:cubicBezTo>
                    <a:cubicBezTo>
                      <a:pt x="19361" y="3193"/>
                      <a:pt x="10142" y="1"/>
                      <a:pt x="82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582;p38">
                <a:extLst>
                  <a:ext uri="{FF2B5EF4-FFF2-40B4-BE49-F238E27FC236}">
                    <a16:creationId xmlns:a16="http://schemas.microsoft.com/office/drawing/2014/main" id="{23C3FA03-3348-43FF-BA37-2ED60A6D3606}"/>
                  </a:ext>
                </a:extLst>
              </p:cNvPr>
              <p:cNvSpPr/>
              <p:nvPr/>
            </p:nvSpPr>
            <p:spPr>
              <a:xfrm rot="-1963149">
                <a:off x="3813689" y="1021743"/>
                <a:ext cx="20397" cy="20544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668" extrusionOk="0">
                    <a:moveTo>
                      <a:pt x="822" y="1"/>
                    </a:moveTo>
                    <a:cubicBezTo>
                      <a:pt x="370" y="1"/>
                      <a:pt x="1" y="382"/>
                      <a:pt x="1" y="834"/>
                    </a:cubicBezTo>
                    <a:cubicBezTo>
                      <a:pt x="1" y="1299"/>
                      <a:pt x="370" y="1668"/>
                      <a:pt x="822" y="1668"/>
                    </a:cubicBezTo>
                    <a:cubicBezTo>
                      <a:pt x="1287" y="1668"/>
                      <a:pt x="1656" y="1299"/>
                      <a:pt x="1656" y="834"/>
                    </a:cubicBezTo>
                    <a:cubicBezTo>
                      <a:pt x="1656" y="382"/>
                      <a:pt x="1287" y="1"/>
                      <a:pt x="822" y="1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583;p38">
                <a:extLst>
                  <a:ext uri="{FF2B5EF4-FFF2-40B4-BE49-F238E27FC236}">
                    <a16:creationId xmlns:a16="http://schemas.microsoft.com/office/drawing/2014/main" id="{7DD1E276-5B09-41F4-B226-9E183D52B71E}"/>
                  </a:ext>
                </a:extLst>
              </p:cNvPr>
              <p:cNvSpPr/>
              <p:nvPr/>
            </p:nvSpPr>
            <p:spPr>
              <a:xfrm rot="-1963149">
                <a:off x="3698051" y="1000672"/>
                <a:ext cx="102661" cy="57852"/>
              </a:xfrm>
              <a:custGeom>
                <a:avLst/>
                <a:gdLst/>
                <a:ahLst/>
                <a:cxnLst/>
                <a:rect l="l" t="t" r="r" b="b"/>
                <a:pathLst>
                  <a:path w="8335" h="4697" extrusionOk="0">
                    <a:moveTo>
                      <a:pt x="729" y="0"/>
                    </a:moveTo>
                    <a:cubicBezTo>
                      <a:pt x="587" y="0"/>
                      <a:pt x="452" y="83"/>
                      <a:pt x="381" y="223"/>
                    </a:cubicBezTo>
                    <a:lnTo>
                      <a:pt x="84" y="866"/>
                    </a:lnTo>
                    <a:cubicBezTo>
                      <a:pt x="0" y="1057"/>
                      <a:pt x="84" y="1283"/>
                      <a:pt x="274" y="1366"/>
                    </a:cubicBezTo>
                    <a:lnTo>
                      <a:pt x="7442" y="4664"/>
                    </a:lnTo>
                    <a:cubicBezTo>
                      <a:pt x="7492" y="4686"/>
                      <a:pt x="7544" y="4696"/>
                      <a:pt x="7596" y="4696"/>
                    </a:cubicBezTo>
                    <a:cubicBezTo>
                      <a:pt x="7741" y="4696"/>
                      <a:pt x="7880" y="4614"/>
                      <a:pt x="7942" y="4474"/>
                    </a:cubicBezTo>
                    <a:lnTo>
                      <a:pt x="8239" y="3819"/>
                    </a:lnTo>
                    <a:cubicBezTo>
                      <a:pt x="8335" y="3628"/>
                      <a:pt x="8251" y="3402"/>
                      <a:pt x="8061" y="3319"/>
                    </a:cubicBezTo>
                    <a:lnTo>
                      <a:pt x="881" y="33"/>
                    </a:lnTo>
                    <a:cubicBezTo>
                      <a:pt x="831" y="11"/>
                      <a:pt x="780" y="0"/>
                      <a:pt x="729" y="0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48" name="Google Shape;16;p2">
            <a:extLst>
              <a:ext uri="{FF2B5EF4-FFF2-40B4-BE49-F238E27FC236}">
                <a16:creationId xmlns:a16="http://schemas.microsoft.com/office/drawing/2014/main" id="{E154C100-E649-4ACA-85B7-EB72BDB4D8EF}"/>
              </a:ext>
            </a:extLst>
          </p:cNvPr>
          <p:cNvGrpSpPr/>
          <p:nvPr/>
        </p:nvGrpSpPr>
        <p:grpSpPr>
          <a:xfrm>
            <a:off x="2073503" y="238733"/>
            <a:ext cx="732039" cy="701437"/>
            <a:chOff x="7039475" y="481968"/>
            <a:chExt cx="476805" cy="456783"/>
          </a:xfrm>
        </p:grpSpPr>
        <p:sp>
          <p:nvSpPr>
            <p:cNvPr id="249" name="Google Shape;17;p2">
              <a:extLst>
                <a:ext uri="{FF2B5EF4-FFF2-40B4-BE49-F238E27FC236}">
                  <a16:creationId xmlns:a16="http://schemas.microsoft.com/office/drawing/2014/main" id="{54923BCE-43A4-4093-A179-8133F9554EDD}"/>
                </a:ext>
              </a:extLst>
            </p:cNvPr>
            <p:cNvSpPr/>
            <p:nvPr/>
          </p:nvSpPr>
          <p:spPr>
            <a:xfrm>
              <a:off x="7090867" y="779324"/>
              <a:ext cx="159854" cy="159427"/>
            </a:xfrm>
            <a:custGeom>
              <a:avLst/>
              <a:gdLst/>
              <a:ahLst/>
              <a:cxnLst/>
              <a:rect l="l" t="t" r="r" b="b"/>
              <a:pathLst>
                <a:path w="4871" h="4858" extrusionOk="0">
                  <a:moveTo>
                    <a:pt x="2430" y="0"/>
                  </a:moveTo>
                  <a:cubicBezTo>
                    <a:pt x="1096" y="0"/>
                    <a:pt x="1" y="1083"/>
                    <a:pt x="1" y="2429"/>
                  </a:cubicBezTo>
                  <a:cubicBezTo>
                    <a:pt x="1" y="3774"/>
                    <a:pt x="1096" y="4858"/>
                    <a:pt x="2430" y="4858"/>
                  </a:cubicBezTo>
                  <a:cubicBezTo>
                    <a:pt x="3775" y="4858"/>
                    <a:pt x="4870" y="3774"/>
                    <a:pt x="4870" y="2429"/>
                  </a:cubicBezTo>
                  <a:cubicBezTo>
                    <a:pt x="4870" y="1083"/>
                    <a:pt x="3775" y="0"/>
                    <a:pt x="24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18;p2">
              <a:extLst>
                <a:ext uri="{FF2B5EF4-FFF2-40B4-BE49-F238E27FC236}">
                  <a16:creationId xmlns:a16="http://schemas.microsoft.com/office/drawing/2014/main" id="{3ADA0986-0A73-426A-8F17-FD41754145B7}"/>
                </a:ext>
              </a:extLst>
            </p:cNvPr>
            <p:cNvSpPr/>
            <p:nvPr/>
          </p:nvSpPr>
          <p:spPr>
            <a:xfrm>
              <a:off x="7306541" y="481968"/>
              <a:ext cx="153980" cy="154374"/>
            </a:xfrm>
            <a:custGeom>
              <a:avLst/>
              <a:gdLst/>
              <a:ahLst/>
              <a:cxnLst/>
              <a:rect l="l" t="t" r="r" b="b"/>
              <a:pathLst>
                <a:path w="4692" h="4704" extrusionOk="0">
                  <a:moveTo>
                    <a:pt x="2346" y="0"/>
                  </a:moveTo>
                  <a:cubicBezTo>
                    <a:pt x="1049" y="0"/>
                    <a:pt x="1" y="1060"/>
                    <a:pt x="1" y="2358"/>
                  </a:cubicBezTo>
                  <a:cubicBezTo>
                    <a:pt x="1" y="3656"/>
                    <a:pt x="1049" y="4703"/>
                    <a:pt x="2346" y="4703"/>
                  </a:cubicBezTo>
                  <a:cubicBezTo>
                    <a:pt x="3644" y="4703"/>
                    <a:pt x="4692" y="3656"/>
                    <a:pt x="4692" y="2358"/>
                  </a:cubicBezTo>
                  <a:cubicBezTo>
                    <a:pt x="4692" y="1060"/>
                    <a:pt x="3644" y="0"/>
                    <a:pt x="23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19;p2">
              <a:extLst>
                <a:ext uri="{FF2B5EF4-FFF2-40B4-BE49-F238E27FC236}">
                  <a16:creationId xmlns:a16="http://schemas.microsoft.com/office/drawing/2014/main" id="{729CFFF7-0A70-465D-B832-38B2237C14B1}"/>
                </a:ext>
              </a:extLst>
            </p:cNvPr>
            <p:cNvSpPr/>
            <p:nvPr/>
          </p:nvSpPr>
          <p:spPr>
            <a:xfrm>
              <a:off x="7039475" y="552394"/>
              <a:ext cx="476805" cy="303037"/>
            </a:xfrm>
            <a:custGeom>
              <a:avLst/>
              <a:gdLst/>
              <a:ahLst/>
              <a:cxnLst/>
              <a:rect l="l" t="t" r="r" b="b"/>
              <a:pathLst>
                <a:path w="14529" h="9234" extrusionOk="0">
                  <a:moveTo>
                    <a:pt x="2186" y="0"/>
                  </a:moveTo>
                  <a:cubicBezTo>
                    <a:pt x="796" y="0"/>
                    <a:pt x="1" y="1696"/>
                    <a:pt x="447" y="2403"/>
                  </a:cubicBezTo>
                  <a:cubicBezTo>
                    <a:pt x="1186" y="3557"/>
                    <a:pt x="9365" y="8034"/>
                    <a:pt x="10925" y="8951"/>
                  </a:cubicBezTo>
                  <a:cubicBezTo>
                    <a:pt x="11263" y="9147"/>
                    <a:pt x="11634" y="9233"/>
                    <a:pt x="11998" y="9233"/>
                  </a:cubicBezTo>
                  <a:cubicBezTo>
                    <a:pt x="13315" y="9233"/>
                    <a:pt x="14528" y="8100"/>
                    <a:pt x="13651" y="6915"/>
                  </a:cubicBezTo>
                  <a:cubicBezTo>
                    <a:pt x="12235" y="5010"/>
                    <a:pt x="4615" y="748"/>
                    <a:pt x="2829" y="117"/>
                  </a:cubicBezTo>
                  <a:cubicBezTo>
                    <a:pt x="2603" y="36"/>
                    <a:pt x="2388" y="0"/>
                    <a:pt x="21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0;p2">
              <a:extLst>
                <a:ext uri="{FF2B5EF4-FFF2-40B4-BE49-F238E27FC236}">
                  <a16:creationId xmlns:a16="http://schemas.microsoft.com/office/drawing/2014/main" id="{15F97CFD-01C8-40AA-A475-27B4F49CC9D6}"/>
                </a:ext>
              </a:extLst>
            </p:cNvPr>
            <p:cNvSpPr/>
            <p:nvPr/>
          </p:nvSpPr>
          <p:spPr>
            <a:xfrm>
              <a:off x="7140486" y="805873"/>
              <a:ext cx="43024" cy="43024"/>
            </a:xfrm>
            <a:custGeom>
              <a:avLst/>
              <a:gdLst/>
              <a:ahLst/>
              <a:cxnLst/>
              <a:rect l="l" t="t" r="r" b="b"/>
              <a:pathLst>
                <a:path w="1311" h="1311" extrusionOk="0">
                  <a:moveTo>
                    <a:pt x="656" y="1"/>
                  </a:moveTo>
                  <a:cubicBezTo>
                    <a:pt x="298" y="1"/>
                    <a:pt x="1" y="298"/>
                    <a:pt x="1" y="655"/>
                  </a:cubicBezTo>
                  <a:cubicBezTo>
                    <a:pt x="1" y="1025"/>
                    <a:pt x="298" y="1310"/>
                    <a:pt x="656" y="1310"/>
                  </a:cubicBezTo>
                  <a:cubicBezTo>
                    <a:pt x="1025" y="1310"/>
                    <a:pt x="1310" y="1025"/>
                    <a:pt x="1310" y="655"/>
                  </a:cubicBezTo>
                  <a:cubicBezTo>
                    <a:pt x="1310" y="298"/>
                    <a:pt x="1025" y="1"/>
                    <a:pt x="6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1;p2">
              <a:extLst>
                <a:ext uri="{FF2B5EF4-FFF2-40B4-BE49-F238E27FC236}">
                  <a16:creationId xmlns:a16="http://schemas.microsoft.com/office/drawing/2014/main" id="{5F094E9D-BB1B-49DD-BCE1-8A75E30518C2}"/>
                </a:ext>
              </a:extLst>
            </p:cNvPr>
            <p:cNvSpPr/>
            <p:nvPr/>
          </p:nvSpPr>
          <p:spPr>
            <a:xfrm>
              <a:off x="7125653" y="595549"/>
              <a:ext cx="243440" cy="158705"/>
            </a:xfrm>
            <a:custGeom>
              <a:avLst/>
              <a:gdLst/>
              <a:ahLst/>
              <a:cxnLst/>
              <a:rect l="l" t="t" r="r" b="b"/>
              <a:pathLst>
                <a:path w="7418" h="4836" extrusionOk="0">
                  <a:moveTo>
                    <a:pt x="756" y="1"/>
                  </a:moveTo>
                  <a:cubicBezTo>
                    <a:pt x="594" y="1"/>
                    <a:pt x="438" y="86"/>
                    <a:pt x="357" y="230"/>
                  </a:cubicBezTo>
                  <a:lnTo>
                    <a:pt x="131" y="623"/>
                  </a:lnTo>
                  <a:cubicBezTo>
                    <a:pt x="0" y="838"/>
                    <a:pt x="84" y="1123"/>
                    <a:pt x="298" y="1254"/>
                  </a:cubicBezTo>
                  <a:lnTo>
                    <a:pt x="6442" y="4778"/>
                  </a:lnTo>
                  <a:cubicBezTo>
                    <a:pt x="6511" y="4817"/>
                    <a:pt x="6587" y="4835"/>
                    <a:pt x="6663" y="4835"/>
                  </a:cubicBezTo>
                  <a:cubicBezTo>
                    <a:pt x="6824" y="4835"/>
                    <a:pt x="6984" y="4753"/>
                    <a:pt x="7073" y="4600"/>
                  </a:cubicBezTo>
                  <a:lnTo>
                    <a:pt x="7287" y="4219"/>
                  </a:lnTo>
                  <a:cubicBezTo>
                    <a:pt x="7418" y="4005"/>
                    <a:pt x="7346" y="3719"/>
                    <a:pt x="7120" y="3588"/>
                  </a:cubicBezTo>
                  <a:lnTo>
                    <a:pt x="989" y="64"/>
                  </a:lnTo>
                  <a:cubicBezTo>
                    <a:pt x="915" y="21"/>
                    <a:pt x="835" y="1"/>
                    <a:pt x="7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2" name="Google Shape;30;p2">
            <a:extLst>
              <a:ext uri="{FF2B5EF4-FFF2-40B4-BE49-F238E27FC236}">
                <a16:creationId xmlns:a16="http://schemas.microsoft.com/office/drawing/2014/main" id="{3E471299-BA97-481A-9808-95C5FB34B32D}"/>
              </a:ext>
            </a:extLst>
          </p:cNvPr>
          <p:cNvGrpSpPr/>
          <p:nvPr/>
        </p:nvGrpSpPr>
        <p:grpSpPr>
          <a:xfrm rot="848546">
            <a:off x="1793448" y="4009536"/>
            <a:ext cx="386406" cy="349020"/>
            <a:chOff x="1761950" y="1669000"/>
            <a:chExt cx="482700" cy="529100"/>
          </a:xfrm>
        </p:grpSpPr>
        <p:sp>
          <p:nvSpPr>
            <p:cNvPr id="263" name="Google Shape;31;p2">
              <a:extLst>
                <a:ext uri="{FF2B5EF4-FFF2-40B4-BE49-F238E27FC236}">
                  <a16:creationId xmlns:a16="http://schemas.microsoft.com/office/drawing/2014/main" id="{E0CF0894-0306-4F18-A30B-011C19DD269A}"/>
                </a:ext>
              </a:extLst>
            </p:cNvPr>
            <p:cNvSpPr/>
            <p:nvPr/>
          </p:nvSpPr>
          <p:spPr>
            <a:xfrm>
              <a:off x="1761950" y="1669000"/>
              <a:ext cx="482700" cy="529100"/>
            </a:xfrm>
            <a:custGeom>
              <a:avLst/>
              <a:gdLst/>
              <a:ahLst/>
              <a:cxnLst/>
              <a:rect l="l" t="t" r="r" b="b"/>
              <a:pathLst>
                <a:path w="19308" h="21164" extrusionOk="0">
                  <a:moveTo>
                    <a:pt x="8652" y="3590"/>
                  </a:moveTo>
                  <a:cubicBezTo>
                    <a:pt x="9200" y="3590"/>
                    <a:pt x="9762" y="3731"/>
                    <a:pt x="10282" y="4028"/>
                  </a:cubicBezTo>
                  <a:cubicBezTo>
                    <a:pt x="11794" y="4897"/>
                    <a:pt x="12366" y="6767"/>
                    <a:pt x="11532" y="8207"/>
                  </a:cubicBezTo>
                  <a:cubicBezTo>
                    <a:pt x="10983" y="9165"/>
                    <a:pt x="9973" y="9693"/>
                    <a:pt x="8916" y="9693"/>
                  </a:cubicBezTo>
                  <a:cubicBezTo>
                    <a:pt x="8369" y="9693"/>
                    <a:pt x="7809" y="9551"/>
                    <a:pt x="7294" y="9255"/>
                  </a:cubicBezTo>
                  <a:cubicBezTo>
                    <a:pt x="5770" y="8386"/>
                    <a:pt x="5210" y="6517"/>
                    <a:pt x="6043" y="5064"/>
                  </a:cubicBezTo>
                  <a:cubicBezTo>
                    <a:pt x="6592" y="4115"/>
                    <a:pt x="7595" y="3590"/>
                    <a:pt x="8652" y="3590"/>
                  </a:cubicBezTo>
                  <a:close/>
                  <a:moveTo>
                    <a:pt x="8921" y="0"/>
                  </a:moveTo>
                  <a:cubicBezTo>
                    <a:pt x="3425" y="0"/>
                    <a:pt x="1" y="7231"/>
                    <a:pt x="3460" y="11124"/>
                  </a:cubicBezTo>
                  <a:cubicBezTo>
                    <a:pt x="4980" y="12835"/>
                    <a:pt x="6651" y="13348"/>
                    <a:pt x="8108" y="13348"/>
                  </a:cubicBezTo>
                  <a:cubicBezTo>
                    <a:pt x="10292" y="13348"/>
                    <a:pt x="11996" y="12196"/>
                    <a:pt x="11997" y="12196"/>
                  </a:cubicBezTo>
                  <a:lnTo>
                    <a:pt x="11997" y="12196"/>
                  </a:lnTo>
                  <a:cubicBezTo>
                    <a:pt x="11997" y="12196"/>
                    <a:pt x="10818" y="15958"/>
                    <a:pt x="7520" y="16423"/>
                  </a:cubicBezTo>
                  <a:cubicBezTo>
                    <a:pt x="4210" y="16899"/>
                    <a:pt x="1912" y="17518"/>
                    <a:pt x="2305" y="19173"/>
                  </a:cubicBezTo>
                  <a:cubicBezTo>
                    <a:pt x="2626" y="20508"/>
                    <a:pt x="3836" y="21163"/>
                    <a:pt x="5444" y="21163"/>
                  </a:cubicBezTo>
                  <a:cubicBezTo>
                    <a:pt x="8423" y="21163"/>
                    <a:pt x="12767" y="18912"/>
                    <a:pt x="15342" y="14565"/>
                  </a:cubicBezTo>
                  <a:cubicBezTo>
                    <a:pt x="19307" y="7874"/>
                    <a:pt x="17033" y="1873"/>
                    <a:pt x="10592" y="218"/>
                  </a:cubicBezTo>
                  <a:cubicBezTo>
                    <a:pt x="10018" y="69"/>
                    <a:pt x="9460" y="0"/>
                    <a:pt x="89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32;p2">
              <a:extLst>
                <a:ext uri="{FF2B5EF4-FFF2-40B4-BE49-F238E27FC236}">
                  <a16:creationId xmlns:a16="http://schemas.microsoft.com/office/drawing/2014/main" id="{1BD7FB81-1292-44FE-80A5-F6A199461BD7}"/>
                </a:ext>
              </a:extLst>
            </p:cNvPr>
            <p:cNvSpPr/>
            <p:nvPr/>
          </p:nvSpPr>
          <p:spPr>
            <a:xfrm>
              <a:off x="2046075" y="2061100"/>
              <a:ext cx="36350" cy="36050"/>
            </a:xfrm>
            <a:custGeom>
              <a:avLst/>
              <a:gdLst/>
              <a:ahLst/>
              <a:cxnLst/>
              <a:rect l="l" t="t" r="r" b="b"/>
              <a:pathLst>
                <a:path w="1454" h="1442" extrusionOk="0">
                  <a:moveTo>
                    <a:pt x="727" y="0"/>
                  </a:moveTo>
                  <a:cubicBezTo>
                    <a:pt x="322" y="0"/>
                    <a:pt x="1" y="322"/>
                    <a:pt x="1" y="727"/>
                  </a:cubicBezTo>
                  <a:cubicBezTo>
                    <a:pt x="1" y="1120"/>
                    <a:pt x="322" y="1441"/>
                    <a:pt x="727" y="1441"/>
                  </a:cubicBezTo>
                  <a:cubicBezTo>
                    <a:pt x="1132" y="1441"/>
                    <a:pt x="1453" y="1120"/>
                    <a:pt x="1453" y="727"/>
                  </a:cubicBezTo>
                  <a:cubicBezTo>
                    <a:pt x="1453" y="322"/>
                    <a:pt x="1132" y="0"/>
                    <a:pt x="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33;p2">
              <a:extLst>
                <a:ext uri="{FF2B5EF4-FFF2-40B4-BE49-F238E27FC236}">
                  <a16:creationId xmlns:a16="http://schemas.microsoft.com/office/drawing/2014/main" id="{207463E3-3E10-4A08-A44C-7C4068C7301C}"/>
                </a:ext>
              </a:extLst>
            </p:cNvPr>
            <p:cNvSpPr/>
            <p:nvPr/>
          </p:nvSpPr>
          <p:spPr>
            <a:xfrm>
              <a:off x="1866425" y="2108000"/>
              <a:ext cx="179675" cy="64750"/>
            </a:xfrm>
            <a:custGeom>
              <a:avLst/>
              <a:gdLst/>
              <a:ahLst/>
              <a:cxnLst/>
              <a:rect l="l" t="t" r="r" b="b"/>
              <a:pathLst>
                <a:path w="7187" h="2590" extrusionOk="0">
                  <a:moveTo>
                    <a:pt x="6473" y="0"/>
                  </a:moveTo>
                  <a:cubicBezTo>
                    <a:pt x="5731" y="0"/>
                    <a:pt x="4264" y="1127"/>
                    <a:pt x="2950" y="1127"/>
                  </a:cubicBezTo>
                  <a:cubicBezTo>
                    <a:pt x="2917" y="1127"/>
                    <a:pt x="2885" y="1126"/>
                    <a:pt x="2853" y="1125"/>
                  </a:cubicBezTo>
                  <a:cubicBezTo>
                    <a:pt x="2772" y="1122"/>
                    <a:pt x="2693" y="1120"/>
                    <a:pt x="2615" y="1120"/>
                  </a:cubicBezTo>
                  <a:cubicBezTo>
                    <a:pt x="1103" y="1120"/>
                    <a:pt x="0" y="1654"/>
                    <a:pt x="555" y="2220"/>
                  </a:cubicBezTo>
                  <a:cubicBezTo>
                    <a:pt x="816" y="2482"/>
                    <a:pt x="1430" y="2589"/>
                    <a:pt x="2132" y="2589"/>
                  </a:cubicBezTo>
                  <a:cubicBezTo>
                    <a:pt x="3028" y="2589"/>
                    <a:pt x="4069" y="2414"/>
                    <a:pt x="4710" y="2161"/>
                  </a:cubicBezTo>
                  <a:cubicBezTo>
                    <a:pt x="5853" y="1708"/>
                    <a:pt x="7187" y="756"/>
                    <a:pt x="6853" y="196"/>
                  </a:cubicBezTo>
                  <a:cubicBezTo>
                    <a:pt x="6770" y="57"/>
                    <a:pt x="6640" y="0"/>
                    <a:pt x="64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4" name="Google Shape;12;p2">
            <a:extLst>
              <a:ext uri="{FF2B5EF4-FFF2-40B4-BE49-F238E27FC236}">
                <a16:creationId xmlns:a16="http://schemas.microsoft.com/office/drawing/2014/main" id="{16D34F4B-4E4B-4083-A748-7E3CD9638DC1}"/>
              </a:ext>
            </a:extLst>
          </p:cNvPr>
          <p:cNvGrpSpPr/>
          <p:nvPr/>
        </p:nvGrpSpPr>
        <p:grpSpPr>
          <a:xfrm rot="1765417">
            <a:off x="3359014" y="2254607"/>
            <a:ext cx="658665" cy="242957"/>
            <a:chOff x="1534264" y="1075884"/>
            <a:chExt cx="438393" cy="186755"/>
          </a:xfrm>
        </p:grpSpPr>
        <p:sp>
          <p:nvSpPr>
            <p:cNvPr id="246" name="Google Shape;14;p2">
              <a:extLst>
                <a:ext uri="{FF2B5EF4-FFF2-40B4-BE49-F238E27FC236}">
                  <a16:creationId xmlns:a16="http://schemas.microsoft.com/office/drawing/2014/main" id="{99EDC719-C2F5-4D24-B708-D9EF2F0F6E4E}"/>
                </a:ext>
              </a:extLst>
            </p:cNvPr>
            <p:cNvSpPr/>
            <p:nvPr/>
          </p:nvSpPr>
          <p:spPr>
            <a:xfrm rot="-2361516">
              <a:off x="1906814" y="1116052"/>
              <a:ext cx="65843" cy="66321"/>
            </a:xfrm>
            <a:custGeom>
              <a:avLst/>
              <a:gdLst/>
              <a:ahLst/>
              <a:cxnLst/>
              <a:rect l="l" t="t" r="r" b="b"/>
              <a:pathLst>
                <a:path w="1656" h="1668" extrusionOk="0">
                  <a:moveTo>
                    <a:pt x="822" y="1"/>
                  </a:moveTo>
                  <a:cubicBezTo>
                    <a:pt x="370" y="1"/>
                    <a:pt x="1" y="382"/>
                    <a:pt x="1" y="834"/>
                  </a:cubicBezTo>
                  <a:cubicBezTo>
                    <a:pt x="1" y="1299"/>
                    <a:pt x="370" y="1668"/>
                    <a:pt x="822" y="1668"/>
                  </a:cubicBezTo>
                  <a:cubicBezTo>
                    <a:pt x="1287" y="1668"/>
                    <a:pt x="1656" y="1299"/>
                    <a:pt x="1656" y="834"/>
                  </a:cubicBezTo>
                  <a:cubicBezTo>
                    <a:pt x="1656" y="382"/>
                    <a:pt x="1287" y="1"/>
                    <a:pt x="822" y="1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15;p2">
              <a:extLst>
                <a:ext uri="{FF2B5EF4-FFF2-40B4-BE49-F238E27FC236}">
                  <a16:creationId xmlns:a16="http://schemas.microsoft.com/office/drawing/2014/main" id="{25818524-F4A1-41AB-BD23-4109BA054092}"/>
                </a:ext>
              </a:extLst>
            </p:cNvPr>
            <p:cNvSpPr/>
            <p:nvPr/>
          </p:nvSpPr>
          <p:spPr>
            <a:xfrm rot="-2361516">
              <a:off x="1534264" y="1075884"/>
              <a:ext cx="331404" cy="186755"/>
            </a:xfrm>
            <a:custGeom>
              <a:avLst/>
              <a:gdLst/>
              <a:ahLst/>
              <a:cxnLst/>
              <a:rect l="l" t="t" r="r" b="b"/>
              <a:pathLst>
                <a:path w="8335" h="4697" extrusionOk="0">
                  <a:moveTo>
                    <a:pt x="729" y="0"/>
                  </a:moveTo>
                  <a:cubicBezTo>
                    <a:pt x="587" y="0"/>
                    <a:pt x="452" y="83"/>
                    <a:pt x="381" y="223"/>
                  </a:cubicBezTo>
                  <a:lnTo>
                    <a:pt x="84" y="866"/>
                  </a:lnTo>
                  <a:cubicBezTo>
                    <a:pt x="0" y="1057"/>
                    <a:pt x="84" y="1283"/>
                    <a:pt x="274" y="1366"/>
                  </a:cubicBezTo>
                  <a:lnTo>
                    <a:pt x="7442" y="4664"/>
                  </a:lnTo>
                  <a:cubicBezTo>
                    <a:pt x="7492" y="4686"/>
                    <a:pt x="7544" y="4696"/>
                    <a:pt x="7596" y="4696"/>
                  </a:cubicBezTo>
                  <a:cubicBezTo>
                    <a:pt x="7741" y="4696"/>
                    <a:pt x="7880" y="4614"/>
                    <a:pt x="7942" y="4474"/>
                  </a:cubicBezTo>
                  <a:lnTo>
                    <a:pt x="8239" y="3819"/>
                  </a:lnTo>
                  <a:cubicBezTo>
                    <a:pt x="8335" y="3628"/>
                    <a:pt x="8251" y="3402"/>
                    <a:pt x="8061" y="3319"/>
                  </a:cubicBezTo>
                  <a:lnTo>
                    <a:pt x="881" y="33"/>
                  </a:lnTo>
                  <a:cubicBezTo>
                    <a:pt x="831" y="11"/>
                    <a:pt x="780" y="0"/>
                    <a:pt x="729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AF60D424-F6C6-4483-AF94-181FB5260B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4656" y="2459823"/>
            <a:ext cx="2108111" cy="29124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00387DC-349F-4D2F-AE5E-FBCC8A2B6B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844" y="1948375"/>
            <a:ext cx="2749534" cy="31519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98F3A84-DC7F-15A3-959C-68E7A88847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8634" y="-5567"/>
            <a:ext cx="2845771" cy="120557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E110A99-404B-6F43-08D4-99D78B3143FC}"/>
              </a:ext>
            </a:extLst>
          </p:cNvPr>
          <p:cNvSpPr txBox="1"/>
          <p:nvPr/>
        </p:nvSpPr>
        <p:spPr>
          <a:xfrm>
            <a:off x="2422215" y="3456531"/>
            <a:ext cx="2800767" cy="861774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5000" dirty="0">
                <a:ln w="19050">
                  <a:solidFill>
                    <a:schemeClr val="bg1"/>
                  </a:solidFill>
                </a:ln>
                <a:solidFill>
                  <a:schemeClr val="accent2">
                    <a:lumMod val="20000"/>
                    <a:lumOff val="80000"/>
                  </a:schemeClr>
                </a:solidFill>
                <a:latin typeface="UVN Bai Sau Nang" panose="04030905020802020C03" pitchFamily="82" charset="0"/>
              </a:rPr>
              <a:t>Trang 16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l="71671" t="-9160" b="1"/>
          <a:stretch/>
        </p:blipFill>
        <p:spPr>
          <a:xfrm>
            <a:off x="1897557" y="1031303"/>
            <a:ext cx="4106987" cy="18900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/>
          <a:srcRect l="81623" t="-8942"/>
          <a:stretch/>
        </p:blipFill>
        <p:spPr>
          <a:xfrm>
            <a:off x="4593020" y="2323103"/>
            <a:ext cx="2956554" cy="18065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13">
            <a:extLst>
              <a:ext uri="{FF2B5EF4-FFF2-40B4-BE49-F238E27FC236}">
                <a16:creationId xmlns:a16="http://schemas.microsoft.com/office/drawing/2014/main" id="{4BAD50B7-F465-4B28-936C-D20ACE411B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1580" y="1529180"/>
            <a:ext cx="27443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249555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249555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49555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4955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4955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4955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4955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4955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4955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en-US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5" name="Text Box 62">
            <a:extLst>
              <a:ext uri="{FF2B5EF4-FFF2-40B4-BE49-F238E27FC236}">
                <a16:creationId xmlns:a16="http://schemas.microsoft.com/office/drawing/2014/main" id="{8D5AD8F2-A384-4742-89D6-596988C0D5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500" y="1056079"/>
            <a:ext cx="5282572" cy="206210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FontTx/>
              <a:buNone/>
            </a:pPr>
            <a:r>
              <a:rPr lang="en-US" altLang="en-US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F TypoSlabserif" panose="02000403050000020004" pitchFamily="2" charset="0"/>
              </a:rPr>
              <a:t>Chu vi P </a:t>
            </a:r>
            <a:r>
              <a:rPr lang="en-US" altLang="en-US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F TypoSlabserif" panose="02000403050000020004" pitchFamily="2" charset="0"/>
              </a:rPr>
              <a:t>của</a:t>
            </a:r>
            <a:r>
              <a:rPr lang="en-US" altLang="en-US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F TypoSlabserif" panose="02000403050000020004" pitchFamily="2" charset="0"/>
              </a:rPr>
              <a:t> </a:t>
            </a:r>
            <a:r>
              <a:rPr lang="en-US" altLang="en-US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F TypoSlabserif" panose="02000403050000020004" pitchFamily="2" charset="0"/>
              </a:rPr>
              <a:t>hình</a:t>
            </a:r>
            <a:r>
              <a:rPr lang="en-US" altLang="en-US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F TypoSlabserif" panose="02000403050000020004" pitchFamily="2" charset="0"/>
              </a:rPr>
              <a:t> </a:t>
            </a:r>
            <a:r>
              <a:rPr lang="en-US" altLang="en-US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F TypoSlabserif" panose="02000403050000020004" pitchFamily="2" charset="0"/>
              </a:rPr>
              <a:t>chữ</a:t>
            </a:r>
            <a:r>
              <a:rPr lang="en-US" altLang="en-US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F TypoSlabserif" panose="02000403050000020004" pitchFamily="2" charset="0"/>
              </a:rPr>
              <a:t> </a:t>
            </a:r>
            <a:r>
              <a:rPr lang="en-US" altLang="en-US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F TypoSlabserif" panose="02000403050000020004" pitchFamily="2" charset="0"/>
              </a:rPr>
              <a:t>nhật</a:t>
            </a:r>
            <a:r>
              <a:rPr lang="en-US" altLang="en-US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F TypoSlabserif" panose="02000403050000020004" pitchFamily="2" charset="0"/>
              </a:rPr>
              <a:t> </a:t>
            </a:r>
            <a:r>
              <a:rPr lang="en-US" altLang="en-US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F TypoSlabserif" panose="02000403050000020004" pitchFamily="2" charset="0"/>
              </a:rPr>
              <a:t>có</a:t>
            </a:r>
            <a:r>
              <a:rPr lang="en-US" altLang="en-US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F TypoSlabserif" panose="02000403050000020004" pitchFamily="2" charset="0"/>
              </a:rPr>
              <a:t> </a:t>
            </a:r>
            <a:r>
              <a:rPr lang="en-US" altLang="en-US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F TypoSlabserif" panose="02000403050000020004" pitchFamily="2" charset="0"/>
              </a:rPr>
              <a:t>chiều</a:t>
            </a:r>
            <a:r>
              <a:rPr lang="en-US" altLang="en-US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F TypoSlabserif" panose="02000403050000020004" pitchFamily="2" charset="0"/>
              </a:rPr>
              <a:t> </a:t>
            </a:r>
            <a:r>
              <a:rPr lang="en-US" altLang="en-US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F TypoSlabserif" panose="02000403050000020004" pitchFamily="2" charset="0"/>
              </a:rPr>
              <a:t>dài</a:t>
            </a:r>
            <a:r>
              <a:rPr lang="en-US" altLang="en-US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F TypoSlabserif" panose="02000403050000020004" pitchFamily="2" charset="0"/>
              </a:rPr>
              <a:t> a </a:t>
            </a:r>
            <a:r>
              <a:rPr lang="en-US" altLang="en-US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F TypoSlabserif" panose="02000403050000020004" pitchFamily="2" charset="0"/>
              </a:rPr>
              <a:t>chiều</a:t>
            </a:r>
            <a:r>
              <a:rPr lang="en-US" altLang="en-US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F TypoSlabserif" panose="02000403050000020004" pitchFamily="2" charset="0"/>
              </a:rPr>
              <a:t> </a:t>
            </a:r>
            <a:r>
              <a:rPr lang="en-US" altLang="en-US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F TypoSlabserif" panose="02000403050000020004" pitchFamily="2" charset="0"/>
              </a:rPr>
              <a:t>rộng</a:t>
            </a:r>
            <a:r>
              <a:rPr lang="en-US" altLang="en-US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F TypoSlabserif" panose="02000403050000020004" pitchFamily="2" charset="0"/>
              </a:rPr>
              <a:t> b (</a:t>
            </a:r>
            <a:r>
              <a:rPr lang="en-US" altLang="en-US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F TypoSlabserif" panose="02000403050000020004" pitchFamily="2" charset="0"/>
              </a:rPr>
              <a:t>cùng</a:t>
            </a:r>
            <a:r>
              <a:rPr lang="en-US" altLang="en-US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F TypoSlabserif" panose="02000403050000020004" pitchFamily="2" charset="0"/>
              </a:rPr>
              <a:t> </a:t>
            </a:r>
            <a:r>
              <a:rPr lang="en-US" altLang="en-US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F TypoSlabserif" panose="02000403050000020004" pitchFamily="2" charset="0"/>
              </a:rPr>
              <a:t>đơn</a:t>
            </a:r>
            <a:r>
              <a:rPr lang="en-US" altLang="en-US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F TypoSlabserif" panose="02000403050000020004" pitchFamily="2" charset="0"/>
              </a:rPr>
              <a:t> </a:t>
            </a:r>
            <a:r>
              <a:rPr lang="en-US" altLang="en-US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F TypoSlabserif" panose="02000403050000020004" pitchFamily="2" charset="0"/>
              </a:rPr>
              <a:t>vị</a:t>
            </a:r>
            <a:r>
              <a:rPr lang="en-US" altLang="en-US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F TypoSlabserif" panose="02000403050000020004" pitchFamily="2" charset="0"/>
              </a:rPr>
              <a:t> </a:t>
            </a:r>
            <a:r>
              <a:rPr lang="en-US" altLang="en-US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F TypoSlabserif" panose="02000403050000020004" pitchFamily="2" charset="0"/>
              </a:rPr>
              <a:t>đo</a:t>
            </a:r>
            <a:r>
              <a:rPr lang="en-US" altLang="en-US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F TypoSlabserif" panose="02000403050000020004" pitchFamily="2" charset="0"/>
              </a:rPr>
              <a:t>) </a:t>
            </a:r>
            <a:r>
              <a:rPr lang="en-US" altLang="en-US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F TypoSlabserif" panose="02000403050000020004" pitchFamily="2" charset="0"/>
              </a:rPr>
              <a:t>được</a:t>
            </a:r>
            <a:r>
              <a:rPr lang="en-US" altLang="en-US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F TypoSlabserif" panose="02000403050000020004" pitchFamily="2" charset="0"/>
              </a:rPr>
              <a:t> </a:t>
            </a:r>
            <a:r>
              <a:rPr lang="en-US" altLang="en-US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F TypoSlabserif" panose="02000403050000020004" pitchFamily="2" charset="0"/>
              </a:rPr>
              <a:t>tính</a:t>
            </a:r>
            <a:r>
              <a:rPr lang="en-US" altLang="en-US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F TypoSlabserif" panose="02000403050000020004" pitchFamily="2" charset="0"/>
              </a:rPr>
              <a:t> </a:t>
            </a:r>
            <a:r>
              <a:rPr lang="en-US" altLang="en-US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F TypoSlabserif" panose="02000403050000020004" pitchFamily="2" charset="0"/>
              </a:rPr>
              <a:t>theo</a:t>
            </a:r>
            <a:r>
              <a:rPr lang="en-US" altLang="en-US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F TypoSlabserif" panose="02000403050000020004" pitchFamily="2" charset="0"/>
              </a:rPr>
              <a:t> </a:t>
            </a:r>
            <a:r>
              <a:rPr lang="en-US" altLang="en-US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F TypoSlabserif" panose="02000403050000020004" pitchFamily="2" charset="0"/>
              </a:rPr>
              <a:t>công</a:t>
            </a:r>
            <a:r>
              <a:rPr lang="en-US" altLang="en-US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F TypoSlabserif" panose="02000403050000020004" pitchFamily="2" charset="0"/>
              </a:rPr>
              <a:t> </a:t>
            </a:r>
            <a:r>
              <a:rPr lang="en-US" altLang="en-US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F TypoSlabserif" panose="02000403050000020004" pitchFamily="2" charset="0"/>
              </a:rPr>
              <a:t>thức</a:t>
            </a:r>
            <a:endParaRPr lang="en-US" altLang="en-US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VF TypoSlabserif" panose="02000403050000020004" pitchFamily="2" charset="0"/>
            </a:endParaRPr>
          </a:p>
        </p:txBody>
      </p:sp>
      <p:sp>
        <p:nvSpPr>
          <p:cNvPr id="50" name="Text Box 62">
            <a:extLst>
              <a:ext uri="{FF2B5EF4-FFF2-40B4-BE49-F238E27FC236}">
                <a16:creationId xmlns:a16="http://schemas.microsoft.com/office/drawing/2014/main" id="{3E00FD0E-A250-425A-98C5-36E60A8BBB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7454" y="4311071"/>
            <a:ext cx="8078053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FontTx/>
              <a:buNone/>
            </a:pPr>
            <a:r>
              <a:rPr lang="en-US" altLang="en-US" sz="35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altLang="en-US" sz="3500" b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a+b</a:t>
            </a:r>
            <a:r>
              <a:rPr lang="en-US" altLang="en-US" sz="35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 x 2 </a:t>
            </a:r>
            <a:r>
              <a:rPr lang="en-US" altLang="en-US" sz="3500" b="1" dirty="0" err="1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altLang="en-US" sz="3500" b="1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US" altLang="en-US" sz="3500" b="1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altLang="en-US" sz="3500" b="1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altLang="en-US" sz="3500" b="1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chứa</a:t>
            </a:r>
            <a:r>
              <a:rPr lang="en-US" altLang="en-US" sz="3500" b="1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i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altLang="en-US" sz="3500" b="1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endParaRPr lang="en-US" altLang="en-US" sz="3500" b="1" dirty="0">
              <a:solidFill>
                <a:schemeClr val="accent4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53" name="Google Shape;616;p40">
            <a:extLst>
              <a:ext uri="{FF2B5EF4-FFF2-40B4-BE49-F238E27FC236}">
                <a16:creationId xmlns:a16="http://schemas.microsoft.com/office/drawing/2014/main" id="{93C40DF6-3784-442C-B650-DC35F780450E}"/>
              </a:ext>
            </a:extLst>
          </p:cNvPr>
          <p:cNvGrpSpPr/>
          <p:nvPr/>
        </p:nvGrpSpPr>
        <p:grpSpPr>
          <a:xfrm rot="308040">
            <a:off x="230072" y="37608"/>
            <a:ext cx="1148201" cy="1160038"/>
            <a:chOff x="5616500" y="1812300"/>
            <a:chExt cx="2604784" cy="2902573"/>
          </a:xfrm>
        </p:grpSpPr>
        <p:sp>
          <p:nvSpPr>
            <p:cNvPr id="54" name="Google Shape;617;p40">
              <a:extLst>
                <a:ext uri="{FF2B5EF4-FFF2-40B4-BE49-F238E27FC236}">
                  <a16:creationId xmlns:a16="http://schemas.microsoft.com/office/drawing/2014/main" id="{819DA8A1-CFCC-4BE2-8E1F-260DE3BD1A76}"/>
                </a:ext>
              </a:extLst>
            </p:cNvPr>
            <p:cNvSpPr/>
            <p:nvPr/>
          </p:nvSpPr>
          <p:spPr>
            <a:xfrm>
              <a:off x="5616500" y="4179784"/>
              <a:ext cx="290520" cy="141654"/>
            </a:xfrm>
            <a:custGeom>
              <a:avLst/>
              <a:gdLst/>
              <a:ahLst/>
              <a:cxnLst/>
              <a:rect l="l" t="t" r="r" b="b"/>
              <a:pathLst>
                <a:path w="10191" h="4969" extrusionOk="0">
                  <a:moveTo>
                    <a:pt x="8512" y="1"/>
                  </a:moveTo>
                  <a:lnTo>
                    <a:pt x="4690" y="72"/>
                  </a:lnTo>
                  <a:cubicBezTo>
                    <a:pt x="4690" y="72"/>
                    <a:pt x="904" y="858"/>
                    <a:pt x="368" y="2692"/>
                  </a:cubicBezTo>
                  <a:cubicBezTo>
                    <a:pt x="1" y="3913"/>
                    <a:pt x="2560" y="4968"/>
                    <a:pt x="4951" y="4968"/>
                  </a:cubicBezTo>
                  <a:cubicBezTo>
                    <a:pt x="6127" y="4968"/>
                    <a:pt x="7262" y="4713"/>
                    <a:pt x="7988" y="4097"/>
                  </a:cubicBezTo>
                  <a:cubicBezTo>
                    <a:pt x="10191" y="2227"/>
                    <a:pt x="8512" y="1"/>
                    <a:pt x="8512" y="1"/>
                  </a:cubicBezTo>
                  <a:close/>
                </a:path>
              </a:pathLst>
            </a:custGeom>
            <a:solidFill>
              <a:srgbClr val="7BC2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618;p40">
              <a:extLst>
                <a:ext uri="{FF2B5EF4-FFF2-40B4-BE49-F238E27FC236}">
                  <a16:creationId xmlns:a16="http://schemas.microsoft.com/office/drawing/2014/main" id="{A8B2E1F6-A37B-4712-861F-E7E24379F30D}"/>
                </a:ext>
              </a:extLst>
            </p:cNvPr>
            <p:cNvSpPr/>
            <p:nvPr/>
          </p:nvSpPr>
          <p:spPr>
            <a:xfrm>
              <a:off x="6744695" y="4474697"/>
              <a:ext cx="206708" cy="240176"/>
            </a:xfrm>
            <a:custGeom>
              <a:avLst/>
              <a:gdLst/>
              <a:ahLst/>
              <a:cxnLst/>
              <a:rect l="l" t="t" r="r" b="b"/>
              <a:pathLst>
                <a:path w="7251" h="8425" extrusionOk="0">
                  <a:moveTo>
                    <a:pt x="5656" y="0"/>
                  </a:moveTo>
                  <a:cubicBezTo>
                    <a:pt x="4432" y="0"/>
                    <a:pt x="2453" y="2872"/>
                    <a:pt x="2453" y="2872"/>
                  </a:cubicBezTo>
                  <a:cubicBezTo>
                    <a:pt x="2453" y="2872"/>
                    <a:pt x="0" y="8206"/>
                    <a:pt x="3632" y="8420"/>
                  </a:cubicBezTo>
                  <a:cubicBezTo>
                    <a:pt x="3686" y="8423"/>
                    <a:pt x="3739" y="8425"/>
                    <a:pt x="3791" y="8425"/>
                  </a:cubicBezTo>
                  <a:cubicBezTo>
                    <a:pt x="7251" y="8425"/>
                    <a:pt x="7224" y="1531"/>
                    <a:pt x="6192" y="264"/>
                  </a:cubicBezTo>
                  <a:cubicBezTo>
                    <a:pt x="6042" y="79"/>
                    <a:pt x="5860" y="0"/>
                    <a:pt x="5656" y="0"/>
                  </a:cubicBezTo>
                  <a:close/>
                </a:path>
              </a:pathLst>
            </a:custGeom>
            <a:solidFill>
              <a:srgbClr val="7BC2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619;p40">
              <a:extLst>
                <a:ext uri="{FF2B5EF4-FFF2-40B4-BE49-F238E27FC236}">
                  <a16:creationId xmlns:a16="http://schemas.microsoft.com/office/drawing/2014/main" id="{CAC0286B-7FC3-4F58-B843-7EE0AD250D6D}"/>
                </a:ext>
              </a:extLst>
            </p:cNvPr>
            <p:cNvSpPr/>
            <p:nvPr/>
          </p:nvSpPr>
          <p:spPr>
            <a:xfrm>
              <a:off x="5719641" y="3354000"/>
              <a:ext cx="1224654" cy="1203017"/>
            </a:xfrm>
            <a:custGeom>
              <a:avLst/>
              <a:gdLst/>
              <a:ahLst/>
              <a:cxnLst/>
              <a:rect l="l" t="t" r="r" b="b"/>
              <a:pathLst>
                <a:path w="42959" h="42200" extrusionOk="0">
                  <a:moveTo>
                    <a:pt x="23599" y="0"/>
                  </a:moveTo>
                  <a:cubicBezTo>
                    <a:pt x="23599" y="0"/>
                    <a:pt x="16598" y="1334"/>
                    <a:pt x="8644" y="9573"/>
                  </a:cubicBezTo>
                  <a:cubicBezTo>
                    <a:pt x="679" y="17812"/>
                    <a:pt x="1" y="28408"/>
                    <a:pt x="1" y="28408"/>
                  </a:cubicBezTo>
                  <a:cubicBezTo>
                    <a:pt x="1" y="28408"/>
                    <a:pt x="1669" y="30118"/>
                    <a:pt x="3669" y="30118"/>
                  </a:cubicBezTo>
                  <a:cubicBezTo>
                    <a:pt x="4281" y="30118"/>
                    <a:pt x="4925" y="29958"/>
                    <a:pt x="5561" y="29539"/>
                  </a:cubicBezTo>
                  <a:cubicBezTo>
                    <a:pt x="5561" y="29539"/>
                    <a:pt x="7859" y="13740"/>
                    <a:pt x="26349" y="11228"/>
                  </a:cubicBezTo>
                  <a:lnTo>
                    <a:pt x="26349" y="11228"/>
                  </a:lnTo>
                  <a:cubicBezTo>
                    <a:pt x="26349" y="11228"/>
                    <a:pt x="25754" y="23491"/>
                    <a:pt x="30504" y="31409"/>
                  </a:cubicBezTo>
                  <a:cubicBezTo>
                    <a:pt x="35255" y="39326"/>
                    <a:pt x="37481" y="42124"/>
                    <a:pt x="37481" y="42124"/>
                  </a:cubicBezTo>
                  <a:cubicBezTo>
                    <a:pt x="37481" y="42124"/>
                    <a:pt x="37729" y="42199"/>
                    <a:pt x="38146" y="42199"/>
                  </a:cubicBezTo>
                  <a:cubicBezTo>
                    <a:pt x="39141" y="42199"/>
                    <a:pt x="41097" y="41774"/>
                    <a:pt x="42958" y="38898"/>
                  </a:cubicBezTo>
                  <a:cubicBezTo>
                    <a:pt x="42958" y="38898"/>
                    <a:pt x="32124" y="21431"/>
                    <a:pt x="35862" y="9192"/>
                  </a:cubicBezTo>
                  <a:cubicBezTo>
                    <a:pt x="38213" y="1502"/>
                    <a:pt x="38610" y="75"/>
                    <a:pt x="38581" y="75"/>
                  </a:cubicBezTo>
                  <a:cubicBezTo>
                    <a:pt x="38564" y="75"/>
                    <a:pt x="38398" y="572"/>
                    <a:pt x="38398" y="572"/>
                  </a:cubicBezTo>
                  <a:lnTo>
                    <a:pt x="23599" y="0"/>
                  </a:ln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620;p40">
              <a:extLst>
                <a:ext uri="{FF2B5EF4-FFF2-40B4-BE49-F238E27FC236}">
                  <a16:creationId xmlns:a16="http://schemas.microsoft.com/office/drawing/2014/main" id="{C3F5F5DA-9DA0-40D1-A6D5-6EE18B4E758C}"/>
                </a:ext>
              </a:extLst>
            </p:cNvPr>
            <p:cNvSpPr/>
            <p:nvPr/>
          </p:nvSpPr>
          <p:spPr>
            <a:xfrm>
              <a:off x="7505681" y="2729024"/>
              <a:ext cx="171416" cy="180681"/>
            </a:xfrm>
            <a:custGeom>
              <a:avLst/>
              <a:gdLst/>
              <a:ahLst/>
              <a:cxnLst/>
              <a:rect l="l" t="t" r="r" b="b"/>
              <a:pathLst>
                <a:path w="6013" h="6338" extrusionOk="0">
                  <a:moveTo>
                    <a:pt x="3673" y="0"/>
                  </a:moveTo>
                  <a:cubicBezTo>
                    <a:pt x="1613" y="0"/>
                    <a:pt x="1463" y="2365"/>
                    <a:pt x="1405" y="2552"/>
                  </a:cubicBezTo>
                  <a:cubicBezTo>
                    <a:pt x="1334" y="2730"/>
                    <a:pt x="0" y="3373"/>
                    <a:pt x="0" y="3373"/>
                  </a:cubicBezTo>
                  <a:lnTo>
                    <a:pt x="238" y="5647"/>
                  </a:lnTo>
                  <a:cubicBezTo>
                    <a:pt x="238" y="5647"/>
                    <a:pt x="1511" y="4931"/>
                    <a:pt x="2178" y="4931"/>
                  </a:cubicBezTo>
                  <a:cubicBezTo>
                    <a:pt x="2345" y="4931"/>
                    <a:pt x="2474" y="4976"/>
                    <a:pt x="2536" y="5088"/>
                  </a:cubicBezTo>
                  <a:cubicBezTo>
                    <a:pt x="2846" y="5635"/>
                    <a:pt x="4310" y="6338"/>
                    <a:pt x="4310" y="6338"/>
                  </a:cubicBezTo>
                  <a:cubicBezTo>
                    <a:pt x="4310" y="6338"/>
                    <a:pt x="6013" y="123"/>
                    <a:pt x="3810" y="4"/>
                  </a:cubicBezTo>
                  <a:cubicBezTo>
                    <a:pt x="3764" y="1"/>
                    <a:pt x="3718" y="0"/>
                    <a:pt x="3673" y="0"/>
                  </a:cubicBezTo>
                  <a:close/>
                </a:path>
              </a:pathLst>
            </a:custGeom>
            <a:solidFill>
              <a:srgbClr val="73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621;p40">
              <a:extLst>
                <a:ext uri="{FF2B5EF4-FFF2-40B4-BE49-F238E27FC236}">
                  <a16:creationId xmlns:a16="http://schemas.microsoft.com/office/drawing/2014/main" id="{33694B3D-E870-4746-898D-8E128E476178}"/>
                </a:ext>
              </a:extLst>
            </p:cNvPr>
            <p:cNvSpPr/>
            <p:nvPr/>
          </p:nvSpPr>
          <p:spPr>
            <a:xfrm>
              <a:off x="6740618" y="2778058"/>
              <a:ext cx="895078" cy="395485"/>
            </a:xfrm>
            <a:custGeom>
              <a:avLst/>
              <a:gdLst/>
              <a:ahLst/>
              <a:cxnLst/>
              <a:rect l="l" t="t" r="r" b="b"/>
              <a:pathLst>
                <a:path w="31398" h="13873" extrusionOk="0">
                  <a:moveTo>
                    <a:pt x="25875" y="1"/>
                  </a:moveTo>
                  <a:cubicBezTo>
                    <a:pt x="24767" y="1"/>
                    <a:pt x="22307" y="1146"/>
                    <a:pt x="16836" y="3106"/>
                  </a:cubicBezTo>
                  <a:cubicBezTo>
                    <a:pt x="14358" y="3994"/>
                    <a:pt x="11617" y="4267"/>
                    <a:pt x="9187" y="4267"/>
                  </a:cubicBezTo>
                  <a:cubicBezTo>
                    <a:pt x="5334" y="4267"/>
                    <a:pt x="2263" y="3582"/>
                    <a:pt x="2263" y="3582"/>
                  </a:cubicBezTo>
                  <a:lnTo>
                    <a:pt x="2263" y="3582"/>
                  </a:lnTo>
                  <a:cubicBezTo>
                    <a:pt x="1" y="4427"/>
                    <a:pt x="1346" y="10142"/>
                    <a:pt x="2560" y="11547"/>
                  </a:cubicBezTo>
                  <a:cubicBezTo>
                    <a:pt x="3413" y="12525"/>
                    <a:pt x="12864" y="13872"/>
                    <a:pt x="19972" y="13872"/>
                  </a:cubicBezTo>
                  <a:cubicBezTo>
                    <a:pt x="22990" y="13872"/>
                    <a:pt x="25586" y="13629"/>
                    <a:pt x="26921" y="13012"/>
                  </a:cubicBezTo>
                  <a:cubicBezTo>
                    <a:pt x="31397" y="10940"/>
                    <a:pt x="27159" y="582"/>
                    <a:pt x="26337" y="105"/>
                  </a:cubicBezTo>
                  <a:cubicBezTo>
                    <a:pt x="26218" y="35"/>
                    <a:pt x="26067" y="1"/>
                    <a:pt x="25875" y="1"/>
                  </a:cubicBezTo>
                  <a:close/>
                </a:path>
              </a:pathLst>
            </a:custGeom>
            <a:solidFill>
              <a:srgbClr val="73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622;p40">
              <a:extLst>
                <a:ext uri="{FF2B5EF4-FFF2-40B4-BE49-F238E27FC236}">
                  <a16:creationId xmlns:a16="http://schemas.microsoft.com/office/drawing/2014/main" id="{BE9C4CE2-339B-415D-966A-9F6F95CAE954}"/>
                </a:ext>
              </a:extLst>
            </p:cNvPr>
            <p:cNvSpPr/>
            <p:nvPr/>
          </p:nvSpPr>
          <p:spPr>
            <a:xfrm>
              <a:off x="6358785" y="2843568"/>
              <a:ext cx="459911" cy="591901"/>
            </a:xfrm>
            <a:custGeom>
              <a:avLst/>
              <a:gdLst/>
              <a:ahLst/>
              <a:cxnLst/>
              <a:rect l="l" t="t" r="r" b="b"/>
              <a:pathLst>
                <a:path w="16133" h="20763" extrusionOk="0">
                  <a:moveTo>
                    <a:pt x="10905" y="1"/>
                  </a:moveTo>
                  <a:cubicBezTo>
                    <a:pt x="9768" y="1"/>
                    <a:pt x="8037" y="248"/>
                    <a:pt x="8037" y="248"/>
                  </a:cubicBezTo>
                  <a:lnTo>
                    <a:pt x="5620" y="1165"/>
                  </a:lnTo>
                  <a:lnTo>
                    <a:pt x="2738" y="8666"/>
                  </a:lnTo>
                  <a:cubicBezTo>
                    <a:pt x="2738" y="8666"/>
                    <a:pt x="0" y="16405"/>
                    <a:pt x="464" y="17345"/>
                  </a:cubicBezTo>
                  <a:cubicBezTo>
                    <a:pt x="848" y="18102"/>
                    <a:pt x="7019" y="20763"/>
                    <a:pt x="10924" y="20763"/>
                  </a:cubicBezTo>
                  <a:cubicBezTo>
                    <a:pt x="11872" y="20763"/>
                    <a:pt x="12686" y="20606"/>
                    <a:pt x="13252" y="20227"/>
                  </a:cubicBezTo>
                  <a:cubicBezTo>
                    <a:pt x="16133" y="18286"/>
                    <a:pt x="15954" y="9249"/>
                    <a:pt x="15954" y="9249"/>
                  </a:cubicBezTo>
                  <a:cubicBezTo>
                    <a:pt x="15954" y="9249"/>
                    <a:pt x="14764" y="3796"/>
                    <a:pt x="15657" y="1284"/>
                  </a:cubicBezTo>
                  <a:cubicBezTo>
                    <a:pt x="15657" y="1284"/>
                    <a:pt x="12466" y="296"/>
                    <a:pt x="11668" y="69"/>
                  </a:cubicBezTo>
                  <a:cubicBezTo>
                    <a:pt x="11494" y="20"/>
                    <a:pt x="11223" y="1"/>
                    <a:pt x="10905" y="1"/>
                  </a:cubicBezTo>
                  <a:close/>
                </a:path>
              </a:pathLst>
            </a:custGeom>
            <a:solidFill>
              <a:srgbClr val="36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23;p40">
              <a:extLst>
                <a:ext uri="{FF2B5EF4-FFF2-40B4-BE49-F238E27FC236}">
                  <a16:creationId xmlns:a16="http://schemas.microsoft.com/office/drawing/2014/main" id="{5A0B5F03-A3E8-4AAB-B595-5FD6B4F4CCBA}"/>
                </a:ext>
              </a:extLst>
            </p:cNvPr>
            <p:cNvSpPr/>
            <p:nvPr/>
          </p:nvSpPr>
          <p:spPr>
            <a:xfrm>
              <a:off x="6587190" y="2837724"/>
              <a:ext cx="119161" cy="74262"/>
            </a:xfrm>
            <a:custGeom>
              <a:avLst/>
              <a:gdLst/>
              <a:ahLst/>
              <a:cxnLst/>
              <a:rect l="l" t="t" r="r" b="b"/>
              <a:pathLst>
                <a:path w="4180" h="2605" extrusionOk="0">
                  <a:moveTo>
                    <a:pt x="49" y="1"/>
                  </a:moveTo>
                  <a:lnTo>
                    <a:pt x="49" y="1"/>
                  </a:lnTo>
                  <a:cubicBezTo>
                    <a:pt x="13" y="548"/>
                    <a:pt x="1" y="1167"/>
                    <a:pt x="84" y="1382"/>
                  </a:cubicBezTo>
                  <a:cubicBezTo>
                    <a:pt x="230" y="1775"/>
                    <a:pt x="696" y="2605"/>
                    <a:pt x="1811" y="2605"/>
                  </a:cubicBezTo>
                  <a:cubicBezTo>
                    <a:pt x="1876" y="2605"/>
                    <a:pt x="1943" y="2602"/>
                    <a:pt x="2013" y="2596"/>
                  </a:cubicBezTo>
                  <a:cubicBezTo>
                    <a:pt x="3287" y="2477"/>
                    <a:pt x="4132" y="953"/>
                    <a:pt x="4180" y="394"/>
                  </a:cubicBezTo>
                  <a:lnTo>
                    <a:pt x="4180" y="167"/>
                  </a:lnTo>
                  <a:cubicBezTo>
                    <a:pt x="3609" y="370"/>
                    <a:pt x="3013" y="477"/>
                    <a:pt x="2418" y="489"/>
                  </a:cubicBezTo>
                  <a:cubicBezTo>
                    <a:pt x="2366" y="490"/>
                    <a:pt x="2315" y="491"/>
                    <a:pt x="2264" y="491"/>
                  </a:cubicBezTo>
                  <a:cubicBezTo>
                    <a:pt x="1495" y="491"/>
                    <a:pt x="740" y="324"/>
                    <a:pt x="49" y="1"/>
                  </a:cubicBezTo>
                  <a:close/>
                </a:path>
              </a:pathLst>
            </a:custGeom>
            <a:solidFill>
              <a:srgbClr val="EACA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24;p40">
              <a:extLst>
                <a:ext uri="{FF2B5EF4-FFF2-40B4-BE49-F238E27FC236}">
                  <a16:creationId xmlns:a16="http://schemas.microsoft.com/office/drawing/2014/main" id="{87C98E7B-3F39-4E67-A0AB-2EFD2263FB4D}"/>
                </a:ext>
              </a:extLst>
            </p:cNvPr>
            <p:cNvSpPr/>
            <p:nvPr/>
          </p:nvSpPr>
          <p:spPr>
            <a:xfrm>
              <a:off x="6588558" y="2767481"/>
              <a:ext cx="118135" cy="84268"/>
            </a:xfrm>
            <a:custGeom>
              <a:avLst/>
              <a:gdLst/>
              <a:ahLst/>
              <a:cxnLst/>
              <a:rect l="l" t="t" r="r" b="b"/>
              <a:pathLst>
                <a:path w="4144" h="2956" extrusionOk="0">
                  <a:moveTo>
                    <a:pt x="3942" y="0"/>
                  </a:moveTo>
                  <a:lnTo>
                    <a:pt x="72" y="1512"/>
                  </a:lnTo>
                  <a:cubicBezTo>
                    <a:pt x="72" y="1512"/>
                    <a:pt x="24" y="1965"/>
                    <a:pt x="1" y="2465"/>
                  </a:cubicBezTo>
                  <a:cubicBezTo>
                    <a:pt x="692" y="2788"/>
                    <a:pt x="1458" y="2955"/>
                    <a:pt x="2227" y="2955"/>
                  </a:cubicBezTo>
                  <a:cubicBezTo>
                    <a:pt x="2279" y="2955"/>
                    <a:pt x="2330" y="2954"/>
                    <a:pt x="2382" y="2953"/>
                  </a:cubicBezTo>
                  <a:cubicBezTo>
                    <a:pt x="2977" y="2941"/>
                    <a:pt x="3572" y="2834"/>
                    <a:pt x="4144" y="2631"/>
                  </a:cubicBezTo>
                  <a:cubicBezTo>
                    <a:pt x="4144" y="1846"/>
                    <a:pt x="3942" y="0"/>
                    <a:pt x="3942" y="0"/>
                  </a:cubicBezTo>
                  <a:close/>
                </a:path>
              </a:pathLst>
            </a:custGeom>
            <a:solidFill>
              <a:srgbClr val="E4A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5;p40">
              <a:extLst>
                <a:ext uri="{FF2B5EF4-FFF2-40B4-BE49-F238E27FC236}">
                  <a16:creationId xmlns:a16="http://schemas.microsoft.com/office/drawing/2014/main" id="{B6FCDEB7-E76C-40BA-B2B6-6CFC5D2093C2}"/>
                </a:ext>
              </a:extLst>
            </p:cNvPr>
            <p:cNvSpPr/>
            <p:nvPr/>
          </p:nvSpPr>
          <p:spPr>
            <a:xfrm>
              <a:off x="6273233" y="1812300"/>
              <a:ext cx="808929" cy="442493"/>
            </a:xfrm>
            <a:custGeom>
              <a:avLst/>
              <a:gdLst/>
              <a:ahLst/>
              <a:cxnLst/>
              <a:rect l="l" t="t" r="r" b="b"/>
              <a:pathLst>
                <a:path w="28376" h="15522" extrusionOk="0">
                  <a:moveTo>
                    <a:pt x="14394" y="1"/>
                  </a:moveTo>
                  <a:cubicBezTo>
                    <a:pt x="11064" y="1"/>
                    <a:pt x="9609" y="3264"/>
                    <a:pt x="9609" y="3264"/>
                  </a:cubicBezTo>
                  <a:cubicBezTo>
                    <a:pt x="9609" y="3264"/>
                    <a:pt x="8025" y="2068"/>
                    <a:pt x="5794" y="2068"/>
                  </a:cubicBezTo>
                  <a:cubicBezTo>
                    <a:pt x="4354" y="2068"/>
                    <a:pt x="2645" y="2566"/>
                    <a:pt x="917" y="4205"/>
                  </a:cubicBezTo>
                  <a:cubicBezTo>
                    <a:pt x="179" y="6419"/>
                    <a:pt x="1" y="9384"/>
                    <a:pt x="3144" y="11015"/>
                  </a:cubicBezTo>
                  <a:cubicBezTo>
                    <a:pt x="3860" y="11385"/>
                    <a:pt x="4521" y="11531"/>
                    <a:pt x="5118" y="11531"/>
                  </a:cubicBezTo>
                  <a:cubicBezTo>
                    <a:pt x="7370" y="11531"/>
                    <a:pt x="8716" y="9455"/>
                    <a:pt x="8716" y="9455"/>
                  </a:cubicBezTo>
                  <a:cubicBezTo>
                    <a:pt x="8716" y="9455"/>
                    <a:pt x="9061" y="12003"/>
                    <a:pt x="12145" y="12206"/>
                  </a:cubicBezTo>
                  <a:cubicBezTo>
                    <a:pt x="12250" y="12213"/>
                    <a:pt x="12353" y="12216"/>
                    <a:pt x="12453" y="12216"/>
                  </a:cubicBezTo>
                  <a:cubicBezTo>
                    <a:pt x="15281" y="12216"/>
                    <a:pt x="16169" y="9551"/>
                    <a:pt x="16169" y="9551"/>
                  </a:cubicBezTo>
                  <a:lnTo>
                    <a:pt x="16169" y="9551"/>
                  </a:lnTo>
                  <a:cubicBezTo>
                    <a:pt x="16169" y="9551"/>
                    <a:pt x="15729" y="12373"/>
                    <a:pt x="18515" y="12777"/>
                  </a:cubicBezTo>
                  <a:cubicBezTo>
                    <a:pt x="18879" y="12832"/>
                    <a:pt x="19207" y="12855"/>
                    <a:pt x="19503" y="12855"/>
                  </a:cubicBezTo>
                  <a:cubicBezTo>
                    <a:pt x="21478" y="12855"/>
                    <a:pt x="21991" y="11801"/>
                    <a:pt x="21991" y="11801"/>
                  </a:cubicBezTo>
                  <a:lnTo>
                    <a:pt x="21991" y="11801"/>
                  </a:lnTo>
                  <a:cubicBezTo>
                    <a:pt x="21991" y="11801"/>
                    <a:pt x="20932" y="15266"/>
                    <a:pt x="24051" y="15516"/>
                  </a:cubicBezTo>
                  <a:cubicBezTo>
                    <a:pt x="24105" y="15520"/>
                    <a:pt x="24159" y="15522"/>
                    <a:pt x="24213" y="15522"/>
                  </a:cubicBezTo>
                  <a:cubicBezTo>
                    <a:pt x="26509" y="15522"/>
                    <a:pt x="28375" y="11834"/>
                    <a:pt x="27957" y="8646"/>
                  </a:cubicBezTo>
                  <a:cubicBezTo>
                    <a:pt x="27402" y="8191"/>
                    <a:pt x="26810" y="8043"/>
                    <a:pt x="26276" y="8043"/>
                  </a:cubicBezTo>
                  <a:cubicBezTo>
                    <a:pt x="25285" y="8043"/>
                    <a:pt x="24492" y="8551"/>
                    <a:pt x="24492" y="8551"/>
                  </a:cubicBezTo>
                  <a:cubicBezTo>
                    <a:pt x="24492" y="8551"/>
                    <a:pt x="25420" y="7265"/>
                    <a:pt x="23396" y="4943"/>
                  </a:cubicBezTo>
                  <a:cubicBezTo>
                    <a:pt x="22707" y="4147"/>
                    <a:pt x="21966" y="3886"/>
                    <a:pt x="21289" y="3886"/>
                  </a:cubicBezTo>
                  <a:cubicBezTo>
                    <a:pt x="19991" y="3886"/>
                    <a:pt x="18932" y="4848"/>
                    <a:pt x="18932" y="4848"/>
                  </a:cubicBezTo>
                  <a:cubicBezTo>
                    <a:pt x="18932" y="4848"/>
                    <a:pt x="20098" y="1276"/>
                    <a:pt x="15788" y="181"/>
                  </a:cubicBezTo>
                  <a:cubicBezTo>
                    <a:pt x="15291" y="56"/>
                    <a:pt x="14826" y="1"/>
                    <a:pt x="143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26;p40">
              <a:extLst>
                <a:ext uri="{FF2B5EF4-FFF2-40B4-BE49-F238E27FC236}">
                  <a16:creationId xmlns:a16="http://schemas.microsoft.com/office/drawing/2014/main" id="{3C680F50-3763-4EDF-8AE7-700E66AAC846}"/>
                </a:ext>
              </a:extLst>
            </p:cNvPr>
            <p:cNvSpPr/>
            <p:nvPr/>
          </p:nvSpPr>
          <p:spPr>
            <a:xfrm>
              <a:off x="6160542" y="1932147"/>
              <a:ext cx="994199" cy="565845"/>
            </a:xfrm>
            <a:custGeom>
              <a:avLst/>
              <a:gdLst/>
              <a:ahLst/>
              <a:cxnLst/>
              <a:rect l="l" t="t" r="r" b="b"/>
              <a:pathLst>
                <a:path w="34875" h="19849" extrusionOk="0">
                  <a:moveTo>
                    <a:pt x="4870" y="1"/>
                  </a:moveTo>
                  <a:lnTo>
                    <a:pt x="4870" y="1"/>
                  </a:lnTo>
                  <a:cubicBezTo>
                    <a:pt x="4751" y="108"/>
                    <a:pt x="4644" y="227"/>
                    <a:pt x="4525" y="346"/>
                  </a:cubicBezTo>
                  <a:cubicBezTo>
                    <a:pt x="1" y="5049"/>
                    <a:pt x="4073" y="9466"/>
                    <a:pt x="4073" y="9466"/>
                  </a:cubicBezTo>
                  <a:cubicBezTo>
                    <a:pt x="2453" y="11598"/>
                    <a:pt x="4358" y="14229"/>
                    <a:pt x="4358" y="14229"/>
                  </a:cubicBezTo>
                  <a:lnTo>
                    <a:pt x="27588" y="19849"/>
                  </a:lnTo>
                  <a:cubicBezTo>
                    <a:pt x="27588" y="19849"/>
                    <a:pt x="30469" y="18503"/>
                    <a:pt x="31540" y="15658"/>
                  </a:cubicBezTo>
                  <a:cubicBezTo>
                    <a:pt x="32600" y="12800"/>
                    <a:pt x="30338" y="12371"/>
                    <a:pt x="30338" y="12371"/>
                  </a:cubicBezTo>
                  <a:cubicBezTo>
                    <a:pt x="30338" y="12371"/>
                    <a:pt x="34874" y="11443"/>
                    <a:pt x="33362" y="6811"/>
                  </a:cubicBezTo>
                  <a:cubicBezTo>
                    <a:pt x="32969" y="5621"/>
                    <a:pt x="32457" y="4894"/>
                    <a:pt x="31910" y="4454"/>
                  </a:cubicBezTo>
                  <a:lnTo>
                    <a:pt x="31910" y="4454"/>
                  </a:lnTo>
                  <a:cubicBezTo>
                    <a:pt x="32328" y="7625"/>
                    <a:pt x="30467" y="11319"/>
                    <a:pt x="28176" y="11319"/>
                  </a:cubicBezTo>
                  <a:cubicBezTo>
                    <a:pt x="28119" y="11319"/>
                    <a:pt x="28062" y="11316"/>
                    <a:pt x="28004" y="11312"/>
                  </a:cubicBezTo>
                  <a:cubicBezTo>
                    <a:pt x="24885" y="11074"/>
                    <a:pt x="25944" y="7597"/>
                    <a:pt x="25944" y="7597"/>
                  </a:cubicBezTo>
                  <a:lnTo>
                    <a:pt x="25944" y="7597"/>
                  </a:lnTo>
                  <a:cubicBezTo>
                    <a:pt x="25944" y="7597"/>
                    <a:pt x="25424" y="8656"/>
                    <a:pt x="23417" y="8656"/>
                  </a:cubicBezTo>
                  <a:cubicBezTo>
                    <a:pt x="23132" y="8656"/>
                    <a:pt x="22816" y="8634"/>
                    <a:pt x="22468" y="8585"/>
                  </a:cubicBezTo>
                  <a:cubicBezTo>
                    <a:pt x="19682" y="8180"/>
                    <a:pt x="20122" y="5347"/>
                    <a:pt x="20122" y="5347"/>
                  </a:cubicBezTo>
                  <a:lnTo>
                    <a:pt x="20122" y="5347"/>
                  </a:lnTo>
                  <a:cubicBezTo>
                    <a:pt x="20122" y="5347"/>
                    <a:pt x="19223" y="8012"/>
                    <a:pt x="16394" y="8012"/>
                  </a:cubicBezTo>
                  <a:cubicBezTo>
                    <a:pt x="16294" y="8012"/>
                    <a:pt x="16191" y="8009"/>
                    <a:pt x="16086" y="8002"/>
                  </a:cubicBezTo>
                  <a:cubicBezTo>
                    <a:pt x="13014" y="7799"/>
                    <a:pt x="12669" y="5251"/>
                    <a:pt x="12669" y="5251"/>
                  </a:cubicBezTo>
                  <a:cubicBezTo>
                    <a:pt x="12669" y="5251"/>
                    <a:pt x="11317" y="7331"/>
                    <a:pt x="9065" y="7331"/>
                  </a:cubicBezTo>
                  <a:cubicBezTo>
                    <a:pt x="8466" y="7331"/>
                    <a:pt x="7803" y="7184"/>
                    <a:pt x="7085" y="6811"/>
                  </a:cubicBezTo>
                  <a:cubicBezTo>
                    <a:pt x="3954" y="5180"/>
                    <a:pt x="4132" y="2215"/>
                    <a:pt x="48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27;p40">
              <a:extLst>
                <a:ext uri="{FF2B5EF4-FFF2-40B4-BE49-F238E27FC236}">
                  <a16:creationId xmlns:a16="http://schemas.microsoft.com/office/drawing/2014/main" id="{B4E28D3B-8C90-4591-B05A-20DEAF70BE5E}"/>
                </a:ext>
              </a:extLst>
            </p:cNvPr>
            <p:cNvSpPr/>
            <p:nvPr/>
          </p:nvSpPr>
          <p:spPr>
            <a:xfrm>
              <a:off x="6546823" y="1957604"/>
              <a:ext cx="48206" cy="47893"/>
            </a:xfrm>
            <a:custGeom>
              <a:avLst/>
              <a:gdLst/>
              <a:ahLst/>
              <a:cxnLst/>
              <a:rect l="l" t="t" r="r" b="b"/>
              <a:pathLst>
                <a:path w="1691" h="1680" extrusionOk="0">
                  <a:moveTo>
                    <a:pt x="845" y="1"/>
                  </a:moveTo>
                  <a:cubicBezTo>
                    <a:pt x="381" y="1"/>
                    <a:pt x="0" y="382"/>
                    <a:pt x="0" y="846"/>
                  </a:cubicBezTo>
                  <a:cubicBezTo>
                    <a:pt x="0" y="1310"/>
                    <a:pt x="381" y="1680"/>
                    <a:pt x="845" y="1680"/>
                  </a:cubicBezTo>
                  <a:cubicBezTo>
                    <a:pt x="1310" y="1680"/>
                    <a:pt x="1691" y="1310"/>
                    <a:pt x="1691" y="846"/>
                  </a:cubicBezTo>
                  <a:cubicBezTo>
                    <a:pt x="1691" y="382"/>
                    <a:pt x="1310" y="1"/>
                    <a:pt x="8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28;p40">
              <a:extLst>
                <a:ext uri="{FF2B5EF4-FFF2-40B4-BE49-F238E27FC236}">
                  <a16:creationId xmlns:a16="http://schemas.microsoft.com/office/drawing/2014/main" id="{CEE3FC97-09D7-4D83-9842-38E75CE9AC3C}"/>
                </a:ext>
              </a:extLst>
            </p:cNvPr>
            <p:cNvSpPr/>
            <p:nvPr/>
          </p:nvSpPr>
          <p:spPr>
            <a:xfrm>
              <a:off x="6362007" y="1917978"/>
              <a:ext cx="136494" cy="61890"/>
            </a:xfrm>
            <a:custGeom>
              <a:avLst/>
              <a:gdLst/>
              <a:ahLst/>
              <a:cxnLst/>
              <a:rect l="l" t="t" r="r" b="b"/>
              <a:pathLst>
                <a:path w="4788" h="2171" extrusionOk="0">
                  <a:moveTo>
                    <a:pt x="1213" y="1"/>
                  </a:moveTo>
                  <a:cubicBezTo>
                    <a:pt x="600" y="1"/>
                    <a:pt x="142" y="133"/>
                    <a:pt x="113" y="450"/>
                  </a:cubicBezTo>
                  <a:cubicBezTo>
                    <a:pt x="0" y="1688"/>
                    <a:pt x="1345" y="2171"/>
                    <a:pt x="2595" y="2171"/>
                  </a:cubicBezTo>
                  <a:cubicBezTo>
                    <a:pt x="3581" y="2171"/>
                    <a:pt x="4509" y="1870"/>
                    <a:pt x="4614" y="1403"/>
                  </a:cubicBezTo>
                  <a:cubicBezTo>
                    <a:pt x="4787" y="676"/>
                    <a:pt x="2601" y="1"/>
                    <a:pt x="12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29;p40">
              <a:extLst>
                <a:ext uri="{FF2B5EF4-FFF2-40B4-BE49-F238E27FC236}">
                  <a16:creationId xmlns:a16="http://schemas.microsoft.com/office/drawing/2014/main" id="{F77CABD1-2C0B-484A-B297-646C5F2FF701}"/>
                </a:ext>
              </a:extLst>
            </p:cNvPr>
            <p:cNvSpPr/>
            <p:nvPr/>
          </p:nvSpPr>
          <p:spPr>
            <a:xfrm>
              <a:off x="6238368" y="2314122"/>
              <a:ext cx="102114" cy="178942"/>
            </a:xfrm>
            <a:custGeom>
              <a:avLst/>
              <a:gdLst/>
              <a:ahLst/>
              <a:cxnLst/>
              <a:rect l="l" t="t" r="r" b="b"/>
              <a:pathLst>
                <a:path w="3582" h="6277" extrusionOk="0">
                  <a:moveTo>
                    <a:pt x="2930" y="0"/>
                  </a:moveTo>
                  <a:cubicBezTo>
                    <a:pt x="1944" y="0"/>
                    <a:pt x="178" y="364"/>
                    <a:pt x="93" y="2949"/>
                  </a:cubicBezTo>
                  <a:cubicBezTo>
                    <a:pt x="0" y="6063"/>
                    <a:pt x="2268" y="6276"/>
                    <a:pt x="2890" y="6276"/>
                  </a:cubicBezTo>
                  <a:cubicBezTo>
                    <a:pt x="2988" y="6276"/>
                    <a:pt x="3045" y="6271"/>
                    <a:pt x="3045" y="6271"/>
                  </a:cubicBezTo>
                  <a:lnTo>
                    <a:pt x="3581" y="56"/>
                  </a:lnTo>
                  <a:cubicBezTo>
                    <a:pt x="3581" y="56"/>
                    <a:pt x="3315" y="0"/>
                    <a:pt x="2930" y="0"/>
                  </a:cubicBezTo>
                  <a:close/>
                </a:path>
              </a:pathLst>
            </a:custGeom>
            <a:solidFill>
              <a:srgbClr val="E4A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30;p40">
              <a:extLst>
                <a:ext uri="{FF2B5EF4-FFF2-40B4-BE49-F238E27FC236}">
                  <a16:creationId xmlns:a16="http://schemas.microsoft.com/office/drawing/2014/main" id="{37801490-3BC5-43DC-9FFA-27E18258FB77}"/>
                </a:ext>
              </a:extLst>
            </p:cNvPr>
            <p:cNvSpPr/>
            <p:nvPr/>
          </p:nvSpPr>
          <p:spPr>
            <a:xfrm>
              <a:off x="6839740" y="2434396"/>
              <a:ext cx="172613" cy="193395"/>
            </a:xfrm>
            <a:custGeom>
              <a:avLst/>
              <a:gdLst/>
              <a:ahLst/>
              <a:cxnLst/>
              <a:rect l="l" t="t" r="r" b="b"/>
              <a:pathLst>
                <a:path w="6055" h="6784" extrusionOk="0">
                  <a:moveTo>
                    <a:pt x="2903" y="0"/>
                  </a:moveTo>
                  <a:cubicBezTo>
                    <a:pt x="2424" y="0"/>
                    <a:pt x="2084" y="75"/>
                    <a:pt x="2084" y="75"/>
                  </a:cubicBezTo>
                  <a:cubicBezTo>
                    <a:pt x="2084" y="75"/>
                    <a:pt x="0" y="3314"/>
                    <a:pt x="584" y="5326"/>
                  </a:cubicBezTo>
                  <a:cubicBezTo>
                    <a:pt x="840" y="6211"/>
                    <a:pt x="1910" y="6783"/>
                    <a:pt x="3033" y="6783"/>
                  </a:cubicBezTo>
                  <a:cubicBezTo>
                    <a:pt x="4463" y="6783"/>
                    <a:pt x="5979" y="5856"/>
                    <a:pt x="6013" y="3469"/>
                  </a:cubicBezTo>
                  <a:cubicBezTo>
                    <a:pt x="6055" y="442"/>
                    <a:pt x="4067" y="0"/>
                    <a:pt x="2903" y="0"/>
                  </a:cubicBezTo>
                  <a:close/>
                </a:path>
              </a:pathLst>
            </a:custGeom>
            <a:solidFill>
              <a:srgbClr val="E4A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31;p40">
              <a:extLst>
                <a:ext uri="{FF2B5EF4-FFF2-40B4-BE49-F238E27FC236}">
                  <a16:creationId xmlns:a16="http://schemas.microsoft.com/office/drawing/2014/main" id="{94816BBC-5327-4ACF-A3E8-595B7F30BA0A}"/>
                </a:ext>
              </a:extLst>
            </p:cNvPr>
            <p:cNvSpPr/>
            <p:nvPr/>
          </p:nvSpPr>
          <p:spPr>
            <a:xfrm>
              <a:off x="6236230" y="2213547"/>
              <a:ext cx="662913" cy="599912"/>
            </a:xfrm>
            <a:custGeom>
              <a:avLst/>
              <a:gdLst/>
              <a:ahLst/>
              <a:cxnLst/>
              <a:rect l="l" t="t" r="r" b="b"/>
              <a:pathLst>
                <a:path w="23254" h="21044" extrusionOk="0">
                  <a:moveTo>
                    <a:pt x="4859" y="0"/>
                  </a:moveTo>
                  <a:lnTo>
                    <a:pt x="4859" y="0"/>
                  </a:lnTo>
                  <a:cubicBezTo>
                    <a:pt x="2239" y="6537"/>
                    <a:pt x="1" y="18240"/>
                    <a:pt x="11407" y="20765"/>
                  </a:cubicBezTo>
                  <a:cubicBezTo>
                    <a:pt x="12267" y="20955"/>
                    <a:pt x="13064" y="21043"/>
                    <a:pt x="13804" y="21043"/>
                  </a:cubicBezTo>
                  <a:cubicBezTo>
                    <a:pt x="22867" y="21043"/>
                    <a:pt x="23254" y="7822"/>
                    <a:pt x="23254" y="7822"/>
                  </a:cubicBezTo>
                  <a:cubicBezTo>
                    <a:pt x="20575" y="6120"/>
                    <a:pt x="21349" y="1822"/>
                    <a:pt x="21349" y="1822"/>
                  </a:cubicBezTo>
                  <a:lnTo>
                    <a:pt x="21349" y="1822"/>
                  </a:lnTo>
                  <a:cubicBezTo>
                    <a:pt x="21349" y="1822"/>
                    <a:pt x="20967" y="3215"/>
                    <a:pt x="18598" y="3310"/>
                  </a:cubicBezTo>
                  <a:cubicBezTo>
                    <a:pt x="18548" y="3312"/>
                    <a:pt x="18499" y="3313"/>
                    <a:pt x="18450" y="3313"/>
                  </a:cubicBezTo>
                  <a:cubicBezTo>
                    <a:pt x="16205" y="3313"/>
                    <a:pt x="15658" y="1203"/>
                    <a:pt x="15658" y="1203"/>
                  </a:cubicBezTo>
                  <a:cubicBezTo>
                    <a:pt x="14932" y="2014"/>
                    <a:pt x="13909" y="2471"/>
                    <a:pt x="12838" y="2471"/>
                  </a:cubicBezTo>
                  <a:cubicBezTo>
                    <a:pt x="12715" y="2471"/>
                    <a:pt x="12591" y="2465"/>
                    <a:pt x="12467" y="2453"/>
                  </a:cubicBezTo>
                  <a:cubicBezTo>
                    <a:pt x="10455" y="2262"/>
                    <a:pt x="10014" y="310"/>
                    <a:pt x="10014" y="310"/>
                  </a:cubicBezTo>
                  <a:cubicBezTo>
                    <a:pt x="10014" y="310"/>
                    <a:pt x="9562" y="1381"/>
                    <a:pt x="7287" y="1381"/>
                  </a:cubicBezTo>
                  <a:cubicBezTo>
                    <a:pt x="5013" y="1381"/>
                    <a:pt x="4859" y="0"/>
                    <a:pt x="4859" y="0"/>
                  </a:cubicBezTo>
                  <a:close/>
                </a:path>
              </a:pathLst>
            </a:custGeom>
            <a:solidFill>
              <a:srgbClr val="EACA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32;p40">
              <a:extLst>
                <a:ext uri="{FF2B5EF4-FFF2-40B4-BE49-F238E27FC236}">
                  <a16:creationId xmlns:a16="http://schemas.microsoft.com/office/drawing/2014/main" id="{AA4F63C9-0F3D-4A05-9AB8-6A37CE8AC01C}"/>
                </a:ext>
              </a:extLst>
            </p:cNvPr>
            <p:cNvSpPr/>
            <p:nvPr/>
          </p:nvSpPr>
          <p:spPr>
            <a:xfrm>
              <a:off x="6451093" y="2345908"/>
              <a:ext cx="99149" cy="160241"/>
            </a:xfrm>
            <a:custGeom>
              <a:avLst/>
              <a:gdLst/>
              <a:ahLst/>
              <a:cxnLst/>
              <a:rect l="l" t="t" r="r" b="b"/>
              <a:pathLst>
                <a:path w="3478" h="5621" extrusionOk="0">
                  <a:moveTo>
                    <a:pt x="2227" y="1"/>
                  </a:moveTo>
                  <a:cubicBezTo>
                    <a:pt x="1370" y="477"/>
                    <a:pt x="715" y="1251"/>
                    <a:pt x="393" y="2167"/>
                  </a:cubicBezTo>
                  <a:cubicBezTo>
                    <a:pt x="1" y="3322"/>
                    <a:pt x="131" y="4584"/>
                    <a:pt x="751" y="5620"/>
                  </a:cubicBezTo>
                  <a:cubicBezTo>
                    <a:pt x="1917" y="5346"/>
                    <a:pt x="2834" y="4453"/>
                    <a:pt x="3132" y="3287"/>
                  </a:cubicBezTo>
                  <a:cubicBezTo>
                    <a:pt x="3477" y="2025"/>
                    <a:pt x="3084" y="763"/>
                    <a:pt x="22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633;p40">
              <a:extLst>
                <a:ext uri="{FF2B5EF4-FFF2-40B4-BE49-F238E27FC236}">
                  <a16:creationId xmlns:a16="http://schemas.microsoft.com/office/drawing/2014/main" id="{B2D78BA1-F264-486E-89DB-34E6ABFE201B}"/>
                </a:ext>
              </a:extLst>
            </p:cNvPr>
            <p:cNvSpPr/>
            <p:nvPr/>
          </p:nvSpPr>
          <p:spPr>
            <a:xfrm>
              <a:off x="6365570" y="2326495"/>
              <a:ext cx="149009" cy="181650"/>
            </a:xfrm>
            <a:custGeom>
              <a:avLst/>
              <a:gdLst/>
              <a:ahLst/>
              <a:cxnLst/>
              <a:rect l="l" t="t" r="r" b="b"/>
              <a:pathLst>
                <a:path w="5227" h="6372" extrusionOk="0">
                  <a:moveTo>
                    <a:pt x="3434" y="1"/>
                  </a:moveTo>
                  <a:cubicBezTo>
                    <a:pt x="2115" y="1"/>
                    <a:pt x="868" y="957"/>
                    <a:pt x="464" y="2408"/>
                  </a:cubicBezTo>
                  <a:cubicBezTo>
                    <a:pt x="0" y="4111"/>
                    <a:pt x="881" y="5837"/>
                    <a:pt x="2453" y="6277"/>
                  </a:cubicBezTo>
                  <a:cubicBezTo>
                    <a:pt x="2680" y="6342"/>
                    <a:pt x="2917" y="6372"/>
                    <a:pt x="3156" y="6372"/>
                  </a:cubicBezTo>
                  <a:cubicBezTo>
                    <a:pt x="3355" y="6372"/>
                    <a:pt x="3555" y="6351"/>
                    <a:pt x="3751" y="6313"/>
                  </a:cubicBezTo>
                  <a:cubicBezTo>
                    <a:pt x="3131" y="5265"/>
                    <a:pt x="3001" y="4003"/>
                    <a:pt x="3393" y="2848"/>
                  </a:cubicBezTo>
                  <a:cubicBezTo>
                    <a:pt x="3715" y="1932"/>
                    <a:pt x="4370" y="1158"/>
                    <a:pt x="5227" y="682"/>
                  </a:cubicBezTo>
                  <a:cubicBezTo>
                    <a:pt x="4917" y="408"/>
                    <a:pt x="4548" y="217"/>
                    <a:pt x="4155" y="98"/>
                  </a:cubicBezTo>
                  <a:cubicBezTo>
                    <a:pt x="3916" y="32"/>
                    <a:pt x="3674" y="1"/>
                    <a:pt x="34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634;p40">
              <a:extLst>
                <a:ext uri="{FF2B5EF4-FFF2-40B4-BE49-F238E27FC236}">
                  <a16:creationId xmlns:a16="http://schemas.microsoft.com/office/drawing/2014/main" id="{F0772A83-1DB5-49CE-881A-1913266AD5CA}"/>
                </a:ext>
              </a:extLst>
            </p:cNvPr>
            <p:cNvSpPr/>
            <p:nvPr/>
          </p:nvSpPr>
          <p:spPr>
            <a:xfrm>
              <a:off x="6736542" y="2402582"/>
              <a:ext cx="104908" cy="169420"/>
            </a:xfrm>
            <a:custGeom>
              <a:avLst/>
              <a:gdLst/>
              <a:ahLst/>
              <a:cxnLst/>
              <a:rect l="l" t="t" r="r" b="b"/>
              <a:pathLst>
                <a:path w="3680" h="5943" extrusionOk="0">
                  <a:moveTo>
                    <a:pt x="2346" y="1"/>
                  </a:moveTo>
                  <a:cubicBezTo>
                    <a:pt x="1441" y="501"/>
                    <a:pt x="751" y="1311"/>
                    <a:pt x="417" y="2287"/>
                  </a:cubicBezTo>
                  <a:cubicBezTo>
                    <a:pt x="1" y="3501"/>
                    <a:pt x="132" y="4835"/>
                    <a:pt x="786" y="5942"/>
                  </a:cubicBezTo>
                  <a:cubicBezTo>
                    <a:pt x="2013" y="5644"/>
                    <a:pt x="2989" y="4692"/>
                    <a:pt x="3311" y="3466"/>
                  </a:cubicBezTo>
                  <a:cubicBezTo>
                    <a:pt x="3680" y="2144"/>
                    <a:pt x="3263" y="787"/>
                    <a:pt x="23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635;p40">
              <a:extLst>
                <a:ext uri="{FF2B5EF4-FFF2-40B4-BE49-F238E27FC236}">
                  <a16:creationId xmlns:a16="http://schemas.microsoft.com/office/drawing/2014/main" id="{648736B7-B29D-4468-AEAD-98F146934ABB}"/>
                </a:ext>
              </a:extLst>
            </p:cNvPr>
            <p:cNvSpPr/>
            <p:nvPr/>
          </p:nvSpPr>
          <p:spPr>
            <a:xfrm>
              <a:off x="6645916" y="2382227"/>
              <a:ext cx="157532" cy="191570"/>
            </a:xfrm>
            <a:custGeom>
              <a:avLst/>
              <a:gdLst/>
              <a:ahLst/>
              <a:cxnLst/>
              <a:rect l="l" t="t" r="r" b="b"/>
              <a:pathLst>
                <a:path w="5526" h="6720" extrusionOk="0">
                  <a:moveTo>
                    <a:pt x="3621" y="1"/>
                  </a:moveTo>
                  <a:cubicBezTo>
                    <a:pt x="2228" y="1"/>
                    <a:pt x="923" y="1018"/>
                    <a:pt x="501" y="2537"/>
                  </a:cubicBezTo>
                  <a:cubicBezTo>
                    <a:pt x="1" y="4334"/>
                    <a:pt x="941" y="6168"/>
                    <a:pt x="2584" y="6620"/>
                  </a:cubicBezTo>
                  <a:cubicBezTo>
                    <a:pt x="2836" y="6687"/>
                    <a:pt x="3091" y="6720"/>
                    <a:pt x="3347" y="6720"/>
                  </a:cubicBezTo>
                  <a:cubicBezTo>
                    <a:pt x="3553" y="6720"/>
                    <a:pt x="3759" y="6698"/>
                    <a:pt x="3965" y="6656"/>
                  </a:cubicBezTo>
                  <a:cubicBezTo>
                    <a:pt x="3311" y="5549"/>
                    <a:pt x="3168" y="4215"/>
                    <a:pt x="3584" y="3001"/>
                  </a:cubicBezTo>
                  <a:cubicBezTo>
                    <a:pt x="3930" y="2025"/>
                    <a:pt x="4620" y="1215"/>
                    <a:pt x="5525" y="715"/>
                  </a:cubicBezTo>
                  <a:cubicBezTo>
                    <a:pt x="5204" y="429"/>
                    <a:pt x="4811" y="215"/>
                    <a:pt x="4394" y="108"/>
                  </a:cubicBezTo>
                  <a:cubicBezTo>
                    <a:pt x="4137" y="35"/>
                    <a:pt x="3877" y="1"/>
                    <a:pt x="36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636;p40">
              <a:extLst>
                <a:ext uri="{FF2B5EF4-FFF2-40B4-BE49-F238E27FC236}">
                  <a16:creationId xmlns:a16="http://schemas.microsoft.com/office/drawing/2014/main" id="{976F57E4-9AE0-4CDB-B1C6-FA9081A912DE}"/>
                </a:ext>
              </a:extLst>
            </p:cNvPr>
            <p:cNvSpPr/>
            <p:nvPr/>
          </p:nvSpPr>
          <p:spPr>
            <a:xfrm>
              <a:off x="6460244" y="2528643"/>
              <a:ext cx="74034" cy="40281"/>
            </a:xfrm>
            <a:custGeom>
              <a:avLst/>
              <a:gdLst/>
              <a:ahLst/>
              <a:cxnLst/>
              <a:rect l="l" t="t" r="r" b="b"/>
              <a:pathLst>
                <a:path w="2597" h="1413" extrusionOk="0">
                  <a:moveTo>
                    <a:pt x="1471" y="0"/>
                  </a:moveTo>
                  <a:cubicBezTo>
                    <a:pt x="1342" y="0"/>
                    <a:pt x="1201" y="24"/>
                    <a:pt x="1049" y="79"/>
                  </a:cubicBezTo>
                  <a:cubicBezTo>
                    <a:pt x="1" y="460"/>
                    <a:pt x="287" y="1413"/>
                    <a:pt x="287" y="1413"/>
                  </a:cubicBezTo>
                  <a:cubicBezTo>
                    <a:pt x="744" y="790"/>
                    <a:pt x="1295" y="628"/>
                    <a:pt x="1744" y="628"/>
                  </a:cubicBezTo>
                  <a:cubicBezTo>
                    <a:pt x="2230" y="628"/>
                    <a:pt x="2597" y="818"/>
                    <a:pt x="2597" y="818"/>
                  </a:cubicBezTo>
                  <a:cubicBezTo>
                    <a:pt x="2597" y="818"/>
                    <a:pt x="2231" y="0"/>
                    <a:pt x="1471" y="0"/>
                  </a:cubicBezTo>
                  <a:close/>
                </a:path>
              </a:pathLst>
            </a:custGeom>
            <a:solidFill>
              <a:srgbClr val="E4A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637;p40">
              <a:extLst>
                <a:ext uri="{FF2B5EF4-FFF2-40B4-BE49-F238E27FC236}">
                  <a16:creationId xmlns:a16="http://schemas.microsoft.com/office/drawing/2014/main" id="{133F0FC0-EE8A-4FAE-823A-A02D209A1AEE}"/>
                </a:ext>
              </a:extLst>
            </p:cNvPr>
            <p:cNvSpPr/>
            <p:nvPr/>
          </p:nvSpPr>
          <p:spPr>
            <a:xfrm>
              <a:off x="6510846" y="2613368"/>
              <a:ext cx="189746" cy="103568"/>
            </a:xfrm>
            <a:custGeom>
              <a:avLst/>
              <a:gdLst/>
              <a:ahLst/>
              <a:cxnLst/>
              <a:rect l="l" t="t" r="r" b="b"/>
              <a:pathLst>
                <a:path w="6656" h="3633" extrusionOk="0">
                  <a:moveTo>
                    <a:pt x="6656" y="1"/>
                  </a:moveTo>
                  <a:lnTo>
                    <a:pt x="6656" y="1"/>
                  </a:lnTo>
                  <a:cubicBezTo>
                    <a:pt x="5459" y="573"/>
                    <a:pt x="3875" y="722"/>
                    <a:pt x="2552" y="722"/>
                  </a:cubicBezTo>
                  <a:cubicBezTo>
                    <a:pt x="1124" y="722"/>
                    <a:pt x="0" y="548"/>
                    <a:pt x="0" y="548"/>
                  </a:cubicBezTo>
                  <a:lnTo>
                    <a:pt x="0" y="548"/>
                  </a:lnTo>
                  <a:cubicBezTo>
                    <a:pt x="0" y="548"/>
                    <a:pt x="211" y="3633"/>
                    <a:pt x="3299" y="3633"/>
                  </a:cubicBezTo>
                  <a:cubicBezTo>
                    <a:pt x="3322" y="3633"/>
                    <a:pt x="3346" y="3632"/>
                    <a:pt x="3369" y="3632"/>
                  </a:cubicBezTo>
                  <a:cubicBezTo>
                    <a:pt x="6513" y="3584"/>
                    <a:pt x="6656" y="1"/>
                    <a:pt x="665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638;p40">
              <a:extLst>
                <a:ext uri="{FF2B5EF4-FFF2-40B4-BE49-F238E27FC236}">
                  <a16:creationId xmlns:a16="http://schemas.microsoft.com/office/drawing/2014/main" id="{A1290626-0E95-483E-A41A-0432B8326FDE}"/>
                </a:ext>
              </a:extLst>
            </p:cNvPr>
            <p:cNvSpPr/>
            <p:nvPr/>
          </p:nvSpPr>
          <p:spPr>
            <a:xfrm>
              <a:off x="6396073" y="2271788"/>
              <a:ext cx="84297" cy="37430"/>
            </a:xfrm>
            <a:custGeom>
              <a:avLst/>
              <a:gdLst/>
              <a:ahLst/>
              <a:cxnLst/>
              <a:rect l="l" t="t" r="r" b="b"/>
              <a:pathLst>
                <a:path w="2957" h="1313" extrusionOk="0">
                  <a:moveTo>
                    <a:pt x="2337" y="1"/>
                  </a:moveTo>
                  <a:cubicBezTo>
                    <a:pt x="1577" y="1"/>
                    <a:pt x="0" y="824"/>
                    <a:pt x="156" y="1136"/>
                  </a:cubicBezTo>
                  <a:cubicBezTo>
                    <a:pt x="221" y="1260"/>
                    <a:pt x="383" y="1312"/>
                    <a:pt x="597" y="1312"/>
                  </a:cubicBezTo>
                  <a:cubicBezTo>
                    <a:pt x="1408" y="1312"/>
                    <a:pt x="2956" y="560"/>
                    <a:pt x="2693" y="136"/>
                  </a:cubicBezTo>
                  <a:cubicBezTo>
                    <a:pt x="2632" y="41"/>
                    <a:pt x="2504" y="1"/>
                    <a:pt x="23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639;p40">
              <a:extLst>
                <a:ext uri="{FF2B5EF4-FFF2-40B4-BE49-F238E27FC236}">
                  <a16:creationId xmlns:a16="http://schemas.microsoft.com/office/drawing/2014/main" id="{D0DDD13B-0C62-42FE-BD06-D675B16CB601}"/>
                </a:ext>
              </a:extLst>
            </p:cNvPr>
            <p:cNvSpPr/>
            <p:nvPr/>
          </p:nvSpPr>
          <p:spPr>
            <a:xfrm>
              <a:off x="6756868" y="2322446"/>
              <a:ext cx="81731" cy="67363"/>
            </a:xfrm>
            <a:custGeom>
              <a:avLst/>
              <a:gdLst/>
              <a:ahLst/>
              <a:cxnLst/>
              <a:rect l="l" t="t" r="r" b="b"/>
              <a:pathLst>
                <a:path w="2867" h="2363" extrusionOk="0">
                  <a:moveTo>
                    <a:pt x="699" y="0"/>
                  </a:moveTo>
                  <a:cubicBezTo>
                    <a:pt x="600" y="0"/>
                    <a:pt x="512" y="34"/>
                    <a:pt x="443" y="109"/>
                  </a:cubicBezTo>
                  <a:cubicBezTo>
                    <a:pt x="1" y="583"/>
                    <a:pt x="1645" y="2363"/>
                    <a:pt x="2297" y="2363"/>
                  </a:cubicBezTo>
                  <a:cubicBezTo>
                    <a:pt x="2366" y="2363"/>
                    <a:pt x="2423" y="2343"/>
                    <a:pt x="2467" y="2300"/>
                  </a:cubicBezTo>
                  <a:cubicBezTo>
                    <a:pt x="2866" y="1911"/>
                    <a:pt x="1447" y="0"/>
                    <a:pt x="6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644;p40">
              <a:extLst>
                <a:ext uri="{FF2B5EF4-FFF2-40B4-BE49-F238E27FC236}">
                  <a16:creationId xmlns:a16="http://schemas.microsoft.com/office/drawing/2014/main" id="{031A5061-B0BE-453D-BA9B-4A83C2D9238E}"/>
                </a:ext>
              </a:extLst>
            </p:cNvPr>
            <p:cNvSpPr/>
            <p:nvPr/>
          </p:nvSpPr>
          <p:spPr>
            <a:xfrm>
              <a:off x="6237599" y="3375580"/>
              <a:ext cx="313640" cy="253489"/>
            </a:xfrm>
            <a:custGeom>
              <a:avLst/>
              <a:gdLst/>
              <a:ahLst/>
              <a:cxnLst/>
              <a:rect l="l" t="t" r="r" b="b"/>
              <a:pathLst>
                <a:path w="11002" h="8892" extrusionOk="0">
                  <a:moveTo>
                    <a:pt x="8605" y="0"/>
                  </a:moveTo>
                  <a:cubicBezTo>
                    <a:pt x="7644" y="0"/>
                    <a:pt x="6174" y="2889"/>
                    <a:pt x="5870" y="3041"/>
                  </a:cubicBezTo>
                  <a:cubicBezTo>
                    <a:pt x="5847" y="3052"/>
                    <a:pt x="5816" y="3057"/>
                    <a:pt x="5781" y="3057"/>
                  </a:cubicBezTo>
                  <a:cubicBezTo>
                    <a:pt x="5313" y="3057"/>
                    <a:pt x="3906" y="2184"/>
                    <a:pt x="3906" y="2184"/>
                  </a:cubicBezTo>
                  <a:cubicBezTo>
                    <a:pt x="3906" y="2184"/>
                    <a:pt x="0" y="3244"/>
                    <a:pt x="2537" y="4136"/>
                  </a:cubicBezTo>
                  <a:cubicBezTo>
                    <a:pt x="5073" y="5029"/>
                    <a:pt x="4989" y="5530"/>
                    <a:pt x="5204" y="6053"/>
                  </a:cubicBezTo>
                  <a:cubicBezTo>
                    <a:pt x="5748" y="7405"/>
                    <a:pt x="7262" y="8892"/>
                    <a:pt x="8239" y="8892"/>
                  </a:cubicBezTo>
                  <a:cubicBezTo>
                    <a:pt x="8458" y="8892"/>
                    <a:pt x="8651" y="8817"/>
                    <a:pt x="8799" y="8649"/>
                  </a:cubicBezTo>
                  <a:cubicBezTo>
                    <a:pt x="9597" y="7732"/>
                    <a:pt x="7418" y="6732"/>
                    <a:pt x="7525" y="6422"/>
                  </a:cubicBezTo>
                  <a:cubicBezTo>
                    <a:pt x="7541" y="6380"/>
                    <a:pt x="7600" y="6363"/>
                    <a:pt x="7692" y="6363"/>
                  </a:cubicBezTo>
                  <a:cubicBezTo>
                    <a:pt x="8040" y="6363"/>
                    <a:pt x="8855" y="6605"/>
                    <a:pt x="9511" y="6605"/>
                  </a:cubicBezTo>
                  <a:cubicBezTo>
                    <a:pt x="9995" y="6605"/>
                    <a:pt x="10393" y="6474"/>
                    <a:pt x="10454" y="6018"/>
                  </a:cubicBezTo>
                  <a:cubicBezTo>
                    <a:pt x="10621" y="4791"/>
                    <a:pt x="7954" y="5208"/>
                    <a:pt x="8013" y="4982"/>
                  </a:cubicBezTo>
                  <a:cubicBezTo>
                    <a:pt x="8073" y="4744"/>
                    <a:pt x="11002" y="4458"/>
                    <a:pt x="10728" y="3279"/>
                  </a:cubicBezTo>
                  <a:cubicBezTo>
                    <a:pt x="10650" y="2959"/>
                    <a:pt x="10383" y="2847"/>
                    <a:pt x="10035" y="2847"/>
                  </a:cubicBezTo>
                  <a:cubicBezTo>
                    <a:pt x="9217" y="2847"/>
                    <a:pt x="7948" y="3466"/>
                    <a:pt x="7607" y="3466"/>
                  </a:cubicBezTo>
                  <a:cubicBezTo>
                    <a:pt x="7564" y="3466"/>
                    <a:pt x="7536" y="3456"/>
                    <a:pt x="7525" y="3434"/>
                  </a:cubicBezTo>
                  <a:cubicBezTo>
                    <a:pt x="7382" y="3160"/>
                    <a:pt x="9799" y="779"/>
                    <a:pt x="8871" y="88"/>
                  </a:cubicBezTo>
                  <a:cubicBezTo>
                    <a:pt x="8788" y="28"/>
                    <a:pt x="8699" y="0"/>
                    <a:pt x="8605" y="0"/>
                  </a:cubicBezTo>
                  <a:close/>
                </a:path>
              </a:pathLst>
            </a:custGeom>
            <a:solidFill>
              <a:srgbClr val="EACA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645;p40">
              <a:extLst>
                <a:ext uri="{FF2B5EF4-FFF2-40B4-BE49-F238E27FC236}">
                  <a16:creationId xmlns:a16="http://schemas.microsoft.com/office/drawing/2014/main" id="{93EFAE85-7B96-4E86-A97E-EBB678D060EB}"/>
                </a:ext>
              </a:extLst>
            </p:cNvPr>
            <p:cNvSpPr/>
            <p:nvPr/>
          </p:nvSpPr>
          <p:spPr>
            <a:xfrm>
              <a:off x="5975555" y="2876096"/>
              <a:ext cx="547173" cy="700486"/>
            </a:xfrm>
            <a:custGeom>
              <a:avLst/>
              <a:gdLst/>
              <a:ahLst/>
              <a:cxnLst/>
              <a:rect l="l" t="t" r="r" b="b"/>
              <a:pathLst>
                <a:path w="19194" h="24572" extrusionOk="0">
                  <a:moveTo>
                    <a:pt x="19194" y="0"/>
                  </a:moveTo>
                  <a:lnTo>
                    <a:pt x="19194" y="0"/>
                  </a:lnTo>
                  <a:cubicBezTo>
                    <a:pt x="19193" y="0"/>
                    <a:pt x="10335" y="1298"/>
                    <a:pt x="5168" y="7787"/>
                  </a:cubicBezTo>
                  <a:cubicBezTo>
                    <a:pt x="1" y="14264"/>
                    <a:pt x="4954" y="24348"/>
                    <a:pt x="6752" y="24539"/>
                  </a:cubicBezTo>
                  <a:cubicBezTo>
                    <a:pt x="6965" y="24561"/>
                    <a:pt x="7173" y="24572"/>
                    <a:pt x="7375" y="24572"/>
                  </a:cubicBezTo>
                  <a:cubicBezTo>
                    <a:pt x="11949" y="24572"/>
                    <a:pt x="13467" y="19099"/>
                    <a:pt x="13479" y="18038"/>
                  </a:cubicBezTo>
                  <a:cubicBezTo>
                    <a:pt x="13491" y="16931"/>
                    <a:pt x="11979" y="14823"/>
                    <a:pt x="12169" y="12037"/>
                  </a:cubicBezTo>
                  <a:cubicBezTo>
                    <a:pt x="12348" y="9239"/>
                    <a:pt x="16277" y="7489"/>
                    <a:pt x="16277" y="7489"/>
                  </a:cubicBezTo>
                  <a:cubicBezTo>
                    <a:pt x="16729" y="6203"/>
                    <a:pt x="19194" y="0"/>
                    <a:pt x="19194" y="0"/>
                  </a:cubicBezTo>
                  <a:close/>
                </a:path>
              </a:pathLst>
            </a:custGeom>
            <a:solidFill>
              <a:srgbClr val="73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646;p40">
              <a:extLst>
                <a:ext uri="{FF2B5EF4-FFF2-40B4-BE49-F238E27FC236}">
                  <a16:creationId xmlns:a16="http://schemas.microsoft.com/office/drawing/2014/main" id="{13898DC9-E647-4561-8937-48D5C3ED6AD6}"/>
                </a:ext>
              </a:extLst>
            </p:cNvPr>
            <p:cNvSpPr/>
            <p:nvPr/>
          </p:nvSpPr>
          <p:spPr>
            <a:xfrm>
              <a:off x="6915243" y="1929258"/>
              <a:ext cx="1306041" cy="1577757"/>
            </a:xfrm>
            <a:custGeom>
              <a:avLst/>
              <a:gdLst/>
              <a:ahLst/>
              <a:cxnLst/>
              <a:rect l="l" t="t" r="r" b="b"/>
              <a:pathLst>
                <a:path w="22780" h="34567" extrusionOk="0">
                  <a:moveTo>
                    <a:pt x="13306" y="0"/>
                  </a:moveTo>
                  <a:cubicBezTo>
                    <a:pt x="10161" y="0"/>
                    <a:pt x="1" y="7471"/>
                    <a:pt x="622" y="9458"/>
                  </a:cubicBezTo>
                  <a:cubicBezTo>
                    <a:pt x="1330" y="11733"/>
                    <a:pt x="2323" y="12531"/>
                    <a:pt x="3382" y="12531"/>
                  </a:cubicBezTo>
                  <a:cubicBezTo>
                    <a:pt x="5858" y="12531"/>
                    <a:pt x="8692" y="8165"/>
                    <a:pt x="9065" y="8165"/>
                  </a:cubicBezTo>
                  <a:cubicBezTo>
                    <a:pt x="9074" y="8165"/>
                    <a:pt x="9082" y="8167"/>
                    <a:pt x="9088" y="8172"/>
                  </a:cubicBezTo>
                  <a:cubicBezTo>
                    <a:pt x="9445" y="8494"/>
                    <a:pt x="9469" y="28496"/>
                    <a:pt x="8909" y="28508"/>
                  </a:cubicBezTo>
                  <a:cubicBezTo>
                    <a:pt x="6230" y="28568"/>
                    <a:pt x="2849" y="29068"/>
                    <a:pt x="2492" y="32116"/>
                  </a:cubicBezTo>
                  <a:cubicBezTo>
                    <a:pt x="2257" y="34047"/>
                    <a:pt x="4117" y="34567"/>
                    <a:pt x="6780" y="34567"/>
                  </a:cubicBezTo>
                  <a:cubicBezTo>
                    <a:pt x="8304" y="34567"/>
                    <a:pt x="10091" y="34397"/>
                    <a:pt x="11897" y="34223"/>
                  </a:cubicBezTo>
                  <a:cubicBezTo>
                    <a:pt x="16862" y="33735"/>
                    <a:pt x="22780" y="32973"/>
                    <a:pt x="22113" y="29223"/>
                  </a:cubicBezTo>
                  <a:cubicBezTo>
                    <a:pt x="21811" y="27552"/>
                    <a:pt x="20540" y="27138"/>
                    <a:pt x="19189" y="27138"/>
                  </a:cubicBezTo>
                  <a:cubicBezTo>
                    <a:pt x="17862" y="27138"/>
                    <a:pt x="16456" y="27538"/>
                    <a:pt x="15816" y="27538"/>
                  </a:cubicBezTo>
                  <a:cubicBezTo>
                    <a:pt x="15644" y="27538"/>
                    <a:pt x="15527" y="27509"/>
                    <a:pt x="15481" y="27437"/>
                  </a:cubicBezTo>
                  <a:cubicBezTo>
                    <a:pt x="15100" y="26818"/>
                    <a:pt x="16065" y="1350"/>
                    <a:pt x="13874" y="124"/>
                  </a:cubicBezTo>
                  <a:cubicBezTo>
                    <a:pt x="13726" y="40"/>
                    <a:pt x="13535" y="0"/>
                    <a:pt x="13306" y="0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647;p40">
              <a:extLst>
                <a:ext uri="{FF2B5EF4-FFF2-40B4-BE49-F238E27FC236}">
                  <a16:creationId xmlns:a16="http://schemas.microsoft.com/office/drawing/2014/main" id="{93E54F66-4605-4E21-8230-44829AF87CDB}"/>
                </a:ext>
              </a:extLst>
            </p:cNvPr>
            <p:cNvSpPr/>
            <p:nvPr/>
          </p:nvSpPr>
          <p:spPr>
            <a:xfrm>
              <a:off x="7597305" y="2290575"/>
              <a:ext cx="55704" cy="55704"/>
            </a:xfrm>
            <a:custGeom>
              <a:avLst/>
              <a:gdLst/>
              <a:ahLst/>
              <a:cxnLst/>
              <a:rect l="l" t="t" r="r" b="b"/>
              <a:pathLst>
                <a:path w="1954" h="1954" extrusionOk="0">
                  <a:moveTo>
                    <a:pt x="977" y="1"/>
                  </a:moveTo>
                  <a:cubicBezTo>
                    <a:pt x="441" y="1"/>
                    <a:pt x="1" y="441"/>
                    <a:pt x="1" y="977"/>
                  </a:cubicBezTo>
                  <a:cubicBezTo>
                    <a:pt x="1" y="1513"/>
                    <a:pt x="441" y="1953"/>
                    <a:pt x="977" y="1953"/>
                  </a:cubicBezTo>
                  <a:cubicBezTo>
                    <a:pt x="1513" y="1953"/>
                    <a:pt x="1954" y="1513"/>
                    <a:pt x="1954" y="977"/>
                  </a:cubicBezTo>
                  <a:cubicBezTo>
                    <a:pt x="1954" y="441"/>
                    <a:pt x="1513" y="1"/>
                    <a:pt x="97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648;p40">
              <a:extLst>
                <a:ext uri="{FF2B5EF4-FFF2-40B4-BE49-F238E27FC236}">
                  <a16:creationId xmlns:a16="http://schemas.microsoft.com/office/drawing/2014/main" id="{0E692EE8-0069-410D-8242-3C706B0106B6}"/>
                </a:ext>
              </a:extLst>
            </p:cNvPr>
            <p:cNvSpPr/>
            <p:nvPr/>
          </p:nvSpPr>
          <p:spPr>
            <a:xfrm>
              <a:off x="7360406" y="2350127"/>
              <a:ext cx="199952" cy="144134"/>
            </a:xfrm>
            <a:custGeom>
              <a:avLst/>
              <a:gdLst/>
              <a:ahLst/>
              <a:cxnLst/>
              <a:rect l="l" t="t" r="r" b="b"/>
              <a:pathLst>
                <a:path w="7014" h="5056" extrusionOk="0">
                  <a:moveTo>
                    <a:pt x="6209" y="1"/>
                  </a:moveTo>
                  <a:cubicBezTo>
                    <a:pt x="5509" y="1"/>
                    <a:pt x="4182" y="623"/>
                    <a:pt x="2834" y="1638"/>
                  </a:cubicBezTo>
                  <a:cubicBezTo>
                    <a:pt x="1108" y="2936"/>
                    <a:pt x="0" y="4401"/>
                    <a:pt x="381" y="4889"/>
                  </a:cubicBezTo>
                  <a:cubicBezTo>
                    <a:pt x="465" y="5002"/>
                    <a:pt x="616" y="5055"/>
                    <a:pt x="820" y="5055"/>
                  </a:cubicBezTo>
                  <a:cubicBezTo>
                    <a:pt x="1520" y="5055"/>
                    <a:pt x="2843" y="4427"/>
                    <a:pt x="4179" y="3412"/>
                  </a:cubicBezTo>
                  <a:cubicBezTo>
                    <a:pt x="5918" y="2115"/>
                    <a:pt x="7013" y="650"/>
                    <a:pt x="6644" y="162"/>
                  </a:cubicBezTo>
                  <a:cubicBezTo>
                    <a:pt x="6561" y="53"/>
                    <a:pt x="6411" y="1"/>
                    <a:pt x="6209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649;p40">
              <a:extLst>
                <a:ext uri="{FF2B5EF4-FFF2-40B4-BE49-F238E27FC236}">
                  <a16:creationId xmlns:a16="http://schemas.microsoft.com/office/drawing/2014/main" id="{E46C7101-3E3D-42EC-84E5-C3EA6477C782}"/>
                </a:ext>
              </a:extLst>
            </p:cNvPr>
            <p:cNvSpPr/>
            <p:nvPr/>
          </p:nvSpPr>
          <p:spPr>
            <a:xfrm>
              <a:off x="7439828" y="3058203"/>
              <a:ext cx="337757" cy="65168"/>
            </a:xfrm>
            <a:custGeom>
              <a:avLst/>
              <a:gdLst/>
              <a:ahLst/>
              <a:cxnLst/>
              <a:rect l="l" t="t" r="r" b="b"/>
              <a:pathLst>
                <a:path w="11848" h="2286" extrusionOk="0">
                  <a:moveTo>
                    <a:pt x="9440" y="0"/>
                  </a:moveTo>
                  <a:cubicBezTo>
                    <a:pt x="8430" y="0"/>
                    <a:pt x="7170" y="79"/>
                    <a:pt x="5811" y="244"/>
                  </a:cubicBezTo>
                  <a:cubicBezTo>
                    <a:pt x="2572" y="637"/>
                    <a:pt x="0" y="1351"/>
                    <a:pt x="60" y="1851"/>
                  </a:cubicBezTo>
                  <a:cubicBezTo>
                    <a:pt x="94" y="2134"/>
                    <a:pt x="1007" y="2285"/>
                    <a:pt x="2403" y="2285"/>
                  </a:cubicBezTo>
                  <a:cubicBezTo>
                    <a:pt x="3412" y="2285"/>
                    <a:pt x="4673" y="2207"/>
                    <a:pt x="6037" y="2042"/>
                  </a:cubicBezTo>
                  <a:cubicBezTo>
                    <a:pt x="9275" y="1649"/>
                    <a:pt x="11847" y="934"/>
                    <a:pt x="11788" y="434"/>
                  </a:cubicBezTo>
                  <a:cubicBezTo>
                    <a:pt x="11753" y="151"/>
                    <a:pt x="10836" y="0"/>
                    <a:pt x="9440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650;p40">
              <a:extLst>
                <a:ext uri="{FF2B5EF4-FFF2-40B4-BE49-F238E27FC236}">
                  <a16:creationId xmlns:a16="http://schemas.microsoft.com/office/drawing/2014/main" id="{17416D0F-670F-4DBC-A40F-04A8DF2B9364}"/>
                </a:ext>
              </a:extLst>
            </p:cNvPr>
            <p:cNvSpPr/>
            <p:nvPr/>
          </p:nvSpPr>
          <p:spPr>
            <a:xfrm>
              <a:off x="7699135" y="2685550"/>
              <a:ext cx="85580" cy="158160"/>
            </a:xfrm>
            <a:custGeom>
              <a:avLst/>
              <a:gdLst/>
              <a:ahLst/>
              <a:cxnLst/>
              <a:rect l="l" t="t" r="r" b="b"/>
              <a:pathLst>
                <a:path w="3002" h="5548" extrusionOk="0">
                  <a:moveTo>
                    <a:pt x="1279" y="1"/>
                  </a:moveTo>
                  <a:cubicBezTo>
                    <a:pt x="586" y="1"/>
                    <a:pt x="96" y="721"/>
                    <a:pt x="156" y="1195"/>
                  </a:cubicBezTo>
                  <a:cubicBezTo>
                    <a:pt x="215" y="1779"/>
                    <a:pt x="858" y="2112"/>
                    <a:pt x="858" y="2112"/>
                  </a:cubicBezTo>
                  <a:cubicBezTo>
                    <a:pt x="858" y="2112"/>
                    <a:pt x="1" y="2362"/>
                    <a:pt x="156" y="3100"/>
                  </a:cubicBezTo>
                  <a:cubicBezTo>
                    <a:pt x="285" y="3719"/>
                    <a:pt x="850" y="3769"/>
                    <a:pt x="1029" y="3769"/>
                  </a:cubicBezTo>
                  <a:cubicBezTo>
                    <a:pt x="1064" y="3769"/>
                    <a:pt x="1084" y="3767"/>
                    <a:pt x="1084" y="3767"/>
                  </a:cubicBezTo>
                  <a:lnTo>
                    <a:pt x="1084" y="3767"/>
                  </a:lnTo>
                  <a:cubicBezTo>
                    <a:pt x="1084" y="3767"/>
                    <a:pt x="156" y="4148"/>
                    <a:pt x="382" y="4981"/>
                  </a:cubicBezTo>
                  <a:cubicBezTo>
                    <a:pt x="496" y="5386"/>
                    <a:pt x="888" y="5548"/>
                    <a:pt x="1299" y="5548"/>
                  </a:cubicBezTo>
                  <a:cubicBezTo>
                    <a:pt x="1746" y="5548"/>
                    <a:pt x="2215" y="5356"/>
                    <a:pt x="2370" y="5077"/>
                  </a:cubicBezTo>
                  <a:cubicBezTo>
                    <a:pt x="3001" y="3886"/>
                    <a:pt x="2632" y="517"/>
                    <a:pt x="1727" y="100"/>
                  </a:cubicBezTo>
                  <a:cubicBezTo>
                    <a:pt x="1571" y="31"/>
                    <a:pt x="1421" y="1"/>
                    <a:pt x="1279" y="1"/>
                  </a:cubicBezTo>
                  <a:close/>
                </a:path>
              </a:pathLst>
            </a:custGeom>
            <a:solidFill>
              <a:srgbClr val="EACA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Rectangle: Rounded Corners 25">
            <a:extLst>
              <a:ext uri="{FF2B5EF4-FFF2-40B4-BE49-F238E27FC236}">
                <a16:creationId xmlns:a16="http://schemas.microsoft.com/office/drawing/2014/main" id="{7C62CC1E-4DA1-6833-06D6-B9FD6AB0FB97}"/>
              </a:ext>
            </a:extLst>
          </p:cNvPr>
          <p:cNvSpPr/>
          <p:nvPr/>
        </p:nvSpPr>
        <p:spPr>
          <a:xfrm>
            <a:off x="1388479" y="108480"/>
            <a:ext cx="1079592" cy="737331"/>
          </a:xfrm>
          <a:prstGeom prst="roundRect">
            <a:avLst/>
          </a:prstGeom>
          <a:solidFill>
            <a:srgbClr val="FCF3CC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0" hangingPunct="0">
              <a:spcBef>
                <a:spcPct val="50000"/>
              </a:spcBef>
            </a:pPr>
            <a:r>
              <a:rPr lang="en-US" sz="36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Số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997258C-9802-D22C-9701-9F6A57E4E255}"/>
              </a:ext>
            </a:extLst>
          </p:cNvPr>
          <p:cNvSpPr/>
          <p:nvPr/>
        </p:nvSpPr>
        <p:spPr>
          <a:xfrm>
            <a:off x="5777714" y="1017223"/>
            <a:ext cx="3058790" cy="189728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4" name="Text Box 62">
            <a:extLst>
              <a:ext uri="{FF2B5EF4-FFF2-40B4-BE49-F238E27FC236}">
                <a16:creationId xmlns:a16="http://schemas.microsoft.com/office/drawing/2014/main" id="{AB36C0D4-EAEF-653D-C661-447103C7F4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0735" y="553423"/>
            <a:ext cx="700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</a:p>
        </p:txBody>
      </p:sp>
      <p:sp>
        <p:nvSpPr>
          <p:cNvPr id="5" name="Text Box 62">
            <a:extLst>
              <a:ext uri="{FF2B5EF4-FFF2-40B4-BE49-F238E27FC236}">
                <a16:creationId xmlns:a16="http://schemas.microsoft.com/office/drawing/2014/main" id="{C6CBD776-43F0-CA19-0ABB-1F90C581AC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94000" y="1673477"/>
            <a:ext cx="700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4010E4AF-B0E8-9C9C-4F60-0BA5537FDB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3727" y="3270067"/>
            <a:ext cx="4142583" cy="861774"/>
          </a:xfrm>
          <a:custGeom>
            <a:avLst/>
            <a:gdLst>
              <a:gd name="connsiteX0" fmla="*/ 0 w 4142583"/>
              <a:gd name="connsiteY0" fmla="*/ 0 h 861774"/>
              <a:gd name="connsiteX1" fmla="*/ 773282 w 4142583"/>
              <a:gd name="connsiteY1" fmla="*/ 0 h 861774"/>
              <a:gd name="connsiteX2" fmla="*/ 1463713 w 4142583"/>
              <a:gd name="connsiteY2" fmla="*/ 0 h 861774"/>
              <a:gd name="connsiteX3" fmla="*/ 2112717 w 4142583"/>
              <a:gd name="connsiteY3" fmla="*/ 0 h 861774"/>
              <a:gd name="connsiteX4" fmla="*/ 2761722 w 4142583"/>
              <a:gd name="connsiteY4" fmla="*/ 0 h 861774"/>
              <a:gd name="connsiteX5" fmla="*/ 3410727 w 4142583"/>
              <a:gd name="connsiteY5" fmla="*/ 0 h 861774"/>
              <a:gd name="connsiteX6" fmla="*/ 4142583 w 4142583"/>
              <a:gd name="connsiteY6" fmla="*/ 0 h 861774"/>
              <a:gd name="connsiteX7" fmla="*/ 4142583 w 4142583"/>
              <a:gd name="connsiteY7" fmla="*/ 439505 h 861774"/>
              <a:gd name="connsiteX8" fmla="*/ 4142583 w 4142583"/>
              <a:gd name="connsiteY8" fmla="*/ 861774 h 861774"/>
              <a:gd name="connsiteX9" fmla="*/ 3576430 w 4142583"/>
              <a:gd name="connsiteY9" fmla="*/ 861774 h 861774"/>
              <a:gd name="connsiteX10" fmla="*/ 3010277 w 4142583"/>
              <a:gd name="connsiteY10" fmla="*/ 861774 h 861774"/>
              <a:gd name="connsiteX11" fmla="*/ 2278421 w 4142583"/>
              <a:gd name="connsiteY11" fmla="*/ 861774 h 861774"/>
              <a:gd name="connsiteX12" fmla="*/ 1670842 w 4142583"/>
              <a:gd name="connsiteY12" fmla="*/ 861774 h 861774"/>
              <a:gd name="connsiteX13" fmla="*/ 897560 w 4142583"/>
              <a:gd name="connsiteY13" fmla="*/ 861774 h 861774"/>
              <a:gd name="connsiteX14" fmla="*/ 0 w 4142583"/>
              <a:gd name="connsiteY14" fmla="*/ 861774 h 861774"/>
              <a:gd name="connsiteX15" fmla="*/ 0 w 4142583"/>
              <a:gd name="connsiteY15" fmla="*/ 413652 h 861774"/>
              <a:gd name="connsiteX16" fmla="*/ 0 w 4142583"/>
              <a:gd name="connsiteY16" fmla="*/ 0 h 861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142583" h="861774" fill="none" extrusionOk="0">
                <a:moveTo>
                  <a:pt x="0" y="0"/>
                </a:moveTo>
                <a:cubicBezTo>
                  <a:pt x="207014" y="-15989"/>
                  <a:pt x="617945" y="-28060"/>
                  <a:pt x="773282" y="0"/>
                </a:cubicBezTo>
                <a:cubicBezTo>
                  <a:pt x="928619" y="28060"/>
                  <a:pt x="1298136" y="-25240"/>
                  <a:pt x="1463713" y="0"/>
                </a:cubicBezTo>
                <a:cubicBezTo>
                  <a:pt x="1629290" y="25240"/>
                  <a:pt x="1854380" y="14774"/>
                  <a:pt x="2112717" y="0"/>
                </a:cubicBezTo>
                <a:cubicBezTo>
                  <a:pt x="2371054" y="-14774"/>
                  <a:pt x="2553428" y="-31681"/>
                  <a:pt x="2761722" y="0"/>
                </a:cubicBezTo>
                <a:cubicBezTo>
                  <a:pt x="2970017" y="31681"/>
                  <a:pt x="3194616" y="32105"/>
                  <a:pt x="3410727" y="0"/>
                </a:cubicBezTo>
                <a:cubicBezTo>
                  <a:pt x="3626839" y="-32105"/>
                  <a:pt x="3945187" y="14628"/>
                  <a:pt x="4142583" y="0"/>
                </a:cubicBezTo>
                <a:cubicBezTo>
                  <a:pt x="4138326" y="109502"/>
                  <a:pt x="4139566" y="237973"/>
                  <a:pt x="4142583" y="439505"/>
                </a:cubicBezTo>
                <a:cubicBezTo>
                  <a:pt x="4145600" y="641038"/>
                  <a:pt x="4158260" y="764254"/>
                  <a:pt x="4142583" y="861774"/>
                </a:cubicBezTo>
                <a:cubicBezTo>
                  <a:pt x="3868418" y="864694"/>
                  <a:pt x="3802113" y="880033"/>
                  <a:pt x="3576430" y="861774"/>
                </a:cubicBezTo>
                <a:cubicBezTo>
                  <a:pt x="3350747" y="843515"/>
                  <a:pt x="3154204" y="856634"/>
                  <a:pt x="3010277" y="861774"/>
                </a:cubicBezTo>
                <a:cubicBezTo>
                  <a:pt x="2866350" y="866914"/>
                  <a:pt x="2510479" y="867255"/>
                  <a:pt x="2278421" y="861774"/>
                </a:cubicBezTo>
                <a:cubicBezTo>
                  <a:pt x="2046363" y="856293"/>
                  <a:pt x="1913820" y="837458"/>
                  <a:pt x="1670842" y="861774"/>
                </a:cubicBezTo>
                <a:cubicBezTo>
                  <a:pt x="1427864" y="886090"/>
                  <a:pt x="1216262" y="837094"/>
                  <a:pt x="897560" y="861774"/>
                </a:cubicBezTo>
                <a:cubicBezTo>
                  <a:pt x="578858" y="886454"/>
                  <a:pt x="314520" y="847163"/>
                  <a:pt x="0" y="861774"/>
                </a:cubicBezTo>
                <a:cubicBezTo>
                  <a:pt x="-19961" y="762490"/>
                  <a:pt x="-8739" y="570195"/>
                  <a:pt x="0" y="413652"/>
                </a:cubicBezTo>
                <a:cubicBezTo>
                  <a:pt x="8739" y="257109"/>
                  <a:pt x="2055" y="183976"/>
                  <a:pt x="0" y="0"/>
                </a:cubicBezTo>
                <a:close/>
              </a:path>
              <a:path w="4142583" h="861774" stroke="0" extrusionOk="0">
                <a:moveTo>
                  <a:pt x="0" y="0"/>
                </a:moveTo>
                <a:cubicBezTo>
                  <a:pt x="261129" y="-17717"/>
                  <a:pt x="455225" y="10905"/>
                  <a:pt x="649005" y="0"/>
                </a:cubicBezTo>
                <a:cubicBezTo>
                  <a:pt x="842785" y="-10905"/>
                  <a:pt x="1101681" y="19542"/>
                  <a:pt x="1298009" y="0"/>
                </a:cubicBezTo>
                <a:cubicBezTo>
                  <a:pt x="1494337" y="-19542"/>
                  <a:pt x="1683766" y="2526"/>
                  <a:pt x="1988440" y="0"/>
                </a:cubicBezTo>
                <a:cubicBezTo>
                  <a:pt x="2293114" y="-2526"/>
                  <a:pt x="2349438" y="-7516"/>
                  <a:pt x="2554593" y="0"/>
                </a:cubicBezTo>
                <a:cubicBezTo>
                  <a:pt x="2759748" y="7516"/>
                  <a:pt x="2850483" y="1106"/>
                  <a:pt x="3120746" y="0"/>
                </a:cubicBezTo>
                <a:cubicBezTo>
                  <a:pt x="3391009" y="-1106"/>
                  <a:pt x="3866786" y="46071"/>
                  <a:pt x="4142583" y="0"/>
                </a:cubicBezTo>
                <a:cubicBezTo>
                  <a:pt x="4141921" y="136860"/>
                  <a:pt x="4127301" y="211198"/>
                  <a:pt x="4142583" y="405034"/>
                </a:cubicBezTo>
                <a:cubicBezTo>
                  <a:pt x="4157865" y="598870"/>
                  <a:pt x="4158249" y="770098"/>
                  <a:pt x="4142583" y="861774"/>
                </a:cubicBezTo>
                <a:cubicBezTo>
                  <a:pt x="4013865" y="842508"/>
                  <a:pt x="3738659" y="858618"/>
                  <a:pt x="3535004" y="861774"/>
                </a:cubicBezTo>
                <a:cubicBezTo>
                  <a:pt x="3331349" y="864930"/>
                  <a:pt x="3036983" y="863212"/>
                  <a:pt x="2803148" y="861774"/>
                </a:cubicBezTo>
                <a:cubicBezTo>
                  <a:pt x="2569313" y="860336"/>
                  <a:pt x="2341760" y="855750"/>
                  <a:pt x="2071292" y="861774"/>
                </a:cubicBezTo>
                <a:cubicBezTo>
                  <a:pt x="1800824" y="867798"/>
                  <a:pt x="1535365" y="840153"/>
                  <a:pt x="1298009" y="861774"/>
                </a:cubicBezTo>
                <a:cubicBezTo>
                  <a:pt x="1060653" y="883395"/>
                  <a:pt x="978893" y="854746"/>
                  <a:pt x="731856" y="861774"/>
                </a:cubicBezTo>
                <a:cubicBezTo>
                  <a:pt x="484819" y="868802"/>
                  <a:pt x="360830" y="881223"/>
                  <a:pt x="0" y="861774"/>
                </a:cubicBezTo>
                <a:cubicBezTo>
                  <a:pt x="17010" y="736090"/>
                  <a:pt x="-18001" y="588615"/>
                  <a:pt x="0" y="439505"/>
                </a:cubicBezTo>
                <a:cubicBezTo>
                  <a:pt x="18001" y="290395"/>
                  <a:pt x="11502" y="149027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12700" cap="flat" cmpd="sng" algn="ctr">
            <a:solidFill>
              <a:srgbClr val="FF0066"/>
            </a:solidFill>
            <a:prstDash val="solid"/>
            <a:miter lim="800000"/>
            <a:extLst>
              <a:ext uri="{C807C97D-BFC1-408E-A445-0C87EB9F89A2}">
                <ask:lineSketchStyleProps xmlns="" xmlns:ask="http://schemas.microsoft.com/office/drawing/2018/sketchyshapes" sd="1559936091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+mn-cs"/>
              </a:rPr>
              <a:t> </a:t>
            </a:r>
            <a:r>
              <a:rPr lang="en-US" sz="5000" b="1" kern="12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P = (</a:t>
            </a:r>
            <a:r>
              <a:rPr lang="en-US" sz="5000" b="1" kern="120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a+b</a:t>
            </a:r>
            <a:r>
              <a:rPr lang="en-US" sz="5000" b="1" kern="12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) x 2 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50" grpId="0"/>
      <p:bldP spid="2" grpId="0" animBg="1"/>
      <p:bldP spid="3" grpId="0" animBg="1"/>
      <p:bldP spid="4" grpId="0"/>
      <p:bldP spid="5" grpId="0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934B3489-8F0D-CB51-2691-EC762742FEB6}"/>
              </a:ext>
            </a:extLst>
          </p:cNvPr>
          <p:cNvGrpSpPr/>
          <p:nvPr/>
        </p:nvGrpSpPr>
        <p:grpSpPr>
          <a:xfrm>
            <a:off x="690022" y="-139253"/>
            <a:ext cx="6999550" cy="3280455"/>
            <a:chOff x="1723345" y="362778"/>
            <a:chExt cx="6083398" cy="2842902"/>
          </a:xfrm>
        </p:grpSpPr>
        <p:pic>
          <p:nvPicPr>
            <p:cNvPr id="16" name="Picture 15" descr="Shape&#10;&#10;Description automatically generated">
              <a:extLst>
                <a:ext uri="{FF2B5EF4-FFF2-40B4-BE49-F238E27FC236}">
                  <a16:creationId xmlns:a16="http://schemas.microsoft.com/office/drawing/2014/main" id="{E5CEFA77-83E5-1C49-B6C6-160A7417E79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6488" b="94407" l="3901" r="93972">
                          <a14:foregroundMark x1="94618" y1="50243" x2="95035" y2="51902"/>
                          <a14:foregroundMark x1="90785" y1="34979" x2="94267" y2="48844"/>
                          <a14:foregroundMark x1="87057" y1="20134" x2="90182" y2="32577"/>
                          <a14:foregroundMark x1="95035" y1="51902" x2="94874" y2="68801"/>
                          <a14:foregroundMark x1="85465" y1="76951" x2="85018" y2="77260"/>
                          <a14:foregroundMark x1="86115" y1="92890" x2="73016" y2="93979"/>
                          <a14:foregroundMark x1="65775" y1="89038" x2="65151" y2="88368"/>
                          <a14:foregroundMark x1="65964" y1="89241" x2="65775" y2="89038"/>
                          <a14:foregroundMark x1="48901" y1="86046" x2="47518" y2="86130"/>
                          <a14:foregroundMark x1="47518" y1="86130" x2="12589" y2="61074"/>
                          <a14:foregroundMark x1="12589" y1="61074" x2="6028" y2="51678"/>
                          <a14:foregroundMark x1="6028" y1="51678" x2="6915" y2="36242"/>
                          <a14:foregroundMark x1="6915" y1="36242" x2="19681" y2="21029"/>
                          <a14:foregroundMark x1="19681" y1="21029" x2="54433" y2="6711"/>
                          <a14:foregroundMark x1="70205" y1="10940" x2="82801" y2="14318"/>
                          <a14:foregroundMark x1="54433" y1="6711" x2="58584" y2="7824"/>
                          <a14:foregroundMark x1="82801" y1="14318" x2="86879" y2="18568"/>
                          <a14:foregroundMark x1="93972" y1="46085" x2="93972" y2="46085"/>
                          <a14:foregroundMark x1="4078" y1="47204" x2="4078" y2="47204"/>
                          <a14:foregroundMark x1="89539" y1="94407" x2="89539" y2="94407"/>
                          <a14:foregroundMark x1="21809" y1="18121" x2="20922" y2="17897"/>
                          <a14:foregroundMark x1="25709" y1="74944" x2="17376" y2="73378"/>
                          <a14:foregroundMark x1="47340" y1="86130" x2="34574" y2="85459"/>
                          <a14:foregroundMark x1="34574" y1="85459" x2="30496" y2="82327"/>
                          <a14:backgroundMark x1="81915" y1="82774" x2="81915" y2="82774"/>
                          <a14:backgroundMark x1="81560" y1="79642" x2="84043" y2="82550"/>
                          <a14:backgroundMark x1="82447" y1="84787" x2="84220" y2="83445"/>
                          <a14:backgroundMark x1="84574" y1="86353" x2="84574" y2="86353"/>
                          <a14:backgroundMark x1="84574" y1="86353" x2="84574" y2="86353"/>
                          <a14:backgroundMark x1="84929" y1="87472" x2="84929" y2="87472"/>
                          <a14:backgroundMark x1="84929" y1="87472" x2="84929" y2="87472"/>
                          <a14:backgroundMark x1="85816" y1="88143" x2="85816" y2="88143"/>
                          <a14:backgroundMark x1="85816" y1="88143" x2="85816" y2="88143"/>
                          <a14:backgroundMark x1="87766" y1="89038" x2="90248" y2="88143"/>
                          <a14:backgroundMark x1="89894" y1="88367" x2="91667" y2="86130"/>
                          <a14:backgroundMark x1="85816" y1="88591" x2="85816" y2="88591"/>
                          <a14:backgroundMark x1="85816" y1="88591" x2="85816" y2="88591"/>
                          <a14:backgroundMark x1="85106" y1="88591" x2="85106" y2="88591"/>
                          <a14:backgroundMark x1="85106" y1="88591" x2="85106" y2="88591"/>
                          <a14:backgroundMark x1="85284" y1="88143" x2="85106" y2="82774"/>
                          <a14:backgroundMark x1="64007" y1="85906" x2="64007" y2="85906"/>
                          <a14:backgroundMark x1="64007" y1="85906" x2="64007" y2="85906"/>
                          <a14:backgroundMark x1="64007" y1="85906" x2="64007" y2="85906"/>
                          <a14:backgroundMark x1="64007" y1="85906" x2="64007" y2="85906"/>
                          <a14:backgroundMark x1="64007" y1="85906" x2="54787" y2="84340"/>
                          <a14:backgroundMark x1="54787" y1="84340" x2="52305" y2="87472"/>
                          <a14:backgroundMark x1="50532" y1="86353" x2="50532" y2="86353"/>
                          <a14:backgroundMark x1="50355" y1="86353" x2="50355" y2="86353"/>
                          <a14:backgroundMark x1="50000" y1="86353" x2="50000" y2="86353"/>
                          <a14:backgroundMark x1="48759" y1="86353" x2="51064" y2="85906"/>
                          <a14:backgroundMark x1="65426" y1="89038" x2="65426" y2="89038"/>
                          <a14:backgroundMark x1="65780" y1="89485" x2="72695" y2="94407"/>
                          <a14:backgroundMark x1="65426" y1="89038" x2="65248" y2="88591"/>
                          <a14:backgroundMark x1="85106" y1="83445" x2="86525" y2="83445"/>
                          <a14:backgroundMark x1="84574" y1="82998" x2="84574" y2="82998"/>
                          <a14:backgroundMark x1="84574" y1="82998" x2="84574" y2="82998"/>
                          <a14:backgroundMark x1="86170" y1="88367" x2="84574" y2="87472"/>
                          <a14:backgroundMark x1="84220" y1="82103" x2="83511" y2="81208"/>
                          <a14:backgroundMark x1="85106" y1="77852" x2="85106" y2="77629"/>
                          <a14:backgroundMark x1="85284" y1="77405" x2="93794" y2="72707"/>
                          <a14:backgroundMark x1="93794" y1="72707" x2="95213" y2="69128"/>
                          <a14:backgroundMark x1="93794" y1="49664" x2="93794" y2="49664"/>
                          <a14:backgroundMark x1="93794" y1="49664" x2="93794" y2="49664"/>
                          <a14:backgroundMark x1="94681" y1="49664" x2="94326" y2="49664"/>
                          <a14:backgroundMark x1="91489" y1="36465" x2="91135" y2="36018"/>
                          <a14:backgroundMark x1="68085" y1="10515" x2="67908" y2="11633"/>
                          <a14:backgroundMark x1="68262" y1="10291" x2="58688" y2="8054"/>
                          <a14:backgroundMark x1="58688" y1="8054" x2="67908" y2="8054"/>
                          <a14:backgroundMark x1="67908" y1="8054" x2="70390" y2="1073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61630" flipH="1">
              <a:off x="1723345" y="362778"/>
              <a:ext cx="6083398" cy="2842902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A49764D-F8B7-ACB1-A97D-DB4C0429EF41}"/>
                </a:ext>
              </a:extLst>
            </p:cNvPr>
            <p:cNvSpPr txBox="1"/>
            <p:nvPr/>
          </p:nvSpPr>
          <p:spPr>
            <a:xfrm>
              <a:off x="2750087" y="1103757"/>
              <a:ext cx="3850265" cy="12536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Đâu</a:t>
              </a:r>
              <a:r>
                <a:rPr lang="en-US" sz="4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4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</a:t>
              </a:r>
              <a:r>
                <a:rPr lang="en-US" sz="4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4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4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chứa</a:t>
              </a:r>
              <a:r>
                <a:rPr lang="en-US" sz="4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sz="4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chữ</a:t>
              </a:r>
              <a:r>
                <a:rPr lang="en-US" sz="4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B5E9202B-F137-9F03-2A65-FF87063B0A09}"/>
              </a:ext>
            </a:extLst>
          </p:cNvPr>
          <p:cNvSpPr/>
          <p:nvPr/>
        </p:nvSpPr>
        <p:spPr>
          <a:xfrm>
            <a:off x="697674" y="3065147"/>
            <a:ext cx="2416510" cy="74886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x c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CA3389D-4098-D467-08B2-5CC33D44A633}"/>
              </a:ext>
            </a:extLst>
          </p:cNvPr>
          <p:cNvSpPr/>
          <p:nvPr/>
        </p:nvSpPr>
        <p:spPr>
          <a:xfrm>
            <a:off x="3595742" y="3065147"/>
            <a:ext cx="4147336" cy="74886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 + m x n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83FC543-A019-6CB0-B84D-545A1E340F2A}"/>
              </a:ext>
            </a:extLst>
          </p:cNvPr>
          <p:cNvSpPr/>
          <p:nvPr/>
        </p:nvSpPr>
        <p:spPr>
          <a:xfrm>
            <a:off x="5547214" y="4206701"/>
            <a:ext cx="3596786" cy="748862"/>
          </a:xfrm>
          <a:prstGeom prst="rect">
            <a:avLst/>
          </a:prstGeom>
          <a:solidFill>
            <a:schemeClr val="accent4">
              <a:lumMod val="95000"/>
            </a:schemeClr>
          </a:solidFill>
          <a:ln>
            <a:solidFill>
              <a:schemeClr val="accent6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 – y + x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E68DAE8-6706-C4F0-1BF7-CBDAF10AA08E}"/>
              </a:ext>
            </a:extLst>
          </p:cNvPr>
          <p:cNvSpPr/>
          <p:nvPr/>
        </p:nvSpPr>
        <p:spPr>
          <a:xfrm>
            <a:off x="-1" y="4206701"/>
            <a:ext cx="3270118" cy="748862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– 10 + y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B86CD4A-E871-BA70-38A0-B0AC5B3738A6}"/>
              </a:ext>
            </a:extLst>
          </p:cNvPr>
          <p:cNvSpPr/>
          <p:nvPr/>
        </p:nvSpPr>
        <p:spPr>
          <a:xfrm>
            <a:off x="3394128" y="4206701"/>
            <a:ext cx="2029075" cy="74886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+ 8</a:t>
            </a:r>
          </a:p>
        </p:txBody>
      </p:sp>
    </p:spTree>
    <p:extLst>
      <p:ext uri="{BB962C8B-B14F-4D97-AF65-F5344CB8AC3E}">
        <p14:creationId xmlns:p14="http://schemas.microsoft.com/office/powerpoint/2010/main" val="3526307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 decel="100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800" decel="100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800" decel="10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19" grpId="0" animBg="1"/>
      <p:bldP spid="20" grpId="0" animBg="1"/>
      <p:bldP spid="21" grpId="0" animBg="1"/>
      <p:bldP spid="22" grpId="0" animBg="1"/>
      <p:bldP spid="22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3">
            <a:extLst>
              <a:ext uri="{FF2B5EF4-FFF2-40B4-BE49-F238E27FC236}">
                <a16:creationId xmlns:a16="http://schemas.microsoft.com/office/drawing/2014/main" id="{7843C9F5-44B0-41CD-AE7B-6A1AD4F8CC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3500" y="2041909"/>
            <a:ext cx="287338" cy="58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249555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249555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49555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4955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4955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4955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4955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4955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4955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en-US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0" name="Text Box 42">
            <a:extLst>
              <a:ext uri="{FF2B5EF4-FFF2-40B4-BE49-F238E27FC236}">
                <a16:creationId xmlns:a16="http://schemas.microsoft.com/office/drawing/2014/main" id="{733EECA0-6063-42BD-8143-EFC530AA90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5657" y="763373"/>
            <a:ext cx="3476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+mn-cs"/>
              </a:rPr>
              <a:t>?  </a:t>
            </a:r>
          </a:p>
        </p:txBody>
      </p:sp>
      <p:sp>
        <p:nvSpPr>
          <p:cNvPr id="21" name="Text Box 43">
            <a:extLst>
              <a:ext uri="{FF2B5EF4-FFF2-40B4-BE49-F238E27FC236}">
                <a16:creationId xmlns:a16="http://schemas.microsoft.com/office/drawing/2014/main" id="{78F183DC-0EA2-4DBB-BB88-0FCB9DECED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71192" y="1861789"/>
            <a:ext cx="99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25" name="Text Box 43">
            <a:extLst>
              <a:ext uri="{FF2B5EF4-FFF2-40B4-BE49-F238E27FC236}">
                <a16:creationId xmlns:a16="http://schemas.microsoft.com/office/drawing/2014/main" id="{6B7F8768-CCB5-40EB-8260-C6C9DB43EC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94096" y="44052"/>
            <a:ext cx="7826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C00000"/>
                </a:solidFill>
              </a:rPr>
              <a:t>2</a:t>
            </a:r>
          </a:p>
        </p:txBody>
      </p:sp>
      <p:sp>
        <p:nvSpPr>
          <p:cNvPr id="26" name="Text Box 44">
            <a:extLst>
              <a:ext uri="{FF2B5EF4-FFF2-40B4-BE49-F238E27FC236}">
                <a16:creationId xmlns:a16="http://schemas.microsoft.com/office/drawing/2014/main" id="{ED86A4C8-6A20-4BA5-B6E7-AED4AC502C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7948" y="409629"/>
            <a:ext cx="523083" cy="470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C00000"/>
                </a:solidFill>
              </a:rPr>
              <a:t>3  </a:t>
            </a:r>
          </a:p>
        </p:txBody>
      </p:sp>
      <p:sp>
        <p:nvSpPr>
          <p:cNvPr id="27" name="Text Box 66">
            <a:extLst>
              <a:ext uri="{FF2B5EF4-FFF2-40B4-BE49-F238E27FC236}">
                <a16:creationId xmlns:a16="http://schemas.microsoft.com/office/drawing/2014/main" id="{FAC84D52-0A81-4A2B-BCA7-DF4151BF74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0421" y="416200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C00000"/>
                </a:solidFill>
              </a:rPr>
              <a:t>4  </a:t>
            </a:r>
          </a:p>
        </p:txBody>
      </p:sp>
      <p:sp>
        <p:nvSpPr>
          <p:cNvPr id="34" name="Text Box 43">
            <a:extLst>
              <a:ext uri="{FF2B5EF4-FFF2-40B4-BE49-F238E27FC236}">
                <a16:creationId xmlns:a16="http://schemas.microsoft.com/office/drawing/2014/main" id="{065A2B97-3A20-4186-BBAF-B0ECA79050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94096" y="69642"/>
            <a:ext cx="7826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C00000"/>
                </a:solidFill>
              </a:rPr>
              <a:t>5</a:t>
            </a:r>
          </a:p>
        </p:txBody>
      </p:sp>
      <p:sp>
        <p:nvSpPr>
          <p:cNvPr id="35" name="Text Box 44">
            <a:extLst>
              <a:ext uri="{FF2B5EF4-FFF2-40B4-BE49-F238E27FC236}">
                <a16:creationId xmlns:a16="http://schemas.microsoft.com/office/drawing/2014/main" id="{C8F1D5B9-2584-45E9-9124-0ACDC62081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9023" y="416200"/>
            <a:ext cx="523083" cy="470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C00000"/>
                </a:solidFill>
              </a:rPr>
              <a:t>1  </a:t>
            </a:r>
          </a:p>
        </p:txBody>
      </p:sp>
      <p:sp>
        <p:nvSpPr>
          <p:cNvPr id="36" name="Text Box 66">
            <a:extLst>
              <a:ext uri="{FF2B5EF4-FFF2-40B4-BE49-F238E27FC236}">
                <a16:creationId xmlns:a16="http://schemas.microsoft.com/office/drawing/2014/main" id="{BC4C3C8F-3CB0-4D4D-A189-AFA5E2D7F2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0421" y="409629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C00000"/>
                </a:solidFill>
              </a:rPr>
              <a:t>0  </a:t>
            </a:r>
          </a:p>
        </p:txBody>
      </p:sp>
      <p:sp>
        <p:nvSpPr>
          <p:cNvPr id="37" name="Text Box 43">
            <a:extLst>
              <a:ext uri="{FF2B5EF4-FFF2-40B4-BE49-F238E27FC236}">
                <a16:creationId xmlns:a16="http://schemas.microsoft.com/office/drawing/2014/main" id="{E66D1B21-2666-4288-A7B4-D3421964DA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569" y="3161973"/>
            <a:ext cx="99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42" name="Text Box 43">
            <a:extLst>
              <a:ext uri="{FF2B5EF4-FFF2-40B4-BE49-F238E27FC236}">
                <a16:creationId xmlns:a16="http://schemas.microsoft.com/office/drawing/2014/main" id="{5DEF93CD-FC9F-4587-8863-36AD668569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569" y="3601935"/>
            <a:ext cx="99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55" name="Text Box 43">
            <a:extLst>
              <a:ext uri="{FF2B5EF4-FFF2-40B4-BE49-F238E27FC236}">
                <a16:creationId xmlns:a16="http://schemas.microsoft.com/office/drawing/2014/main" id="{EB7F8D97-FC67-4EBB-9567-4495B2D0AB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94096" y="89798"/>
            <a:ext cx="7826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C00000"/>
                </a:solidFill>
              </a:rPr>
              <a:t>1</a:t>
            </a:r>
          </a:p>
        </p:txBody>
      </p:sp>
      <p:sp>
        <p:nvSpPr>
          <p:cNvPr id="56" name="Text Box 44">
            <a:extLst>
              <a:ext uri="{FF2B5EF4-FFF2-40B4-BE49-F238E27FC236}">
                <a16:creationId xmlns:a16="http://schemas.microsoft.com/office/drawing/2014/main" id="{6958AD1D-E04D-48E2-B2C3-365C8432B3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45797" y="415309"/>
            <a:ext cx="523083" cy="470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C00000"/>
                </a:solidFill>
              </a:rPr>
              <a:t>0  </a:t>
            </a:r>
          </a:p>
        </p:txBody>
      </p:sp>
      <p:sp>
        <p:nvSpPr>
          <p:cNvPr id="57" name="Text Box 66">
            <a:extLst>
              <a:ext uri="{FF2B5EF4-FFF2-40B4-BE49-F238E27FC236}">
                <a16:creationId xmlns:a16="http://schemas.microsoft.com/office/drawing/2014/main" id="{54D8562F-50A4-4DBB-B6FE-BC794DA593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48270" y="406217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C00000"/>
                </a:solidFill>
              </a:rPr>
              <a:t>2  </a:t>
            </a:r>
          </a:p>
        </p:txBody>
      </p:sp>
      <p:sp>
        <p:nvSpPr>
          <p:cNvPr id="3" name="Text Box 8">
            <a:extLst>
              <a:ext uri="{FF2B5EF4-FFF2-40B4-BE49-F238E27FC236}">
                <a16:creationId xmlns:a16="http://schemas.microsoft.com/office/drawing/2014/main" id="{3840FF1B-A8FA-FEE3-D5F0-4864573872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" y="144555"/>
            <a:ext cx="8762999" cy="1332288"/>
          </a:xfrm>
          <a:custGeom>
            <a:avLst/>
            <a:gdLst>
              <a:gd name="connsiteX0" fmla="*/ 0 w 8762999"/>
              <a:gd name="connsiteY0" fmla="*/ 0 h 1332288"/>
              <a:gd name="connsiteX1" fmla="*/ 586447 w 8762999"/>
              <a:gd name="connsiteY1" fmla="*/ 0 h 1332288"/>
              <a:gd name="connsiteX2" fmla="*/ 1348154 w 8762999"/>
              <a:gd name="connsiteY2" fmla="*/ 0 h 1332288"/>
              <a:gd name="connsiteX3" fmla="*/ 1846971 w 8762999"/>
              <a:gd name="connsiteY3" fmla="*/ 0 h 1332288"/>
              <a:gd name="connsiteX4" fmla="*/ 2433417 w 8762999"/>
              <a:gd name="connsiteY4" fmla="*/ 0 h 1332288"/>
              <a:gd name="connsiteX5" fmla="*/ 3282754 w 8762999"/>
              <a:gd name="connsiteY5" fmla="*/ 0 h 1332288"/>
              <a:gd name="connsiteX6" fmla="*/ 4132091 w 8762999"/>
              <a:gd name="connsiteY6" fmla="*/ 0 h 1332288"/>
              <a:gd name="connsiteX7" fmla="*/ 4981428 w 8762999"/>
              <a:gd name="connsiteY7" fmla="*/ 0 h 1332288"/>
              <a:gd name="connsiteX8" fmla="*/ 5655505 w 8762999"/>
              <a:gd name="connsiteY8" fmla="*/ 0 h 1332288"/>
              <a:gd name="connsiteX9" fmla="*/ 6329582 w 8762999"/>
              <a:gd name="connsiteY9" fmla="*/ 0 h 1332288"/>
              <a:gd name="connsiteX10" fmla="*/ 7178918 w 8762999"/>
              <a:gd name="connsiteY10" fmla="*/ 0 h 1332288"/>
              <a:gd name="connsiteX11" fmla="*/ 7852995 w 8762999"/>
              <a:gd name="connsiteY11" fmla="*/ 0 h 1332288"/>
              <a:gd name="connsiteX12" fmla="*/ 8762999 w 8762999"/>
              <a:gd name="connsiteY12" fmla="*/ 0 h 1332288"/>
              <a:gd name="connsiteX13" fmla="*/ 8762999 w 8762999"/>
              <a:gd name="connsiteY13" fmla="*/ 679467 h 1332288"/>
              <a:gd name="connsiteX14" fmla="*/ 8762999 w 8762999"/>
              <a:gd name="connsiteY14" fmla="*/ 1332288 h 1332288"/>
              <a:gd name="connsiteX15" fmla="*/ 8088922 w 8762999"/>
              <a:gd name="connsiteY15" fmla="*/ 1332288 h 1332288"/>
              <a:gd name="connsiteX16" fmla="*/ 7239585 w 8762999"/>
              <a:gd name="connsiteY16" fmla="*/ 1332288 h 1332288"/>
              <a:gd name="connsiteX17" fmla="*/ 6653138 w 8762999"/>
              <a:gd name="connsiteY17" fmla="*/ 1332288 h 1332288"/>
              <a:gd name="connsiteX18" fmla="*/ 6241952 w 8762999"/>
              <a:gd name="connsiteY18" fmla="*/ 1332288 h 1332288"/>
              <a:gd name="connsiteX19" fmla="*/ 5743135 w 8762999"/>
              <a:gd name="connsiteY19" fmla="*/ 1332288 h 1332288"/>
              <a:gd name="connsiteX20" fmla="*/ 4981428 w 8762999"/>
              <a:gd name="connsiteY20" fmla="*/ 1332288 h 1332288"/>
              <a:gd name="connsiteX21" fmla="*/ 4219721 w 8762999"/>
              <a:gd name="connsiteY21" fmla="*/ 1332288 h 1332288"/>
              <a:gd name="connsiteX22" fmla="*/ 3458014 w 8762999"/>
              <a:gd name="connsiteY22" fmla="*/ 1332288 h 1332288"/>
              <a:gd name="connsiteX23" fmla="*/ 2871567 w 8762999"/>
              <a:gd name="connsiteY23" fmla="*/ 1332288 h 1332288"/>
              <a:gd name="connsiteX24" fmla="*/ 2022231 w 8762999"/>
              <a:gd name="connsiteY24" fmla="*/ 1332288 h 1332288"/>
              <a:gd name="connsiteX25" fmla="*/ 1435784 w 8762999"/>
              <a:gd name="connsiteY25" fmla="*/ 1332288 h 1332288"/>
              <a:gd name="connsiteX26" fmla="*/ 849337 w 8762999"/>
              <a:gd name="connsiteY26" fmla="*/ 1332288 h 1332288"/>
              <a:gd name="connsiteX27" fmla="*/ 0 w 8762999"/>
              <a:gd name="connsiteY27" fmla="*/ 1332288 h 1332288"/>
              <a:gd name="connsiteX28" fmla="*/ 0 w 8762999"/>
              <a:gd name="connsiteY28" fmla="*/ 679467 h 1332288"/>
              <a:gd name="connsiteX29" fmla="*/ 0 w 8762999"/>
              <a:gd name="connsiteY29" fmla="*/ 0 h 1332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8762999" h="1332288" fill="none" extrusionOk="0">
                <a:moveTo>
                  <a:pt x="0" y="0"/>
                </a:moveTo>
                <a:cubicBezTo>
                  <a:pt x="265337" y="-25441"/>
                  <a:pt x="455691" y="-7200"/>
                  <a:pt x="586447" y="0"/>
                </a:cubicBezTo>
                <a:cubicBezTo>
                  <a:pt x="717203" y="7200"/>
                  <a:pt x="1074914" y="-7087"/>
                  <a:pt x="1348154" y="0"/>
                </a:cubicBezTo>
                <a:cubicBezTo>
                  <a:pt x="1621394" y="7087"/>
                  <a:pt x="1652290" y="-14755"/>
                  <a:pt x="1846971" y="0"/>
                </a:cubicBezTo>
                <a:cubicBezTo>
                  <a:pt x="2041652" y="14755"/>
                  <a:pt x="2151703" y="-3493"/>
                  <a:pt x="2433417" y="0"/>
                </a:cubicBezTo>
                <a:cubicBezTo>
                  <a:pt x="2715131" y="3493"/>
                  <a:pt x="2975238" y="31824"/>
                  <a:pt x="3282754" y="0"/>
                </a:cubicBezTo>
                <a:cubicBezTo>
                  <a:pt x="3590270" y="-31824"/>
                  <a:pt x="3852042" y="11532"/>
                  <a:pt x="4132091" y="0"/>
                </a:cubicBezTo>
                <a:cubicBezTo>
                  <a:pt x="4412140" y="-11532"/>
                  <a:pt x="4668124" y="-21189"/>
                  <a:pt x="4981428" y="0"/>
                </a:cubicBezTo>
                <a:cubicBezTo>
                  <a:pt x="5294732" y="21189"/>
                  <a:pt x="5403917" y="16803"/>
                  <a:pt x="5655505" y="0"/>
                </a:cubicBezTo>
                <a:cubicBezTo>
                  <a:pt x="5907093" y="-16803"/>
                  <a:pt x="6116632" y="-15533"/>
                  <a:pt x="6329582" y="0"/>
                </a:cubicBezTo>
                <a:cubicBezTo>
                  <a:pt x="6542532" y="15533"/>
                  <a:pt x="6971846" y="26309"/>
                  <a:pt x="7178918" y="0"/>
                </a:cubicBezTo>
                <a:cubicBezTo>
                  <a:pt x="7385990" y="-26309"/>
                  <a:pt x="7689449" y="2568"/>
                  <a:pt x="7852995" y="0"/>
                </a:cubicBezTo>
                <a:cubicBezTo>
                  <a:pt x="8016541" y="-2568"/>
                  <a:pt x="8382462" y="-7789"/>
                  <a:pt x="8762999" y="0"/>
                </a:cubicBezTo>
                <a:cubicBezTo>
                  <a:pt x="8792101" y="302450"/>
                  <a:pt x="8761075" y="538209"/>
                  <a:pt x="8762999" y="679467"/>
                </a:cubicBezTo>
                <a:cubicBezTo>
                  <a:pt x="8764923" y="820725"/>
                  <a:pt x="8760882" y="1117072"/>
                  <a:pt x="8762999" y="1332288"/>
                </a:cubicBezTo>
                <a:cubicBezTo>
                  <a:pt x="8435835" y="1359194"/>
                  <a:pt x="8268268" y="1304704"/>
                  <a:pt x="8088922" y="1332288"/>
                </a:cubicBezTo>
                <a:cubicBezTo>
                  <a:pt x="7909576" y="1359872"/>
                  <a:pt x="7442481" y="1340259"/>
                  <a:pt x="7239585" y="1332288"/>
                </a:cubicBezTo>
                <a:cubicBezTo>
                  <a:pt x="7036689" y="1324317"/>
                  <a:pt x="6924922" y="1322303"/>
                  <a:pt x="6653138" y="1332288"/>
                </a:cubicBezTo>
                <a:cubicBezTo>
                  <a:pt x="6381354" y="1342273"/>
                  <a:pt x="6431301" y="1328481"/>
                  <a:pt x="6241952" y="1332288"/>
                </a:cubicBezTo>
                <a:cubicBezTo>
                  <a:pt x="6052603" y="1336095"/>
                  <a:pt x="5849152" y="1335149"/>
                  <a:pt x="5743135" y="1332288"/>
                </a:cubicBezTo>
                <a:cubicBezTo>
                  <a:pt x="5637118" y="1329427"/>
                  <a:pt x="5359638" y="1364767"/>
                  <a:pt x="4981428" y="1332288"/>
                </a:cubicBezTo>
                <a:cubicBezTo>
                  <a:pt x="4603218" y="1299809"/>
                  <a:pt x="4408321" y="1358573"/>
                  <a:pt x="4219721" y="1332288"/>
                </a:cubicBezTo>
                <a:cubicBezTo>
                  <a:pt x="4031121" y="1306003"/>
                  <a:pt x="3628002" y="1330437"/>
                  <a:pt x="3458014" y="1332288"/>
                </a:cubicBezTo>
                <a:cubicBezTo>
                  <a:pt x="3288026" y="1334139"/>
                  <a:pt x="3057974" y="1359279"/>
                  <a:pt x="2871567" y="1332288"/>
                </a:cubicBezTo>
                <a:cubicBezTo>
                  <a:pt x="2685160" y="1305297"/>
                  <a:pt x="2268556" y="1332438"/>
                  <a:pt x="2022231" y="1332288"/>
                </a:cubicBezTo>
                <a:cubicBezTo>
                  <a:pt x="1775906" y="1332138"/>
                  <a:pt x="1649732" y="1304898"/>
                  <a:pt x="1435784" y="1332288"/>
                </a:cubicBezTo>
                <a:cubicBezTo>
                  <a:pt x="1221836" y="1359678"/>
                  <a:pt x="1099752" y="1308921"/>
                  <a:pt x="849337" y="1332288"/>
                </a:cubicBezTo>
                <a:cubicBezTo>
                  <a:pt x="598922" y="1355655"/>
                  <a:pt x="325237" y="1331342"/>
                  <a:pt x="0" y="1332288"/>
                </a:cubicBezTo>
                <a:cubicBezTo>
                  <a:pt x="29697" y="1038930"/>
                  <a:pt x="3725" y="872453"/>
                  <a:pt x="0" y="679467"/>
                </a:cubicBezTo>
                <a:cubicBezTo>
                  <a:pt x="-3725" y="486481"/>
                  <a:pt x="16279" y="270628"/>
                  <a:pt x="0" y="0"/>
                </a:cubicBezTo>
                <a:close/>
              </a:path>
              <a:path w="8762999" h="1332288" stroke="0" extrusionOk="0">
                <a:moveTo>
                  <a:pt x="0" y="0"/>
                </a:moveTo>
                <a:cubicBezTo>
                  <a:pt x="177220" y="23214"/>
                  <a:pt x="270398" y="6227"/>
                  <a:pt x="498817" y="0"/>
                </a:cubicBezTo>
                <a:cubicBezTo>
                  <a:pt x="727236" y="-6227"/>
                  <a:pt x="865768" y="13527"/>
                  <a:pt x="1172894" y="0"/>
                </a:cubicBezTo>
                <a:cubicBezTo>
                  <a:pt x="1480020" y="-13527"/>
                  <a:pt x="1662918" y="11921"/>
                  <a:pt x="1846971" y="0"/>
                </a:cubicBezTo>
                <a:cubicBezTo>
                  <a:pt x="2031024" y="-11921"/>
                  <a:pt x="2288127" y="4636"/>
                  <a:pt x="2696307" y="0"/>
                </a:cubicBezTo>
                <a:cubicBezTo>
                  <a:pt x="3104487" y="-4636"/>
                  <a:pt x="3104749" y="32172"/>
                  <a:pt x="3458014" y="0"/>
                </a:cubicBezTo>
                <a:cubicBezTo>
                  <a:pt x="3811279" y="-32172"/>
                  <a:pt x="4065599" y="33045"/>
                  <a:pt x="4219721" y="0"/>
                </a:cubicBezTo>
                <a:cubicBezTo>
                  <a:pt x="4373843" y="-33045"/>
                  <a:pt x="4700474" y="26830"/>
                  <a:pt x="4893798" y="0"/>
                </a:cubicBezTo>
                <a:cubicBezTo>
                  <a:pt x="5087122" y="-26830"/>
                  <a:pt x="5302470" y="-872"/>
                  <a:pt x="5480245" y="0"/>
                </a:cubicBezTo>
                <a:cubicBezTo>
                  <a:pt x="5658020" y="872"/>
                  <a:pt x="5789125" y="-9725"/>
                  <a:pt x="5891432" y="0"/>
                </a:cubicBezTo>
                <a:cubicBezTo>
                  <a:pt x="5993739" y="9725"/>
                  <a:pt x="6120561" y="-13718"/>
                  <a:pt x="6302619" y="0"/>
                </a:cubicBezTo>
                <a:cubicBezTo>
                  <a:pt x="6484677" y="13718"/>
                  <a:pt x="6864220" y="34063"/>
                  <a:pt x="7064325" y="0"/>
                </a:cubicBezTo>
                <a:cubicBezTo>
                  <a:pt x="7264430" y="-34063"/>
                  <a:pt x="7310037" y="-15832"/>
                  <a:pt x="7475512" y="0"/>
                </a:cubicBezTo>
                <a:cubicBezTo>
                  <a:pt x="7640987" y="15832"/>
                  <a:pt x="7772749" y="-2104"/>
                  <a:pt x="7886699" y="0"/>
                </a:cubicBezTo>
                <a:cubicBezTo>
                  <a:pt x="8000649" y="2104"/>
                  <a:pt x="8351151" y="-28820"/>
                  <a:pt x="8762999" y="0"/>
                </a:cubicBezTo>
                <a:cubicBezTo>
                  <a:pt x="8775294" y="170954"/>
                  <a:pt x="8773967" y="415686"/>
                  <a:pt x="8762999" y="626175"/>
                </a:cubicBezTo>
                <a:cubicBezTo>
                  <a:pt x="8752031" y="836665"/>
                  <a:pt x="8740779" y="1097253"/>
                  <a:pt x="8762999" y="1332288"/>
                </a:cubicBezTo>
                <a:cubicBezTo>
                  <a:pt x="8625484" y="1343577"/>
                  <a:pt x="8272306" y="1355675"/>
                  <a:pt x="8088922" y="1332288"/>
                </a:cubicBezTo>
                <a:cubicBezTo>
                  <a:pt x="7905538" y="1308901"/>
                  <a:pt x="7477462" y="1327017"/>
                  <a:pt x="7239585" y="1332288"/>
                </a:cubicBezTo>
                <a:cubicBezTo>
                  <a:pt x="7001708" y="1337559"/>
                  <a:pt x="6861168" y="1309722"/>
                  <a:pt x="6740768" y="1332288"/>
                </a:cubicBezTo>
                <a:cubicBezTo>
                  <a:pt x="6620368" y="1354854"/>
                  <a:pt x="6277628" y="1344699"/>
                  <a:pt x="6066692" y="1332288"/>
                </a:cubicBezTo>
                <a:cubicBezTo>
                  <a:pt x="5855756" y="1319877"/>
                  <a:pt x="5755471" y="1316537"/>
                  <a:pt x="5567875" y="1332288"/>
                </a:cubicBezTo>
                <a:cubicBezTo>
                  <a:pt x="5380279" y="1348039"/>
                  <a:pt x="5175725" y="1346069"/>
                  <a:pt x="4893798" y="1332288"/>
                </a:cubicBezTo>
                <a:cubicBezTo>
                  <a:pt x="4611871" y="1318507"/>
                  <a:pt x="4586010" y="1334034"/>
                  <a:pt x="4482611" y="1332288"/>
                </a:cubicBezTo>
                <a:cubicBezTo>
                  <a:pt x="4379212" y="1330542"/>
                  <a:pt x="4266405" y="1318190"/>
                  <a:pt x="4071424" y="1332288"/>
                </a:cubicBezTo>
                <a:cubicBezTo>
                  <a:pt x="3876443" y="1346386"/>
                  <a:pt x="3554889" y="1298393"/>
                  <a:pt x="3309717" y="1332288"/>
                </a:cubicBezTo>
                <a:cubicBezTo>
                  <a:pt x="3064545" y="1366183"/>
                  <a:pt x="2843159" y="1331867"/>
                  <a:pt x="2723270" y="1332288"/>
                </a:cubicBezTo>
                <a:cubicBezTo>
                  <a:pt x="2603381" y="1332709"/>
                  <a:pt x="2185238" y="1362402"/>
                  <a:pt x="2049194" y="1332288"/>
                </a:cubicBezTo>
                <a:cubicBezTo>
                  <a:pt x="1913150" y="1302174"/>
                  <a:pt x="1618466" y="1359041"/>
                  <a:pt x="1199857" y="1332288"/>
                </a:cubicBezTo>
                <a:cubicBezTo>
                  <a:pt x="781248" y="1305535"/>
                  <a:pt x="843448" y="1313127"/>
                  <a:pt x="613410" y="1332288"/>
                </a:cubicBezTo>
                <a:cubicBezTo>
                  <a:pt x="383372" y="1351449"/>
                  <a:pt x="139681" y="1332155"/>
                  <a:pt x="0" y="1332288"/>
                </a:cubicBezTo>
                <a:cubicBezTo>
                  <a:pt x="6632" y="1169526"/>
                  <a:pt x="-5089" y="838507"/>
                  <a:pt x="0" y="706113"/>
                </a:cubicBezTo>
                <a:cubicBezTo>
                  <a:pt x="5089" y="573720"/>
                  <a:pt x="-32343" y="352497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12700" cap="flat" cmpd="sng" algn="ctr">
            <a:solidFill>
              <a:srgbClr val="FF0066"/>
            </a:solidFill>
            <a:prstDash val="solid"/>
            <a:miter lim="800000"/>
            <a:extLst>
              <a:ext uri="{C807C97D-BFC1-408E-A445-0C87EB9F89A2}">
                <ask:lineSketchStyleProps xmlns="" xmlns:ask="http://schemas.microsoft.com/office/drawing/2018/sketchyshapes" sd="230004410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Hãy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tính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chu vi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hình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chữ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nhật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có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kích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thước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như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bảng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sau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: </a:t>
            </a:r>
          </a:p>
        </p:txBody>
      </p:sp>
      <p:sp>
        <p:nvSpPr>
          <p:cNvPr id="44" name="Text Box 45">
            <a:extLst>
              <a:ext uri="{FF2B5EF4-FFF2-40B4-BE49-F238E27FC236}">
                <a16:creationId xmlns:a16="http://schemas.microsoft.com/office/drawing/2014/main" id="{81894C59-8931-4F7F-A1C4-2A6EC25B37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25003" y="3627112"/>
            <a:ext cx="1520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+ 0 + 2  </a:t>
            </a: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FAE9B35B-A76A-2B31-2B83-C98AC3BBA3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5754547"/>
              </p:ext>
            </p:extLst>
          </p:nvPr>
        </p:nvGraphicFramePr>
        <p:xfrm>
          <a:off x="190500" y="1735024"/>
          <a:ext cx="8572497" cy="3101704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2053832">
                  <a:extLst>
                    <a:ext uri="{9D8B030D-6E8A-4147-A177-3AD203B41FA5}">
                      <a16:colId xmlns:a16="http://schemas.microsoft.com/office/drawing/2014/main" val="4212702718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4081003665"/>
                    </a:ext>
                  </a:extLst>
                </a:gridCol>
                <a:gridCol w="3775465">
                  <a:extLst>
                    <a:ext uri="{9D8B030D-6E8A-4147-A177-3AD203B41FA5}">
                      <a16:colId xmlns:a16="http://schemas.microsoft.com/office/drawing/2014/main" val="2260873471"/>
                    </a:ext>
                  </a:extLst>
                </a:gridCol>
              </a:tblGrid>
              <a:tr h="1272904">
                <a:tc>
                  <a:txBody>
                    <a:bodyPr/>
                    <a:lstStyle/>
                    <a:p>
                      <a:pPr algn="ctr"/>
                      <a:r>
                        <a:rPr lang="en-US" sz="3400" dirty="0" err="1">
                          <a:solidFill>
                            <a:schemeClr val="accent4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Chiều</a:t>
                      </a:r>
                      <a:r>
                        <a:rPr lang="en-US" sz="3400" dirty="0">
                          <a:solidFill>
                            <a:schemeClr val="accent4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400" dirty="0" err="1">
                          <a:solidFill>
                            <a:schemeClr val="accent4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dài</a:t>
                      </a:r>
                      <a:r>
                        <a:rPr lang="en-US" sz="3400" dirty="0">
                          <a:solidFill>
                            <a:schemeClr val="accent4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(cm)</a:t>
                      </a:r>
                      <a:endParaRPr lang="vi-VN" sz="3400" dirty="0">
                        <a:solidFill>
                          <a:schemeClr val="accent4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dirty="0" err="1">
                          <a:solidFill>
                            <a:schemeClr val="accent4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Chiều</a:t>
                      </a:r>
                      <a:r>
                        <a:rPr lang="en-US" sz="3400" dirty="0">
                          <a:solidFill>
                            <a:schemeClr val="accent4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400" dirty="0" err="1">
                          <a:solidFill>
                            <a:schemeClr val="accent4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rộng</a:t>
                      </a:r>
                      <a:r>
                        <a:rPr lang="en-US" sz="3400" dirty="0">
                          <a:solidFill>
                            <a:schemeClr val="accent4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(cm)</a:t>
                      </a:r>
                      <a:endParaRPr lang="vi-VN" sz="3400" dirty="0">
                        <a:solidFill>
                          <a:schemeClr val="accent4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dirty="0">
                          <a:solidFill>
                            <a:schemeClr val="accent4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Chu vi </a:t>
                      </a:r>
                      <a:r>
                        <a:rPr lang="en-US" sz="3400" dirty="0" err="1">
                          <a:solidFill>
                            <a:schemeClr val="accent4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hình</a:t>
                      </a:r>
                      <a:r>
                        <a:rPr lang="en-US" sz="3400" dirty="0">
                          <a:solidFill>
                            <a:schemeClr val="accent4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400" dirty="0" err="1">
                          <a:solidFill>
                            <a:schemeClr val="accent4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chữ</a:t>
                      </a:r>
                      <a:r>
                        <a:rPr lang="en-US" sz="3400" dirty="0">
                          <a:solidFill>
                            <a:schemeClr val="accent4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400" dirty="0" err="1">
                          <a:solidFill>
                            <a:schemeClr val="accent4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nhật</a:t>
                      </a:r>
                      <a:r>
                        <a:rPr lang="en-US" sz="3400" dirty="0">
                          <a:solidFill>
                            <a:schemeClr val="accent4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(cm)</a:t>
                      </a:r>
                      <a:endParaRPr lang="vi-VN" sz="3400" dirty="0">
                        <a:solidFill>
                          <a:schemeClr val="accent4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6660469"/>
                  </a:ext>
                </a:extLst>
              </a:tr>
              <a:tr h="574154">
                <a:tc>
                  <a:txBody>
                    <a:bodyPr/>
                    <a:lstStyle/>
                    <a:p>
                      <a:pPr algn="ctr"/>
                      <a:endParaRPr lang="vi-VN" sz="340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vi-VN" sz="340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vi-VN" sz="340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7017730"/>
                  </a:ext>
                </a:extLst>
              </a:tr>
              <a:tr h="574154">
                <a:tc>
                  <a:txBody>
                    <a:bodyPr/>
                    <a:lstStyle/>
                    <a:p>
                      <a:pPr algn="ctr"/>
                      <a:endParaRPr lang="vi-VN" sz="340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vi-VN" sz="340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vi-VN" sz="340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6779915"/>
                  </a:ext>
                </a:extLst>
              </a:tr>
              <a:tr h="574154">
                <a:tc>
                  <a:txBody>
                    <a:bodyPr/>
                    <a:lstStyle/>
                    <a:p>
                      <a:pPr algn="ctr"/>
                      <a:endParaRPr lang="vi-VN" sz="340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vi-VN" sz="3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vi-VN" sz="3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0608370"/>
                  </a:ext>
                </a:extLst>
              </a:tr>
            </a:tbl>
          </a:graphicData>
        </a:graphic>
      </p:graphicFrame>
      <p:sp>
        <p:nvSpPr>
          <p:cNvPr id="22" name="Text Box 44">
            <a:extLst>
              <a:ext uri="{FF2B5EF4-FFF2-40B4-BE49-F238E27FC236}">
                <a16:creationId xmlns:a16="http://schemas.microsoft.com/office/drawing/2014/main" id="{54C5CBE8-B8A0-495A-941F-8A93CACDEC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3025068"/>
            <a:ext cx="990600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3400" b="1" dirty="0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 </a:t>
            </a:r>
          </a:p>
        </p:txBody>
      </p:sp>
      <p:sp>
        <p:nvSpPr>
          <p:cNvPr id="24" name="Text Box 66">
            <a:extLst>
              <a:ext uri="{FF2B5EF4-FFF2-40B4-BE49-F238E27FC236}">
                <a16:creationId xmlns:a16="http://schemas.microsoft.com/office/drawing/2014/main" id="{95AC142C-362E-41C9-9CC6-0144C8EB62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84721" y="3006490"/>
            <a:ext cx="990600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3400" b="1" dirty="0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34</a:t>
            </a:r>
          </a:p>
        </p:txBody>
      </p:sp>
      <p:sp>
        <p:nvSpPr>
          <p:cNvPr id="39" name="Text Box 44">
            <a:extLst>
              <a:ext uri="{FF2B5EF4-FFF2-40B4-BE49-F238E27FC236}">
                <a16:creationId xmlns:a16="http://schemas.microsoft.com/office/drawing/2014/main" id="{E4596D65-07CE-4C44-82E6-1607CE9120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4754" y="3129962"/>
            <a:ext cx="990600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3400" b="1" dirty="0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 </a:t>
            </a:r>
          </a:p>
        </p:txBody>
      </p:sp>
      <p:sp>
        <p:nvSpPr>
          <p:cNvPr id="41" name="Text Box 66">
            <a:extLst>
              <a:ext uri="{FF2B5EF4-FFF2-40B4-BE49-F238E27FC236}">
                <a16:creationId xmlns:a16="http://schemas.microsoft.com/office/drawing/2014/main" id="{99773633-1038-44DA-81E0-3CFEB7AE07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62570" y="3605045"/>
            <a:ext cx="990600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3400" b="1" dirty="0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82 </a:t>
            </a:r>
          </a:p>
        </p:txBody>
      </p:sp>
      <p:sp>
        <p:nvSpPr>
          <p:cNvPr id="43" name="Text Box 44">
            <a:extLst>
              <a:ext uri="{FF2B5EF4-FFF2-40B4-BE49-F238E27FC236}">
                <a16:creationId xmlns:a16="http://schemas.microsoft.com/office/drawing/2014/main" id="{B7B8ADCE-8A51-45DB-AEC5-B0635827B5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9446" y="3605622"/>
            <a:ext cx="990600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3400" b="1" dirty="0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16</a:t>
            </a:r>
          </a:p>
        </p:txBody>
      </p:sp>
      <p:sp>
        <p:nvSpPr>
          <p:cNvPr id="45" name="Text Box 66">
            <a:extLst>
              <a:ext uri="{FF2B5EF4-FFF2-40B4-BE49-F238E27FC236}">
                <a16:creationId xmlns:a16="http://schemas.microsoft.com/office/drawing/2014/main" id="{DA177682-3F07-47D4-A979-A907B764C1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84721" y="4196372"/>
            <a:ext cx="990600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3400" b="1" dirty="0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124  </a:t>
            </a:r>
          </a:p>
        </p:txBody>
      </p:sp>
      <p:sp>
        <p:nvSpPr>
          <p:cNvPr id="8" name="Text Box 44">
            <a:extLst>
              <a:ext uri="{FF2B5EF4-FFF2-40B4-BE49-F238E27FC236}">
                <a16:creationId xmlns:a16="http://schemas.microsoft.com/office/drawing/2014/main" id="{06D2641C-C2A2-337D-A242-8E0262CA07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3685748"/>
            <a:ext cx="990600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3400" b="1" dirty="0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25</a:t>
            </a:r>
          </a:p>
        </p:txBody>
      </p:sp>
      <p:sp>
        <p:nvSpPr>
          <p:cNvPr id="9" name="Text Box 44">
            <a:extLst>
              <a:ext uri="{FF2B5EF4-FFF2-40B4-BE49-F238E27FC236}">
                <a16:creationId xmlns:a16="http://schemas.microsoft.com/office/drawing/2014/main" id="{EFCDF433-D2DF-E02B-7CDE-27438A2005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4328225"/>
            <a:ext cx="990600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3400" b="1" dirty="0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34</a:t>
            </a:r>
          </a:p>
        </p:txBody>
      </p:sp>
      <p:sp>
        <p:nvSpPr>
          <p:cNvPr id="12" name="Text Box 44">
            <a:extLst>
              <a:ext uri="{FF2B5EF4-FFF2-40B4-BE49-F238E27FC236}">
                <a16:creationId xmlns:a16="http://schemas.microsoft.com/office/drawing/2014/main" id="{8EB6A80F-C540-E1FF-BA02-AF3129AC4F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9446" y="4328225"/>
            <a:ext cx="990600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3400" b="1" dirty="0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28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4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8" name="Google Shape;548;p38"/>
          <p:cNvGrpSpPr/>
          <p:nvPr/>
        </p:nvGrpSpPr>
        <p:grpSpPr>
          <a:xfrm>
            <a:off x="6676845" y="122501"/>
            <a:ext cx="2469968" cy="1654650"/>
            <a:chOff x="3097975" y="807826"/>
            <a:chExt cx="2943183" cy="1556699"/>
          </a:xfrm>
        </p:grpSpPr>
        <p:grpSp>
          <p:nvGrpSpPr>
            <p:cNvPr id="549" name="Google Shape;549;p38"/>
            <p:cNvGrpSpPr/>
            <p:nvPr/>
          </p:nvGrpSpPr>
          <p:grpSpPr>
            <a:xfrm rot="3899974">
              <a:off x="4955299" y="1705505"/>
              <a:ext cx="567545" cy="564922"/>
              <a:chOff x="5337287" y="1473735"/>
              <a:chExt cx="729497" cy="726126"/>
            </a:xfrm>
          </p:grpSpPr>
          <p:sp>
            <p:nvSpPr>
              <p:cNvPr id="550" name="Google Shape;550;p38"/>
              <p:cNvSpPr/>
              <p:nvPr/>
            </p:nvSpPr>
            <p:spPr>
              <a:xfrm rot="1111093">
                <a:off x="5413336" y="1550628"/>
                <a:ext cx="577510" cy="572340"/>
              </a:xfrm>
              <a:custGeom>
                <a:avLst/>
                <a:gdLst/>
                <a:ahLst/>
                <a:cxnLst/>
                <a:rect l="l" t="t" r="r" b="b"/>
                <a:pathLst>
                  <a:path w="16086" h="15942" extrusionOk="0">
                    <a:moveTo>
                      <a:pt x="8438" y="1"/>
                    </a:moveTo>
                    <a:cubicBezTo>
                      <a:pt x="7314" y="1"/>
                      <a:pt x="5811" y="74"/>
                      <a:pt x="5204" y="756"/>
                    </a:cubicBezTo>
                    <a:cubicBezTo>
                      <a:pt x="4454" y="1590"/>
                      <a:pt x="4775" y="3781"/>
                      <a:pt x="4787" y="4816"/>
                    </a:cubicBezTo>
                    <a:cubicBezTo>
                      <a:pt x="4787" y="4983"/>
                      <a:pt x="4799" y="5162"/>
                      <a:pt x="4799" y="5328"/>
                    </a:cubicBezTo>
                    <a:cubicBezTo>
                      <a:pt x="3632" y="5531"/>
                      <a:pt x="2477" y="5781"/>
                      <a:pt x="1346" y="6078"/>
                    </a:cubicBezTo>
                    <a:cubicBezTo>
                      <a:pt x="929" y="6186"/>
                      <a:pt x="489" y="6317"/>
                      <a:pt x="251" y="6674"/>
                    </a:cubicBezTo>
                    <a:cubicBezTo>
                      <a:pt x="60" y="6936"/>
                      <a:pt x="36" y="7293"/>
                      <a:pt x="24" y="7614"/>
                    </a:cubicBezTo>
                    <a:cubicBezTo>
                      <a:pt x="1" y="8638"/>
                      <a:pt x="155" y="9805"/>
                      <a:pt x="977" y="10400"/>
                    </a:cubicBezTo>
                    <a:cubicBezTo>
                      <a:pt x="1429" y="10734"/>
                      <a:pt x="2001" y="10829"/>
                      <a:pt x="2560" y="10901"/>
                    </a:cubicBezTo>
                    <a:cubicBezTo>
                      <a:pt x="3489" y="11031"/>
                      <a:pt x="4418" y="11115"/>
                      <a:pt x="5347" y="11174"/>
                    </a:cubicBezTo>
                    <a:cubicBezTo>
                      <a:pt x="5549" y="12341"/>
                      <a:pt x="5799" y="13484"/>
                      <a:pt x="6097" y="14627"/>
                    </a:cubicBezTo>
                    <a:cubicBezTo>
                      <a:pt x="6204" y="15032"/>
                      <a:pt x="6335" y="15473"/>
                      <a:pt x="6692" y="15711"/>
                    </a:cubicBezTo>
                    <a:cubicBezTo>
                      <a:pt x="6954" y="15901"/>
                      <a:pt x="7311" y="15925"/>
                      <a:pt x="7644" y="15937"/>
                    </a:cubicBezTo>
                    <a:cubicBezTo>
                      <a:pt x="7726" y="15940"/>
                      <a:pt x="7809" y="15941"/>
                      <a:pt x="7893" y="15941"/>
                    </a:cubicBezTo>
                    <a:cubicBezTo>
                      <a:pt x="8842" y="15941"/>
                      <a:pt x="9871" y="15739"/>
                      <a:pt x="10419" y="14984"/>
                    </a:cubicBezTo>
                    <a:cubicBezTo>
                      <a:pt x="10752" y="14532"/>
                      <a:pt x="10847" y="13960"/>
                      <a:pt x="10919" y="13413"/>
                    </a:cubicBezTo>
                    <a:cubicBezTo>
                      <a:pt x="11026" y="12639"/>
                      <a:pt x="11109" y="11865"/>
                      <a:pt x="11169" y="11091"/>
                    </a:cubicBezTo>
                    <a:cubicBezTo>
                      <a:pt x="11716" y="11043"/>
                      <a:pt x="12264" y="10984"/>
                      <a:pt x="12824" y="10901"/>
                    </a:cubicBezTo>
                    <a:cubicBezTo>
                      <a:pt x="13681" y="10793"/>
                      <a:pt x="14562" y="10639"/>
                      <a:pt x="15348" y="10246"/>
                    </a:cubicBezTo>
                    <a:cubicBezTo>
                      <a:pt x="15538" y="10174"/>
                      <a:pt x="15705" y="10043"/>
                      <a:pt x="15836" y="9877"/>
                    </a:cubicBezTo>
                    <a:cubicBezTo>
                      <a:pt x="15931" y="9674"/>
                      <a:pt x="15979" y="9448"/>
                      <a:pt x="15955" y="9222"/>
                    </a:cubicBezTo>
                    <a:cubicBezTo>
                      <a:pt x="15955" y="8198"/>
                      <a:pt x="16086" y="5959"/>
                      <a:pt x="15217" y="5186"/>
                    </a:cubicBezTo>
                    <a:cubicBezTo>
                      <a:pt x="14769" y="4788"/>
                      <a:pt x="13948" y="4695"/>
                      <a:pt x="13120" y="4695"/>
                    </a:cubicBezTo>
                    <a:cubicBezTo>
                      <a:pt x="12385" y="4695"/>
                      <a:pt x="11644" y="4769"/>
                      <a:pt x="11157" y="4769"/>
                    </a:cubicBezTo>
                    <a:lnTo>
                      <a:pt x="11109" y="4769"/>
                    </a:lnTo>
                    <a:cubicBezTo>
                      <a:pt x="11062" y="4233"/>
                      <a:pt x="11002" y="3685"/>
                      <a:pt x="10931" y="3150"/>
                    </a:cubicBezTo>
                    <a:cubicBezTo>
                      <a:pt x="10812" y="2280"/>
                      <a:pt x="10657" y="1411"/>
                      <a:pt x="10276" y="625"/>
                    </a:cubicBezTo>
                    <a:cubicBezTo>
                      <a:pt x="10192" y="423"/>
                      <a:pt x="10061" y="256"/>
                      <a:pt x="9895" y="137"/>
                    </a:cubicBezTo>
                    <a:cubicBezTo>
                      <a:pt x="9713" y="52"/>
                      <a:pt x="9512" y="5"/>
                      <a:pt x="9317" y="5"/>
                    </a:cubicBezTo>
                    <a:cubicBezTo>
                      <a:pt x="9295" y="5"/>
                      <a:pt x="9273" y="5"/>
                      <a:pt x="9252" y="6"/>
                    </a:cubicBezTo>
                    <a:cubicBezTo>
                      <a:pt x="9026" y="6"/>
                      <a:pt x="8747" y="1"/>
                      <a:pt x="8438" y="1"/>
                    </a:cubicBezTo>
                    <a:close/>
                  </a:path>
                </a:pathLst>
              </a:custGeom>
              <a:solidFill>
                <a:srgbClr val="73C3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1" name="Google Shape;551;p38"/>
              <p:cNvSpPr/>
              <p:nvPr/>
            </p:nvSpPr>
            <p:spPr>
              <a:xfrm rot="1111093">
                <a:off x="5377250" y="1771623"/>
                <a:ext cx="570257" cy="344617"/>
              </a:xfrm>
              <a:custGeom>
                <a:avLst/>
                <a:gdLst/>
                <a:ahLst/>
                <a:cxnLst/>
                <a:rect l="l" t="t" r="r" b="b"/>
                <a:pathLst>
                  <a:path w="15884" h="9599" extrusionOk="0">
                    <a:moveTo>
                      <a:pt x="620" y="0"/>
                    </a:moveTo>
                    <a:cubicBezTo>
                      <a:pt x="477" y="72"/>
                      <a:pt x="346" y="191"/>
                      <a:pt x="251" y="322"/>
                    </a:cubicBezTo>
                    <a:cubicBezTo>
                      <a:pt x="60" y="596"/>
                      <a:pt x="36" y="941"/>
                      <a:pt x="24" y="1274"/>
                    </a:cubicBezTo>
                    <a:cubicBezTo>
                      <a:pt x="1" y="2298"/>
                      <a:pt x="155" y="3453"/>
                      <a:pt x="977" y="4060"/>
                    </a:cubicBezTo>
                    <a:cubicBezTo>
                      <a:pt x="1429" y="4382"/>
                      <a:pt x="2001" y="4477"/>
                      <a:pt x="2560" y="4560"/>
                    </a:cubicBezTo>
                    <a:cubicBezTo>
                      <a:pt x="3477" y="4679"/>
                      <a:pt x="4418" y="4775"/>
                      <a:pt x="5347" y="4834"/>
                    </a:cubicBezTo>
                    <a:cubicBezTo>
                      <a:pt x="5549" y="5989"/>
                      <a:pt x="5799" y="7144"/>
                      <a:pt x="6097" y="8275"/>
                    </a:cubicBezTo>
                    <a:cubicBezTo>
                      <a:pt x="6204" y="8692"/>
                      <a:pt x="6335" y="9121"/>
                      <a:pt x="6692" y="9371"/>
                    </a:cubicBezTo>
                    <a:cubicBezTo>
                      <a:pt x="6954" y="9549"/>
                      <a:pt x="7311" y="9585"/>
                      <a:pt x="7644" y="9597"/>
                    </a:cubicBezTo>
                    <a:cubicBezTo>
                      <a:pt x="7707" y="9598"/>
                      <a:pt x="7769" y="9599"/>
                      <a:pt x="7832" y="9599"/>
                    </a:cubicBezTo>
                    <a:cubicBezTo>
                      <a:pt x="8798" y="9599"/>
                      <a:pt x="9860" y="9415"/>
                      <a:pt x="10419" y="8632"/>
                    </a:cubicBezTo>
                    <a:cubicBezTo>
                      <a:pt x="10752" y="8192"/>
                      <a:pt x="10847" y="7608"/>
                      <a:pt x="10919" y="7061"/>
                    </a:cubicBezTo>
                    <a:cubicBezTo>
                      <a:pt x="11026" y="6299"/>
                      <a:pt x="11109" y="5525"/>
                      <a:pt x="11169" y="4751"/>
                    </a:cubicBezTo>
                    <a:cubicBezTo>
                      <a:pt x="11716" y="4691"/>
                      <a:pt x="12264" y="4632"/>
                      <a:pt x="12824" y="4560"/>
                    </a:cubicBezTo>
                    <a:cubicBezTo>
                      <a:pt x="13681" y="4441"/>
                      <a:pt x="14562" y="4287"/>
                      <a:pt x="15348" y="3906"/>
                    </a:cubicBezTo>
                    <a:cubicBezTo>
                      <a:pt x="15538" y="3822"/>
                      <a:pt x="15705" y="3691"/>
                      <a:pt x="15824" y="3525"/>
                    </a:cubicBezTo>
                    <a:cubicBezTo>
                      <a:pt x="15848" y="3489"/>
                      <a:pt x="15872" y="3453"/>
                      <a:pt x="15884" y="3406"/>
                    </a:cubicBezTo>
                    <a:cubicBezTo>
                      <a:pt x="15419" y="3370"/>
                      <a:pt x="14955" y="3322"/>
                      <a:pt x="14502" y="3286"/>
                    </a:cubicBezTo>
                    <a:cubicBezTo>
                      <a:pt x="11788" y="3072"/>
                      <a:pt x="9026" y="3144"/>
                      <a:pt x="6347" y="2620"/>
                    </a:cubicBezTo>
                    <a:cubicBezTo>
                      <a:pt x="4263" y="2227"/>
                      <a:pt x="2179" y="1393"/>
                      <a:pt x="620" y="0"/>
                    </a:cubicBezTo>
                    <a:close/>
                  </a:path>
                </a:pathLst>
              </a:custGeom>
              <a:solidFill>
                <a:srgbClr val="36A2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52" name="Google Shape;552;p38"/>
            <p:cNvSpPr/>
            <p:nvPr/>
          </p:nvSpPr>
          <p:spPr>
            <a:xfrm rot="-1686541">
              <a:off x="4207313" y="924067"/>
              <a:ext cx="729406" cy="942610"/>
            </a:xfrm>
            <a:custGeom>
              <a:avLst/>
              <a:gdLst/>
              <a:ahLst/>
              <a:cxnLst/>
              <a:rect l="l" t="t" r="r" b="b"/>
              <a:pathLst>
                <a:path w="22111" h="28574" extrusionOk="0">
                  <a:moveTo>
                    <a:pt x="7240" y="1"/>
                  </a:moveTo>
                  <a:cubicBezTo>
                    <a:pt x="6935" y="1"/>
                    <a:pt x="6631" y="43"/>
                    <a:pt x="6335" y="133"/>
                  </a:cubicBezTo>
                  <a:cubicBezTo>
                    <a:pt x="4870" y="669"/>
                    <a:pt x="4775" y="2443"/>
                    <a:pt x="4466" y="3717"/>
                  </a:cubicBezTo>
                  <a:cubicBezTo>
                    <a:pt x="4013" y="5669"/>
                    <a:pt x="3334" y="7610"/>
                    <a:pt x="2775" y="9551"/>
                  </a:cubicBezTo>
                  <a:cubicBezTo>
                    <a:pt x="1608" y="13551"/>
                    <a:pt x="429" y="17587"/>
                    <a:pt x="96" y="21743"/>
                  </a:cubicBezTo>
                  <a:cubicBezTo>
                    <a:pt x="1" y="22898"/>
                    <a:pt x="1" y="24160"/>
                    <a:pt x="667" y="25100"/>
                  </a:cubicBezTo>
                  <a:cubicBezTo>
                    <a:pt x="1406" y="26160"/>
                    <a:pt x="2775" y="26553"/>
                    <a:pt x="4037" y="26851"/>
                  </a:cubicBezTo>
                  <a:cubicBezTo>
                    <a:pt x="6132" y="27339"/>
                    <a:pt x="8240" y="27791"/>
                    <a:pt x="10347" y="28184"/>
                  </a:cubicBezTo>
                  <a:cubicBezTo>
                    <a:pt x="11180" y="28342"/>
                    <a:pt x="12362" y="28573"/>
                    <a:pt x="13431" y="28573"/>
                  </a:cubicBezTo>
                  <a:cubicBezTo>
                    <a:pt x="14136" y="28573"/>
                    <a:pt x="14791" y="28473"/>
                    <a:pt x="15265" y="28184"/>
                  </a:cubicBezTo>
                  <a:cubicBezTo>
                    <a:pt x="16157" y="27636"/>
                    <a:pt x="16693" y="26648"/>
                    <a:pt x="17134" y="25696"/>
                  </a:cubicBezTo>
                  <a:cubicBezTo>
                    <a:pt x="19586" y="20504"/>
                    <a:pt x="20146" y="14623"/>
                    <a:pt x="21515" y="9039"/>
                  </a:cubicBezTo>
                  <a:cubicBezTo>
                    <a:pt x="21813" y="7789"/>
                    <a:pt x="22111" y="6431"/>
                    <a:pt x="21587" y="5253"/>
                  </a:cubicBezTo>
                  <a:cubicBezTo>
                    <a:pt x="21099" y="4193"/>
                    <a:pt x="20039" y="3526"/>
                    <a:pt x="19003" y="2990"/>
                  </a:cubicBezTo>
                  <a:cubicBezTo>
                    <a:pt x="15443" y="1169"/>
                    <a:pt x="11526" y="145"/>
                    <a:pt x="7537" y="14"/>
                  </a:cubicBezTo>
                  <a:cubicBezTo>
                    <a:pt x="7438" y="5"/>
                    <a:pt x="7339" y="1"/>
                    <a:pt x="7240" y="1"/>
                  </a:cubicBezTo>
                  <a:close/>
                </a:path>
              </a:pathLst>
            </a:custGeom>
            <a:solidFill>
              <a:srgbClr val="EE4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38"/>
            <p:cNvSpPr/>
            <p:nvPr/>
          </p:nvSpPr>
          <p:spPr>
            <a:xfrm rot="-1686541">
              <a:off x="4221072" y="979031"/>
              <a:ext cx="599795" cy="916648"/>
            </a:xfrm>
            <a:custGeom>
              <a:avLst/>
              <a:gdLst/>
              <a:ahLst/>
              <a:cxnLst/>
              <a:rect l="l" t="t" r="r" b="b"/>
              <a:pathLst>
                <a:path w="18182" h="27787" extrusionOk="0">
                  <a:moveTo>
                    <a:pt x="5442" y="1"/>
                  </a:moveTo>
                  <a:lnTo>
                    <a:pt x="5442" y="1"/>
                  </a:lnTo>
                  <a:cubicBezTo>
                    <a:pt x="4811" y="787"/>
                    <a:pt x="4704" y="1977"/>
                    <a:pt x="4477" y="2918"/>
                  </a:cubicBezTo>
                  <a:cubicBezTo>
                    <a:pt x="4001" y="4882"/>
                    <a:pt x="3334" y="6823"/>
                    <a:pt x="2775" y="8764"/>
                  </a:cubicBezTo>
                  <a:cubicBezTo>
                    <a:pt x="1608" y="12764"/>
                    <a:pt x="429" y="16800"/>
                    <a:pt x="96" y="20956"/>
                  </a:cubicBezTo>
                  <a:cubicBezTo>
                    <a:pt x="1" y="22111"/>
                    <a:pt x="1" y="23373"/>
                    <a:pt x="667" y="24313"/>
                  </a:cubicBezTo>
                  <a:cubicBezTo>
                    <a:pt x="1406" y="25373"/>
                    <a:pt x="2775" y="25766"/>
                    <a:pt x="4037" y="26064"/>
                  </a:cubicBezTo>
                  <a:cubicBezTo>
                    <a:pt x="6132" y="26552"/>
                    <a:pt x="8240" y="27004"/>
                    <a:pt x="10347" y="27397"/>
                  </a:cubicBezTo>
                  <a:cubicBezTo>
                    <a:pt x="11180" y="27555"/>
                    <a:pt x="12362" y="27786"/>
                    <a:pt x="13431" y="27786"/>
                  </a:cubicBezTo>
                  <a:cubicBezTo>
                    <a:pt x="14136" y="27786"/>
                    <a:pt x="14791" y="27686"/>
                    <a:pt x="15265" y="27397"/>
                  </a:cubicBezTo>
                  <a:cubicBezTo>
                    <a:pt x="16157" y="26849"/>
                    <a:pt x="16681" y="25861"/>
                    <a:pt x="17134" y="24909"/>
                  </a:cubicBezTo>
                  <a:cubicBezTo>
                    <a:pt x="17527" y="24075"/>
                    <a:pt x="17872" y="23218"/>
                    <a:pt x="18182" y="22349"/>
                  </a:cubicBezTo>
                  <a:cubicBezTo>
                    <a:pt x="16253" y="21884"/>
                    <a:pt x="14443" y="21027"/>
                    <a:pt x="12871" y="19825"/>
                  </a:cubicBezTo>
                  <a:cubicBezTo>
                    <a:pt x="10002" y="17634"/>
                    <a:pt x="7942" y="14503"/>
                    <a:pt x="6502" y="11181"/>
                  </a:cubicBezTo>
                  <a:cubicBezTo>
                    <a:pt x="5466" y="8764"/>
                    <a:pt x="4704" y="6156"/>
                    <a:pt x="4847" y="3525"/>
                  </a:cubicBezTo>
                  <a:cubicBezTo>
                    <a:pt x="4930" y="2334"/>
                    <a:pt x="5120" y="1156"/>
                    <a:pt x="5442" y="1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38"/>
            <p:cNvSpPr/>
            <p:nvPr/>
          </p:nvSpPr>
          <p:spPr>
            <a:xfrm rot="-1686541">
              <a:off x="4283656" y="1004791"/>
              <a:ext cx="451314" cy="271264"/>
            </a:xfrm>
            <a:custGeom>
              <a:avLst/>
              <a:gdLst/>
              <a:ahLst/>
              <a:cxnLst/>
              <a:rect l="l" t="t" r="r" b="b"/>
              <a:pathLst>
                <a:path w="13681" h="8223" extrusionOk="0">
                  <a:moveTo>
                    <a:pt x="2180" y="1"/>
                  </a:moveTo>
                  <a:cubicBezTo>
                    <a:pt x="1626" y="1"/>
                    <a:pt x="1125" y="184"/>
                    <a:pt x="738" y="789"/>
                  </a:cubicBezTo>
                  <a:cubicBezTo>
                    <a:pt x="191" y="1635"/>
                    <a:pt x="191" y="2837"/>
                    <a:pt x="71" y="3802"/>
                  </a:cubicBezTo>
                  <a:cubicBezTo>
                    <a:pt x="24" y="4159"/>
                    <a:pt x="0" y="4552"/>
                    <a:pt x="167" y="4861"/>
                  </a:cubicBezTo>
                  <a:cubicBezTo>
                    <a:pt x="417" y="5290"/>
                    <a:pt x="953" y="5457"/>
                    <a:pt x="1441" y="5576"/>
                  </a:cubicBezTo>
                  <a:lnTo>
                    <a:pt x="11835" y="8159"/>
                  </a:lnTo>
                  <a:cubicBezTo>
                    <a:pt x="11967" y="8191"/>
                    <a:pt x="12112" y="8222"/>
                    <a:pt x="12249" y="8222"/>
                  </a:cubicBezTo>
                  <a:cubicBezTo>
                    <a:pt x="12372" y="8222"/>
                    <a:pt x="12489" y="8197"/>
                    <a:pt x="12585" y="8124"/>
                  </a:cubicBezTo>
                  <a:cubicBezTo>
                    <a:pt x="12716" y="7981"/>
                    <a:pt x="12811" y="7802"/>
                    <a:pt x="12835" y="7600"/>
                  </a:cubicBezTo>
                  <a:cubicBezTo>
                    <a:pt x="13085" y="6540"/>
                    <a:pt x="13323" y="5480"/>
                    <a:pt x="13549" y="4421"/>
                  </a:cubicBezTo>
                  <a:cubicBezTo>
                    <a:pt x="13680" y="4123"/>
                    <a:pt x="13502" y="3790"/>
                    <a:pt x="13180" y="3730"/>
                  </a:cubicBezTo>
                  <a:cubicBezTo>
                    <a:pt x="10204" y="2373"/>
                    <a:pt x="7025" y="1027"/>
                    <a:pt x="3774" y="277"/>
                  </a:cubicBezTo>
                  <a:cubicBezTo>
                    <a:pt x="3230" y="153"/>
                    <a:pt x="2683" y="1"/>
                    <a:pt x="2180" y="1"/>
                  </a:cubicBezTo>
                  <a:close/>
                </a:path>
              </a:pathLst>
            </a:custGeom>
            <a:solidFill>
              <a:srgbClr val="73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38"/>
            <p:cNvSpPr/>
            <p:nvPr/>
          </p:nvSpPr>
          <p:spPr>
            <a:xfrm rot="-1686541">
              <a:off x="4323771" y="1326672"/>
              <a:ext cx="104507" cy="96293"/>
            </a:xfrm>
            <a:custGeom>
              <a:avLst/>
              <a:gdLst/>
              <a:ahLst/>
              <a:cxnLst/>
              <a:rect l="l" t="t" r="r" b="b"/>
              <a:pathLst>
                <a:path w="3168" h="2919" extrusionOk="0">
                  <a:moveTo>
                    <a:pt x="1439" y="1"/>
                  </a:moveTo>
                  <a:cubicBezTo>
                    <a:pt x="1294" y="1"/>
                    <a:pt x="1159" y="20"/>
                    <a:pt x="1048" y="60"/>
                  </a:cubicBezTo>
                  <a:cubicBezTo>
                    <a:pt x="476" y="274"/>
                    <a:pt x="0" y="1310"/>
                    <a:pt x="95" y="2036"/>
                  </a:cubicBezTo>
                  <a:cubicBezTo>
                    <a:pt x="181" y="2633"/>
                    <a:pt x="1018" y="2919"/>
                    <a:pt x="1739" y="2919"/>
                  </a:cubicBezTo>
                  <a:cubicBezTo>
                    <a:pt x="2025" y="2919"/>
                    <a:pt x="2293" y="2874"/>
                    <a:pt x="2488" y="2786"/>
                  </a:cubicBezTo>
                  <a:cubicBezTo>
                    <a:pt x="3084" y="2513"/>
                    <a:pt x="3167" y="1393"/>
                    <a:pt x="3036" y="858"/>
                  </a:cubicBezTo>
                  <a:cubicBezTo>
                    <a:pt x="2910" y="355"/>
                    <a:pt x="2069" y="1"/>
                    <a:pt x="1439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38"/>
            <p:cNvSpPr/>
            <p:nvPr/>
          </p:nvSpPr>
          <p:spPr>
            <a:xfrm rot="-1686541">
              <a:off x="4442547" y="1298195"/>
              <a:ext cx="104507" cy="96260"/>
            </a:xfrm>
            <a:custGeom>
              <a:avLst/>
              <a:gdLst/>
              <a:ahLst/>
              <a:cxnLst/>
              <a:rect l="l" t="t" r="r" b="b"/>
              <a:pathLst>
                <a:path w="3168" h="2918" extrusionOk="0">
                  <a:moveTo>
                    <a:pt x="1462" y="1"/>
                  </a:moveTo>
                  <a:cubicBezTo>
                    <a:pt x="1309" y="1"/>
                    <a:pt x="1167" y="21"/>
                    <a:pt x="1049" y="65"/>
                  </a:cubicBezTo>
                  <a:cubicBezTo>
                    <a:pt x="477" y="268"/>
                    <a:pt x="1" y="1304"/>
                    <a:pt x="108" y="2030"/>
                  </a:cubicBezTo>
                  <a:cubicBezTo>
                    <a:pt x="185" y="2626"/>
                    <a:pt x="1017" y="2918"/>
                    <a:pt x="1737" y="2918"/>
                  </a:cubicBezTo>
                  <a:cubicBezTo>
                    <a:pt x="2024" y="2918"/>
                    <a:pt x="2293" y="2872"/>
                    <a:pt x="2489" y="2780"/>
                  </a:cubicBezTo>
                  <a:cubicBezTo>
                    <a:pt x="3085" y="2518"/>
                    <a:pt x="3168" y="1399"/>
                    <a:pt x="3037" y="851"/>
                  </a:cubicBezTo>
                  <a:cubicBezTo>
                    <a:pt x="2922" y="353"/>
                    <a:pt x="2097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38"/>
            <p:cNvSpPr/>
            <p:nvPr/>
          </p:nvSpPr>
          <p:spPr>
            <a:xfrm rot="-1686541">
              <a:off x="4561531" y="1269163"/>
              <a:ext cx="104507" cy="96293"/>
            </a:xfrm>
            <a:custGeom>
              <a:avLst/>
              <a:gdLst/>
              <a:ahLst/>
              <a:cxnLst/>
              <a:rect l="l" t="t" r="r" b="b"/>
              <a:pathLst>
                <a:path w="3168" h="2919" extrusionOk="0">
                  <a:moveTo>
                    <a:pt x="1440" y="0"/>
                  </a:moveTo>
                  <a:cubicBezTo>
                    <a:pt x="1294" y="0"/>
                    <a:pt x="1160" y="19"/>
                    <a:pt x="1048" y="59"/>
                  </a:cubicBezTo>
                  <a:cubicBezTo>
                    <a:pt x="477" y="274"/>
                    <a:pt x="1" y="1309"/>
                    <a:pt x="96" y="2036"/>
                  </a:cubicBezTo>
                  <a:cubicBezTo>
                    <a:pt x="181" y="2633"/>
                    <a:pt x="1018" y="2918"/>
                    <a:pt x="1740" y="2918"/>
                  </a:cubicBezTo>
                  <a:cubicBezTo>
                    <a:pt x="2026" y="2918"/>
                    <a:pt x="2293" y="2874"/>
                    <a:pt x="2489" y="2786"/>
                  </a:cubicBezTo>
                  <a:cubicBezTo>
                    <a:pt x="3084" y="2524"/>
                    <a:pt x="3168" y="1393"/>
                    <a:pt x="3037" y="857"/>
                  </a:cubicBezTo>
                  <a:cubicBezTo>
                    <a:pt x="2911" y="354"/>
                    <a:pt x="2070" y="0"/>
                    <a:pt x="1440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38"/>
            <p:cNvSpPr/>
            <p:nvPr/>
          </p:nvSpPr>
          <p:spPr>
            <a:xfrm rot="-1686541">
              <a:off x="4683156" y="1241028"/>
              <a:ext cx="104111" cy="96260"/>
            </a:xfrm>
            <a:custGeom>
              <a:avLst/>
              <a:gdLst/>
              <a:ahLst/>
              <a:cxnLst/>
              <a:rect l="l" t="t" r="r" b="b"/>
              <a:pathLst>
                <a:path w="3156" h="2918" extrusionOk="0">
                  <a:moveTo>
                    <a:pt x="1450" y="1"/>
                  </a:moveTo>
                  <a:cubicBezTo>
                    <a:pt x="1297" y="1"/>
                    <a:pt x="1155" y="21"/>
                    <a:pt x="1037" y="65"/>
                  </a:cubicBezTo>
                  <a:cubicBezTo>
                    <a:pt x="477" y="268"/>
                    <a:pt x="1" y="1304"/>
                    <a:pt x="96" y="2030"/>
                  </a:cubicBezTo>
                  <a:cubicBezTo>
                    <a:pt x="181" y="2626"/>
                    <a:pt x="1016" y="2918"/>
                    <a:pt x="1732" y="2918"/>
                  </a:cubicBezTo>
                  <a:cubicBezTo>
                    <a:pt x="2018" y="2918"/>
                    <a:pt x="2284" y="2872"/>
                    <a:pt x="2477" y="2780"/>
                  </a:cubicBezTo>
                  <a:cubicBezTo>
                    <a:pt x="3073" y="2518"/>
                    <a:pt x="3156" y="1399"/>
                    <a:pt x="3025" y="851"/>
                  </a:cubicBezTo>
                  <a:cubicBezTo>
                    <a:pt x="2910" y="353"/>
                    <a:pt x="2085" y="1"/>
                    <a:pt x="1450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38"/>
            <p:cNvSpPr/>
            <p:nvPr/>
          </p:nvSpPr>
          <p:spPr>
            <a:xfrm rot="-1686541">
              <a:off x="4350331" y="1456527"/>
              <a:ext cx="104507" cy="96095"/>
            </a:xfrm>
            <a:custGeom>
              <a:avLst/>
              <a:gdLst/>
              <a:ahLst/>
              <a:cxnLst/>
              <a:rect l="l" t="t" r="r" b="b"/>
              <a:pathLst>
                <a:path w="3168" h="2913" extrusionOk="0">
                  <a:moveTo>
                    <a:pt x="1462" y="1"/>
                  </a:moveTo>
                  <a:cubicBezTo>
                    <a:pt x="1308" y="1"/>
                    <a:pt x="1166" y="21"/>
                    <a:pt x="1048" y="65"/>
                  </a:cubicBezTo>
                  <a:cubicBezTo>
                    <a:pt x="476" y="268"/>
                    <a:pt x="0" y="1304"/>
                    <a:pt x="107" y="2030"/>
                  </a:cubicBezTo>
                  <a:cubicBezTo>
                    <a:pt x="184" y="2627"/>
                    <a:pt x="1019" y="2913"/>
                    <a:pt x="1740" y="2913"/>
                  </a:cubicBezTo>
                  <a:cubicBezTo>
                    <a:pt x="2025" y="2913"/>
                    <a:pt x="2293" y="2868"/>
                    <a:pt x="2488" y="2780"/>
                  </a:cubicBezTo>
                  <a:cubicBezTo>
                    <a:pt x="3084" y="2518"/>
                    <a:pt x="3167" y="1387"/>
                    <a:pt x="3036" y="851"/>
                  </a:cubicBezTo>
                  <a:cubicBezTo>
                    <a:pt x="2921" y="353"/>
                    <a:pt x="2096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38"/>
            <p:cNvSpPr/>
            <p:nvPr/>
          </p:nvSpPr>
          <p:spPr>
            <a:xfrm rot="-1686541">
              <a:off x="4469410" y="1427678"/>
              <a:ext cx="104507" cy="96260"/>
            </a:xfrm>
            <a:custGeom>
              <a:avLst/>
              <a:gdLst/>
              <a:ahLst/>
              <a:cxnLst/>
              <a:rect l="l" t="t" r="r" b="b"/>
              <a:pathLst>
                <a:path w="3168" h="2918" extrusionOk="0">
                  <a:moveTo>
                    <a:pt x="1457" y="1"/>
                  </a:moveTo>
                  <a:cubicBezTo>
                    <a:pt x="1305" y="1"/>
                    <a:pt x="1164" y="21"/>
                    <a:pt x="1049" y="65"/>
                  </a:cubicBezTo>
                  <a:cubicBezTo>
                    <a:pt x="477" y="268"/>
                    <a:pt x="1" y="1303"/>
                    <a:pt x="96" y="2030"/>
                  </a:cubicBezTo>
                  <a:cubicBezTo>
                    <a:pt x="181" y="2626"/>
                    <a:pt x="1016" y="2917"/>
                    <a:pt x="1737" y="2917"/>
                  </a:cubicBezTo>
                  <a:cubicBezTo>
                    <a:pt x="2024" y="2917"/>
                    <a:pt x="2293" y="2871"/>
                    <a:pt x="2489" y="2780"/>
                  </a:cubicBezTo>
                  <a:cubicBezTo>
                    <a:pt x="3084" y="2518"/>
                    <a:pt x="3168" y="1399"/>
                    <a:pt x="3037" y="851"/>
                  </a:cubicBezTo>
                  <a:cubicBezTo>
                    <a:pt x="2912" y="352"/>
                    <a:pt x="2085" y="1"/>
                    <a:pt x="145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38"/>
            <p:cNvSpPr/>
            <p:nvPr/>
          </p:nvSpPr>
          <p:spPr>
            <a:xfrm rot="-1686541">
              <a:off x="4588084" y="1398757"/>
              <a:ext cx="104507" cy="96590"/>
            </a:xfrm>
            <a:custGeom>
              <a:avLst/>
              <a:gdLst/>
              <a:ahLst/>
              <a:cxnLst/>
              <a:rect l="l" t="t" r="r" b="b"/>
              <a:pathLst>
                <a:path w="3168" h="2928" extrusionOk="0">
                  <a:moveTo>
                    <a:pt x="1453" y="1"/>
                  </a:moveTo>
                  <a:cubicBezTo>
                    <a:pt x="1303" y="1"/>
                    <a:pt x="1164" y="20"/>
                    <a:pt x="1048" y="61"/>
                  </a:cubicBezTo>
                  <a:cubicBezTo>
                    <a:pt x="477" y="275"/>
                    <a:pt x="1" y="1323"/>
                    <a:pt x="108" y="2037"/>
                  </a:cubicBezTo>
                  <a:cubicBezTo>
                    <a:pt x="184" y="2639"/>
                    <a:pt x="1009" y="2927"/>
                    <a:pt x="1726" y="2927"/>
                  </a:cubicBezTo>
                  <a:cubicBezTo>
                    <a:pt x="2017" y="2927"/>
                    <a:pt x="2290" y="2880"/>
                    <a:pt x="2489" y="2787"/>
                  </a:cubicBezTo>
                  <a:cubicBezTo>
                    <a:pt x="3084" y="2514"/>
                    <a:pt x="3168" y="1394"/>
                    <a:pt x="3037" y="847"/>
                  </a:cubicBezTo>
                  <a:cubicBezTo>
                    <a:pt x="2921" y="346"/>
                    <a:pt x="2088" y="1"/>
                    <a:pt x="1453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38"/>
            <p:cNvSpPr/>
            <p:nvPr/>
          </p:nvSpPr>
          <p:spPr>
            <a:xfrm rot="-1686541">
              <a:off x="4709639" y="1370507"/>
              <a:ext cx="104903" cy="96326"/>
            </a:xfrm>
            <a:custGeom>
              <a:avLst/>
              <a:gdLst/>
              <a:ahLst/>
              <a:cxnLst/>
              <a:rect l="l" t="t" r="r" b="b"/>
              <a:pathLst>
                <a:path w="3180" h="2920" extrusionOk="0">
                  <a:moveTo>
                    <a:pt x="1462" y="1"/>
                  </a:moveTo>
                  <a:cubicBezTo>
                    <a:pt x="1309" y="1"/>
                    <a:pt x="1167" y="21"/>
                    <a:pt x="1049" y="65"/>
                  </a:cubicBezTo>
                  <a:cubicBezTo>
                    <a:pt x="477" y="268"/>
                    <a:pt x="1" y="1303"/>
                    <a:pt x="108" y="2030"/>
                  </a:cubicBezTo>
                  <a:cubicBezTo>
                    <a:pt x="184" y="2632"/>
                    <a:pt x="1009" y="2920"/>
                    <a:pt x="1727" y="2920"/>
                  </a:cubicBezTo>
                  <a:cubicBezTo>
                    <a:pt x="2017" y="2920"/>
                    <a:pt x="2290" y="2872"/>
                    <a:pt x="2489" y="2780"/>
                  </a:cubicBezTo>
                  <a:cubicBezTo>
                    <a:pt x="3084" y="2518"/>
                    <a:pt x="3180" y="1399"/>
                    <a:pt x="3037" y="851"/>
                  </a:cubicBezTo>
                  <a:cubicBezTo>
                    <a:pt x="2922" y="352"/>
                    <a:pt x="2096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38"/>
            <p:cNvSpPr/>
            <p:nvPr/>
          </p:nvSpPr>
          <p:spPr>
            <a:xfrm rot="-1686541">
              <a:off x="4377148" y="1585790"/>
              <a:ext cx="104540" cy="96491"/>
            </a:xfrm>
            <a:custGeom>
              <a:avLst/>
              <a:gdLst/>
              <a:ahLst/>
              <a:cxnLst/>
              <a:rect l="l" t="t" r="r" b="b"/>
              <a:pathLst>
                <a:path w="3169" h="2925" extrusionOk="0">
                  <a:moveTo>
                    <a:pt x="1448" y="0"/>
                  </a:moveTo>
                  <a:cubicBezTo>
                    <a:pt x="1300" y="0"/>
                    <a:pt x="1162" y="19"/>
                    <a:pt x="1049" y="60"/>
                  </a:cubicBezTo>
                  <a:cubicBezTo>
                    <a:pt x="477" y="275"/>
                    <a:pt x="1" y="1310"/>
                    <a:pt x="96" y="2037"/>
                  </a:cubicBezTo>
                  <a:cubicBezTo>
                    <a:pt x="181" y="2633"/>
                    <a:pt x="1016" y="2924"/>
                    <a:pt x="1737" y="2924"/>
                  </a:cubicBezTo>
                  <a:cubicBezTo>
                    <a:pt x="2024" y="2924"/>
                    <a:pt x="2293" y="2878"/>
                    <a:pt x="2489" y="2787"/>
                  </a:cubicBezTo>
                  <a:cubicBezTo>
                    <a:pt x="3085" y="2513"/>
                    <a:pt x="3168" y="1394"/>
                    <a:pt x="3037" y="846"/>
                  </a:cubicBezTo>
                  <a:cubicBezTo>
                    <a:pt x="2912" y="345"/>
                    <a:pt x="2077" y="0"/>
                    <a:pt x="1448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38"/>
            <p:cNvSpPr/>
            <p:nvPr/>
          </p:nvSpPr>
          <p:spPr>
            <a:xfrm rot="-1686541">
              <a:off x="4495839" y="1557005"/>
              <a:ext cx="104903" cy="96524"/>
            </a:xfrm>
            <a:custGeom>
              <a:avLst/>
              <a:gdLst/>
              <a:ahLst/>
              <a:cxnLst/>
              <a:rect l="l" t="t" r="r" b="b"/>
              <a:pathLst>
                <a:path w="3180" h="2926" extrusionOk="0">
                  <a:moveTo>
                    <a:pt x="1460" y="1"/>
                  </a:moveTo>
                  <a:cubicBezTo>
                    <a:pt x="1311" y="1"/>
                    <a:pt x="1174" y="20"/>
                    <a:pt x="1060" y="61"/>
                  </a:cubicBezTo>
                  <a:cubicBezTo>
                    <a:pt x="477" y="275"/>
                    <a:pt x="1" y="1311"/>
                    <a:pt x="108" y="2037"/>
                  </a:cubicBezTo>
                  <a:cubicBezTo>
                    <a:pt x="193" y="2634"/>
                    <a:pt x="1028" y="2925"/>
                    <a:pt x="1749" y="2925"/>
                  </a:cubicBezTo>
                  <a:cubicBezTo>
                    <a:pt x="2036" y="2925"/>
                    <a:pt x="2305" y="2879"/>
                    <a:pt x="2501" y="2787"/>
                  </a:cubicBezTo>
                  <a:cubicBezTo>
                    <a:pt x="3096" y="2514"/>
                    <a:pt x="3180" y="1394"/>
                    <a:pt x="3049" y="847"/>
                  </a:cubicBezTo>
                  <a:cubicBezTo>
                    <a:pt x="2924" y="346"/>
                    <a:pt x="2089" y="1"/>
                    <a:pt x="1460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38"/>
            <p:cNvSpPr/>
            <p:nvPr/>
          </p:nvSpPr>
          <p:spPr>
            <a:xfrm rot="-1686541">
              <a:off x="4614939" y="1528241"/>
              <a:ext cx="104507" cy="96557"/>
            </a:xfrm>
            <a:custGeom>
              <a:avLst/>
              <a:gdLst/>
              <a:ahLst/>
              <a:cxnLst/>
              <a:rect l="l" t="t" r="r" b="b"/>
              <a:pathLst>
                <a:path w="3168" h="2927" extrusionOk="0">
                  <a:moveTo>
                    <a:pt x="1447" y="1"/>
                  </a:moveTo>
                  <a:cubicBezTo>
                    <a:pt x="1299" y="1"/>
                    <a:pt x="1162" y="20"/>
                    <a:pt x="1048" y="61"/>
                  </a:cubicBezTo>
                  <a:cubicBezTo>
                    <a:pt x="477" y="275"/>
                    <a:pt x="0" y="1311"/>
                    <a:pt x="96" y="2037"/>
                  </a:cubicBezTo>
                  <a:cubicBezTo>
                    <a:pt x="180" y="2639"/>
                    <a:pt x="1007" y="2927"/>
                    <a:pt x="1726" y="2927"/>
                  </a:cubicBezTo>
                  <a:cubicBezTo>
                    <a:pt x="2017" y="2927"/>
                    <a:pt x="2290" y="2880"/>
                    <a:pt x="2489" y="2787"/>
                  </a:cubicBezTo>
                  <a:cubicBezTo>
                    <a:pt x="3084" y="2513"/>
                    <a:pt x="3168" y="1394"/>
                    <a:pt x="3037" y="846"/>
                  </a:cubicBezTo>
                  <a:cubicBezTo>
                    <a:pt x="2911" y="346"/>
                    <a:pt x="2077" y="1"/>
                    <a:pt x="144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38"/>
            <p:cNvSpPr/>
            <p:nvPr/>
          </p:nvSpPr>
          <p:spPr>
            <a:xfrm rot="-1686541">
              <a:off x="4729866" y="1501749"/>
              <a:ext cx="140630" cy="212346"/>
            </a:xfrm>
            <a:custGeom>
              <a:avLst/>
              <a:gdLst/>
              <a:ahLst/>
              <a:cxnLst/>
              <a:rect l="l" t="t" r="r" b="b"/>
              <a:pathLst>
                <a:path w="4263" h="6437" extrusionOk="0">
                  <a:moveTo>
                    <a:pt x="2556" y="0"/>
                  </a:moveTo>
                  <a:cubicBezTo>
                    <a:pt x="2403" y="0"/>
                    <a:pt x="2262" y="21"/>
                    <a:pt x="2143" y="65"/>
                  </a:cubicBezTo>
                  <a:cubicBezTo>
                    <a:pt x="1572" y="267"/>
                    <a:pt x="0" y="4827"/>
                    <a:pt x="107" y="5554"/>
                  </a:cubicBezTo>
                  <a:cubicBezTo>
                    <a:pt x="184" y="6151"/>
                    <a:pt x="1025" y="6436"/>
                    <a:pt x="1745" y="6436"/>
                  </a:cubicBezTo>
                  <a:cubicBezTo>
                    <a:pt x="2030" y="6436"/>
                    <a:pt x="2296" y="6391"/>
                    <a:pt x="2489" y="6304"/>
                  </a:cubicBezTo>
                  <a:cubicBezTo>
                    <a:pt x="3084" y="6030"/>
                    <a:pt x="4263" y="1386"/>
                    <a:pt x="4132" y="851"/>
                  </a:cubicBezTo>
                  <a:cubicBezTo>
                    <a:pt x="4007" y="352"/>
                    <a:pt x="3188" y="0"/>
                    <a:pt x="2556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38"/>
            <p:cNvSpPr/>
            <p:nvPr/>
          </p:nvSpPr>
          <p:spPr>
            <a:xfrm rot="-1686541">
              <a:off x="4403662" y="1715460"/>
              <a:ext cx="104540" cy="96491"/>
            </a:xfrm>
            <a:custGeom>
              <a:avLst/>
              <a:gdLst/>
              <a:ahLst/>
              <a:cxnLst/>
              <a:rect l="l" t="t" r="r" b="b"/>
              <a:pathLst>
                <a:path w="3169" h="2925" extrusionOk="0">
                  <a:moveTo>
                    <a:pt x="1445" y="1"/>
                  </a:moveTo>
                  <a:cubicBezTo>
                    <a:pt x="1299" y="1"/>
                    <a:pt x="1163" y="20"/>
                    <a:pt x="1049" y="60"/>
                  </a:cubicBezTo>
                  <a:cubicBezTo>
                    <a:pt x="489" y="274"/>
                    <a:pt x="1" y="1310"/>
                    <a:pt x="108" y="2036"/>
                  </a:cubicBezTo>
                  <a:cubicBezTo>
                    <a:pt x="185" y="2633"/>
                    <a:pt x="1017" y="2924"/>
                    <a:pt x="1737" y="2924"/>
                  </a:cubicBezTo>
                  <a:cubicBezTo>
                    <a:pt x="2024" y="2924"/>
                    <a:pt x="2293" y="2878"/>
                    <a:pt x="2489" y="2787"/>
                  </a:cubicBezTo>
                  <a:cubicBezTo>
                    <a:pt x="3085" y="2525"/>
                    <a:pt x="3168" y="1405"/>
                    <a:pt x="3037" y="858"/>
                  </a:cubicBezTo>
                  <a:cubicBezTo>
                    <a:pt x="2921" y="355"/>
                    <a:pt x="2082" y="1"/>
                    <a:pt x="1445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38"/>
            <p:cNvSpPr/>
            <p:nvPr/>
          </p:nvSpPr>
          <p:spPr>
            <a:xfrm rot="-1686541">
              <a:off x="4522772" y="1686800"/>
              <a:ext cx="104507" cy="96260"/>
            </a:xfrm>
            <a:custGeom>
              <a:avLst/>
              <a:gdLst/>
              <a:ahLst/>
              <a:cxnLst/>
              <a:rect l="l" t="t" r="r" b="b"/>
              <a:pathLst>
                <a:path w="3168" h="2918" extrusionOk="0">
                  <a:moveTo>
                    <a:pt x="1457" y="1"/>
                  </a:moveTo>
                  <a:cubicBezTo>
                    <a:pt x="1305" y="1"/>
                    <a:pt x="1164" y="22"/>
                    <a:pt x="1048" y="66"/>
                  </a:cubicBezTo>
                  <a:cubicBezTo>
                    <a:pt x="477" y="268"/>
                    <a:pt x="1" y="1304"/>
                    <a:pt x="96" y="2030"/>
                  </a:cubicBezTo>
                  <a:cubicBezTo>
                    <a:pt x="181" y="2626"/>
                    <a:pt x="1016" y="2918"/>
                    <a:pt x="1737" y="2918"/>
                  </a:cubicBezTo>
                  <a:cubicBezTo>
                    <a:pt x="2024" y="2918"/>
                    <a:pt x="2293" y="2872"/>
                    <a:pt x="2489" y="2780"/>
                  </a:cubicBezTo>
                  <a:cubicBezTo>
                    <a:pt x="3084" y="2518"/>
                    <a:pt x="3168" y="1399"/>
                    <a:pt x="3037" y="851"/>
                  </a:cubicBezTo>
                  <a:cubicBezTo>
                    <a:pt x="2912" y="353"/>
                    <a:pt x="2085" y="1"/>
                    <a:pt x="145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38"/>
            <p:cNvSpPr/>
            <p:nvPr/>
          </p:nvSpPr>
          <p:spPr>
            <a:xfrm rot="-1686541">
              <a:off x="4641515" y="1658027"/>
              <a:ext cx="104903" cy="96458"/>
            </a:xfrm>
            <a:custGeom>
              <a:avLst/>
              <a:gdLst/>
              <a:ahLst/>
              <a:cxnLst/>
              <a:rect l="l" t="t" r="r" b="b"/>
              <a:pathLst>
                <a:path w="3180" h="2924" extrusionOk="0">
                  <a:moveTo>
                    <a:pt x="1462" y="1"/>
                  </a:moveTo>
                  <a:cubicBezTo>
                    <a:pt x="1309" y="1"/>
                    <a:pt x="1166" y="21"/>
                    <a:pt x="1048" y="65"/>
                  </a:cubicBezTo>
                  <a:cubicBezTo>
                    <a:pt x="489" y="268"/>
                    <a:pt x="0" y="1304"/>
                    <a:pt x="108" y="2030"/>
                  </a:cubicBezTo>
                  <a:cubicBezTo>
                    <a:pt x="184" y="2636"/>
                    <a:pt x="1021" y="2924"/>
                    <a:pt x="1743" y="2924"/>
                  </a:cubicBezTo>
                  <a:cubicBezTo>
                    <a:pt x="2027" y="2924"/>
                    <a:pt x="2294" y="2879"/>
                    <a:pt x="2489" y="2792"/>
                  </a:cubicBezTo>
                  <a:cubicBezTo>
                    <a:pt x="3084" y="2518"/>
                    <a:pt x="3179" y="1399"/>
                    <a:pt x="3037" y="851"/>
                  </a:cubicBezTo>
                  <a:cubicBezTo>
                    <a:pt x="2921" y="353"/>
                    <a:pt x="2096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38"/>
            <p:cNvSpPr/>
            <p:nvPr/>
          </p:nvSpPr>
          <p:spPr>
            <a:xfrm rot="-1686541">
              <a:off x="4288791" y="1025309"/>
              <a:ext cx="430498" cy="254670"/>
            </a:xfrm>
            <a:custGeom>
              <a:avLst/>
              <a:gdLst/>
              <a:ahLst/>
              <a:cxnLst/>
              <a:rect l="l" t="t" r="r" b="b"/>
              <a:pathLst>
                <a:path w="13050" h="7720" extrusionOk="0">
                  <a:moveTo>
                    <a:pt x="953" y="1"/>
                  </a:moveTo>
                  <a:cubicBezTo>
                    <a:pt x="869" y="96"/>
                    <a:pt x="798" y="179"/>
                    <a:pt x="726" y="286"/>
                  </a:cubicBezTo>
                  <a:cubicBezTo>
                    <a:pt x="191" y="1132"/>
                    <a:pt x="191" y="2334"/>
                    <a:pt x="71" y="3299"/>
                  </a:cubicBezTo>
                  <a:cubicBezTo>
                    <a:pt x="24" y="3656"/>
                    <a:pt x="0" y="4049"/>
                    <a:pt x="167" y="4358"/>
                  </a:cubicBezTo>
                  <a:cubicBezTo>
                    <a:pt x="417" y="4787"/>
                    <a:pt x="953" y="4954"/>
                    <a:pt x="1441" y="5073"/>
                  </a:cubicBezTo>
                  <a:lnTo>
                    <a:pt x="11835" y="7656"/>
                  </a:lnTo>
                  <a:cubicBezTo>
                    <a:pt x="11967" y="7688"/>
                    <a:pt x="12108" y="7719"/>
                    <a:pt x="12244" y="7719"/>
                  </a:cubicBezTo>
                  <a:cubicBezTo>
                    <a:pt x="12366" y="7719"/>
                    <a:pt x="12484" y="7694"/>
                    <a:pt x="12585" y="7621"/>
                  </a:cubicBezTo>
                  <a:cubicBezTo>
                    <a:pt x="12716" y="7478"/>
                    <a:pt x="12811" y="7299"/>
                    <a:pt x="12835" y="7097"/>
                  </a:cubicBezTo>
                  <a:cubicBezTo>
                    <a:pt x="12906" y="6799"/>
                    <a:pt x="12978" y="6490"/>
                    <a:pt x="13049" y="6180"/>
                  </a:cubicBezTo>
                  <a:cubicBezTo>
                    <a:pt x="10299" y="5978"/>
                    <a:pt x="7596" y="5347"/>
                    <a:pt x="5060" y="4287"/>
                  </a:cubicBezTo>
                  <a:cubicBezTo>
                    <a:pt x="3893" y="3811"/>
                    <a:pt x="2727" y="3215"/>
                    <a:pt x="1905" y="2263"/>
                  </a:cubicBezTo>
                  <a:cubicBezTo>
                    <a:pt x="1357" y="1632"/>
                    <a:pt x="1024" y="846"/>
                    <a:pt x="953" y="1"/>
                  </a:cubicBezTo>
                  <a:close/>
                </a:path>
              </a:pathLst>
            </a:custGeom>
            <a:solidFill>
              <a:srgbClr val="36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71" name="Google Shape;571;p38"/>
            <p:cNvGrpSpPr/>
            <p:nvPr/>
          </p:nvGrpSpPr>
          <p:grpSpPr>
            <a:xfrm rot="1758233">
              <a:off x="5087284" y="1191978"/>
              <a:ext cx="510162" cy="250650"/>
              <a:chOff x="5546225" y="738275"/>
              <a:chExt cx="672125" cy="330225"/>
            </a:xfrm>
          </p:grpSpPr>
          <p:sp>
            <p:nvSpPr>
              <p:cNvPr id="572" name="Google Shape;572;p38"/>
              <p:cNvSpPr/>
              <p:nvPr/>
            </p:nvSpPr>
            <p:spPr>
              <a:xfrm>
                <a:off x="5546225" y="738275"/>
                <a:ext cx="672125" cy="329925"/>
              </a:xfrm>
              <a:custGeom>
                <a:avLst/>
                <a:gdLst/>
                <a:ahLst/>
                <a:cxnLst/>
                <a:rect l="l" t="t" r="r" b="b"/>
                <a:pathLst>
                  <a:path w="26885" h="13197" extrusionOk="0">
                    <a:moveTo>
                      <a:pt x="13990" y="3690"/>
                    </a:moveTo>
                    <a:cubicBezTo>
                      <a:pt x="15832" y="3690"/>
                      <a:pt x="17603" y="4285"/>
                      <a:pt x="18681" y="5610"/>
                    </a:cubicBezTo>
                    <a:cubicBezTo>
                      <a:pt x="19515" y="6646"/>
                      <a:pt x="19860" y="8004"/>
                      <a:pt x="19610" y="9325"/>
                    </a:cubicBezTo>
                    <a:lnTo>
                      <a:pt x="10049" y="9456"/>
                    </a:lnTo>
                    <a:cubicBezTo>
                      <a:pt x="9474" y="9465"/>
                      <a:pt x="8878" y="9508"/>
                      <a:pt x="8298" y="9508"/>
                    </a:cubicBezTo>
                    <a:cubicBezTo>
                      <a:pt x="8110" y="9508"/>
                      <a:pt x="7923" y="9503"/>
                      <a:pt x="7739" y="9492"/>
                    </a:cubicBezTo>
                    <a:cubicBezTo>
                      <a:pt x="6953" y="9444"/>
                      <a:pt x="6930" y="9278"/>
                      <a:pt x="6965" y="8646"/>
                    </a:cubicBezTo>
                    <a:cubicBezTo>
                      <a:pt x="7149" y="5604"/>
                      <a:pt x="10685" y="3690"/>
                      <a:pt x="13990" y="3690"/>
                    </a:cubicBezTo>
                    <a:close/>
                    <a:moveTo>
                      <a:pt x="14723" y="1"/>
                    </a:moveTo>
                    <a:cubicBezTo>
                      <a:pt x="7831" y="1"/>
                      <a:pt x="454" y="4347"/>
                      <a:pt x="72" y="11266"/>
                    </a:cubicBezTo>
                    <a:cubicBezTo>
                      <a:pt x="0" y="12671"/>
                      <a:pt x="48" y="13052"/>
                      <a:pt x="1691" y="13159"/>
                    </a:cubicBezTo>
                    <a:cubicBezTo>
                      <a:pt x="2087" y="13186"/>
                      <a:pt x="2489" y="13196"/>
                      <a:pt x="2894" y="13196"/>
                    </a:cubicBezTo>
                    <a:cubicBezTo>
                      <a:pt x="4093" y="13196"/>
                      <a:pt x="5317" y="13105"/>
                      <a:pt x="6501" y="13088"/>
                    </a:cubicBezTo>
                    <a:lnTo>
                      <a:pt x="26432" y="12790"/>
                    </a:lnTo>
                    <a:cubicBezTo>
                      <a:pt x="26884" y="9885"/>
                      <a:pt x="26337" y="6837"/>
                      <a:pt x="24503" y="4360"/>
                    </a:cubicBezTo>
                    <a:cubicBezTo>
                      <a:pt x="22257" y="1352"/>
                      <a:pt x="18566" y="1"/>
                      <a:pt x="147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" name="Google Shape;573;p38"/>
              <p:cNvSpPr/>
              <p:nvPr/>
            </p:nvSpPr>
            <p:spPr>
              <a:xfrm>
                <a:off x="5546225" y="738625"/>
                <a:ext cx="665275" cy="329875"/>
              </a:xfrm>
              <a:custGeom>
                <a:avLst/>
                <a:gdLst/>
                <a:ahLst/>
                <a:cxnLst/>
                <a:rect l="l" t="t" r="r" b="b"/>
                <a:pathLst>
                  <a:path w="26611" h="13195" extrusionOk="0">
                    <a:moveTo>
                      <a:pt x="14038" y="0"/>
                    </a:moveTo>
                    <a:lnTo>
                      <a:pt x="14038" y="0"/>
                    </a:lnTo>
                    <a:cubicBezTo>
                      <a:pt x="7346" y="286"/>
                      <a:pt x="441" y="4561"/>
                      <a:pt x="72" y="11252"/>
                    </a:cubicBezTo>
                    <a:cubicBezTo>
                      <a:pt x="0" y="12669"/>
                      <a:pt x="60" y="13038"/>
                      <a:pt x="1691" y="13157"/>
                    </a:cubicBezTo>
                    <a:cubicBezTo>
                      <a:pt x="2087" y="13184"/>
                      <a:pt x="2489" y="13194"/>
                      <a:pt x="2894" y="13194"/>
                    </a:cubicBezTo>
                    <a:cubicBezTo>
                      <a:pt x="4093" y="13194"/>
                      <a:pt x="5317" y="13103"/>
                      <a:pt x="6501" y="13085"/>
                    </a:cubicBezTo>
                    <a:lnTo>
                      <a:pt x="26432" y="12776"/>
                    </a:lnTo>
                    <a:cubicBezTo>
                      <a:pt x="26563" y="11883"/>
                      <a:pt x="26611" y="10990"/>
                      <a:pt x="26551" y="10097"/>
                    </a:cubicBezTo>
                    <a:lnTo>
                      <a:pt x="26551" y="10097"/>
                    </a:lnTo>
                    <a:cubicBezTo>
                      <a:pt x="25825" y="10549"/>
                      <a:pt x="25087" y="11002"/>
                      <a:pt x="24277" y="11264"/>
                    </a:cubicBezTo>
                    <a:cubicBezTo>
                      <a:pt x="23408" y="11550"/>
                      <a:pt x="22491" y="11621"/>
                      <a:pt x="21574" y="11657"/>
                    </a:cubicBezTo>
                    <a:cubicBezTo>
                      <a:pt x="20303" y="11720"/>
                      <a:pt x="19031" y="11746"/>
                      <a:pt x="17758" y="11746"/>
                    </a:cubicBezTo>
                    <a:cubicBezTo>
                      <a:pt x="14965" y="11746"/>
                      <a:pt x="12171" y="11621"/>
                      <a:pt x="9382" y="11490"/>
                    </a:cubicBezTo>
                    <a:cubicBezTo>
                      <a:pt x="7739" y="11419"/>
                      <a:pt x="6072" y="11347"/>
                      <a:pt x="4501" y="10847"/>
                    </a:cubicBezTo>
                    <a:cubicBezTo>
                      <a:pt x="4215" y="10776"/>
                      <a:pt x="3965" y="10645"/>
                      <a:pt x="3751" y="10442"/>
                    </a:cubicBezTo>
                    <a:cubicBezTo>
                      <a:pt x="3477" y="10133"/>
                      <a:pt x="3465" y="9668"/>
                      <a:pt x="3501" y="9264"/>
                    </a:cubicBezTo>
                    <a:cubicBezTo>
                      <a:pt x="3751" y="6192"/>
                      <a:pt x="5953" y="3537"/>
                      <a:pt x="8632" y="2001"/>
                    </a:cubicBezTo>
                    <a:cubicBezTo>
                      <a:pt x="10299" y="1024"/>
                      <a:pt x="12145" y="429"/>
                      <a:pt x="14038" y="0"/>
                    </a:cubicBezTo>
                    <a:close/>
                  </a:path>
                </a:pathLst>
              </a:custGeom>
              <a:solidFill>
                <a:srgbClr val="8F58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74" name="Google Shape;574;p38"/>
            <p:cNvSpPr/>
            <p:nvPr/>
          </p:nvSpPr>
          <p:spPr>
            <a:xfrm>
              <a:off x="3097983" y="1398030"/>
              <a:ext cx="960940" cy="731344"/>
            </a:xfrm>
            <a:custGeom>
              <a:avLst/>
              <a:gdLst/>
              <a:ahLst/>
              <a:cxnLst/>
              <a:rect l="l" t="t" r="r" b="b"/>
              <a:pathLst>
                <a:path w="23551" h="17924" extrusionOk="0">
                  <a:moveTo>
                    <a:pt x="16310" y="4500"/>
                  </a:moveTo>
                  <a:cubicBezTo>
                    <a:pt x="16417" y="4500"/>
                    <a:pt x="16510" y="4517"/>
                    <a:pt x="16574" y="4563"/>
                  </a:cubicBezTo>
                  <a:cubicBezTo>
                    <a:pt x="17014" y="4873"/>
                    <a:pt x="15954" y="5837"/>
                    <a:pt x="15752" y="6075"/>
                  </a:cubicBezTo>
                  <a:cubicBezTo>
                    <a:pt x="14145" y="7992"/>
                    <a:pt x="12228" y="9730"/>
                    <a:pt x="10537" y="11552"/>
                  </a:cubicBezTo>
                  <a:cubicBezTo>
                    <a:pt x="10182" y="11946"/>
                    <a:pt x="9478" y="12773"/>
                    <a:pt x="8795" y="12773"/>
                  </a:cubicBezTo>
                  <a:cubicBezTo>
                    <a:pt x="8631" y="12773"/>
                    <a:pt x="8467" y="12725"/>
                    <a:pt x="8311" y="12612"/>
                  </a:cubicBezTo>
                  <a:cubicBezTo>
                    <a:pt x="8156" y="12493"/>
                    <a:pt x="8025" y="12338"/>
                    <a:pt x="7918" y="12171"/>
                  </a:cubicBezTo>
                  <a:cubicBezTo>
                    <a:pt x="7108" y="10981"/>
                    <a:pt x="6287" y="9790"/>
                    <a:pt x="5489" y="8576"/>
                  </a:cubicBezTo>
                  <a:cubicBezTo>
                    <a:pt x="5215" y="8159"/>
                    <a:pt x="4965" y="7623"/>
                    <a:pt x="5429" y="7218"/>
                  </a:cubicBezTo>
                  <a:cubicBezTo>
                    <a:pt x="5655" y="7052"/>
                    <a:pt x="5917" y="6932"/>
                    <a:pt x="6191" y="6885"/>
                  </a:cubicBezTo>
                  <a:cubicBezTo>
                    <a:pt x="8549" y="6266"/>
                    <a:pt x="10894" y="5670"/>
                    <a:pt x="13264" y="5135"/>
                  </a:cubicBezTo>
                  <a:cubicBezTo>
                    <a:pt x="13966" y="4980"/>
                    <a:pt x="14669" y="4825"/>
                    <a:pt x="15371" y="4694"/>
                  </a:cubicBezTo>
                  <a:cubicBezTo>
                    <a:pt x="15566" y="4650"/>
                    <a:pt x="15999" y="4500"/>
                    <a:pt x="16310" y="4500"/>
                  </a:cubicBezTo>
                  <a:close/>
                  <a:moveTo>
                    <a:pt x="22190" y="1"/>
                  </a:moveTo>
                  <a:cubicBezTo>
                    <a:pt x="21584" y="1"/>
                    <a:pt x="20737" y="328"/>
                    <a:pt x="20336" y="408"/>
                  </a:cubicBezTo>
                  <a:cubicBezTo>
                    <a:pt x="18967" y="705"/>
                    <a:pt x="17597" y="1027"/>
                    <a:pt x="16228" y="1372"/>
                  </a:cubicBezTo>
                  <a:cubicBezTo>
                    <a:pt x="11597" y="2539"/>
                    <a:pt x="7001" y="3837"/>
                    <a:pt x="2405" y="5170"/>
                  </a:cubicBezTo>
                  <a:cubicBezTo>
                    <a:pt x="1869" y="5325"/>
                    <a:pt x="1310" y="5504"/>
                    <a:pt x="905" y="5885"/>
                  </a:cubicBezTo>
                  <a:cubicBezTo>
                    <a:pt x="0" y="6766"/>
                    <a:pt x="488" y="7933"/>
                    <a:pt x="1024" y="8837"/>
                  </a:cubicBezTo>
                  <a:cubicBezTo>
                    <a:pt x="2572" y="11457"/>
                    <a:pt x="4191" y="14029"/>
                    <a:pt x="5786" y="16612"/>
                  </a:cubicBezTo>
                  <a:cubicBezTo>
                    <a:pt x="5977" y="16981"/>
                    <a:pt x="6239" y="17303"/>
                    <a:pt x="6548" y="17577"/>
                  </a:cubicBezTo>
                  <a:cubicBezTo>
                    <a:pt x="6854" y="17820"/>
                    <a:pt x="7171" y="17923"/>
                    <a:pt x="7491" y="17923"/>
                  </a:cubicBezTo>
                  <a:cubicBezTo>
                    <a:pt x="8825" y="17923"/>
                    <a:pt x="10193" y="16124"/>
                    <a:pt x="10894" y="15279"/>
                  </a:cubicBezTo>
                  <a:cubicBezTo>
                    <a:pt x="14216" y="11326"/>
                    <a:pt x="17955" y="7540"/>
                    <a:pt x="21098" y="3396"/>
                  </a:cubicBezTo>
                  <a:cubicBezTo>
                    <a:pt x="21479" y="2884"/>
                    <a:pt x="23551" y="813"/>
                    <a:pt x="22693" y="134"/>
                  </a:cubicBezTo>
                  <a:cubicBezTo>
                    <a:pt x="22570" y="38"/>
                    <a:pt x="22394" y="1"/>
                    <a:pt x="221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38"/>
            <p:cNvSpPr/>
            <p:nvPr/>
          </p:nvSpPr>
          <p:spPr>
            <a:xfrm>
              <a:off x="3097975" y="1615900"/>
              <a:ext cx="784696" cy="507911"/>
            </a:xfrm>
            <a:custGeom>
              <a:avLst/>
              <a:gdLst/>
              <a:ahLst/>
              <a:cxnLst/>
              <a:rect l="l" t="t" r="r" b="b"/>
              <a:pathLst>
                <a:path w="19241" h="12659" extrusionOk="0">
                  <a:moveTo>
                    <a:pt x="2096" y="1"/>
                  </a:moveTo>
                  <a:cubicBezTo>
                    <a:pt x="1655" y="120"/>
                    <a:pt x="1250" y="322"/>
                    <a:pt x="905" y="620"/>
                  </a:cubicBezTo>
                  <a:cubicBezTo>
                    <a:pt x="0" y="1501"/>
                    <a:pt x="488" y="2668"/>
                    <a:pt x="1024" y="3572"/>
                  </a:cubicBezTo>
                  <a:cubicBezTo>
                    <a:pt x="2572" y="6192"/>
                    <a:pt x="4179" y="8764"/>
                    <a:pt x="5787" y="11347"/>
                  </a:cubicBezTo>
                  <a:cubicBezTo>
                    <a:pt x="5977" y="11716"/>
                    <a:pt x="6239" y="12038"/>
                    <a:pt x="6549" y="12312"/>
                  </a:cubicBezTo>
                  <a:cubicBezTo>
                    <a:pt x="6852" y="12555"/>
                    <a:pt x="7167" y="12658"/>
                    <a:pt x="7485" y="12658"/>
                  </a:cubicBezTo>
                  <a:cubicBezTo>
                    <a:pt x="8813" y="12658"/>
                    <a:pt x="10183" y="10859"/>
                    <a:pt x="10894" y="10014"/>
                  </a:cubicBezTo>
                  <a:cubicBezTo>
                    <a:pt x="13585" y="6823"/>
                    <a:pt x="16538" y="3739"/>
                    <a:pt x="19241" y="477"/>
                  </a:cubicBezTo>
                  <a:lnTo>
                    <a:pt x="19241" y="477"/>
                  </a:lnTo>
                  <a:cubicBezTo>
                    <a:pt x="17812" y="1013"/>
                    <a:pt x="16359" y="1453"/>
                    <a:pt x="14883" y="1798"/>
                  </a:cubicBezTo>
                  <a:cubicBezTo>
                    <a:pt x="13478" y="3334"/>
                    <a:pt x="11942" y="4775"/>
                    <a:pt x="10549" y="6287"/>
                  </a:cubicBezTo>
                  <a:cubicBezTo>
                    <a:pt x="10184" y="6672"/>
                    <a:pt x="9485" y="7506"/>
                    <a:pt x="8796" y="7506"/>
                  </a:cubicBezTo>
                  <a:cubicBezTo>
                    <a:pt x="8632" y="7506"/>
                    <a:pt x="8469" y="7459"/>
                    <a:pt x="8311" y="7347"/>
                  </a:cubicBezTo>
                  <a:cubicBezTo>
                    <a:pt x="8156" y="7228"/>
                    <a:pt x="8025" y="7073"/>
                    <a:pt x="7930" y="6894"/>
                  </a:cubicBezTo>
                  <a:cubicBezTo>
                    <a:pt x="7108" y="5704"/>
                    <a:pt x="6287" y="4513"/>
                    <a:pt x="5489" y="3311"/>
                  </a:cubicBezTo>
                  <a:cubicBezTo>
                    <a:pt x="5286" y="3001"/>
                    <a:pt x="5108" y="2632"/>
                    <a:pt x="5203" y="2287"/>
                  </a:cubicBezTo>
                  <a:cubicBezTo>
                    <a:pt x="5060" y="2251"/>
                    <a:pt x="4905" y="2191"/>
                    <a:pt x="4763" y="2144"/>
                  </a:cubicBezTo>
                  <a:cubicBezTo>
                    <a:pt x="3667" y="1727"/>
                    <a:pt x="2727" y="977"/>
                    <a:pt x="20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76" name="Google Shape;576;p38"/>
            <p:cNvGrpSpPr/>
            <p:nvPr/>
          </p:nvGrpSpPr>
          <p:grpSpPr>
            <a:xfrm>
              <a:off x="5541437" y="1455861"/>
              <a:ext cx="499721" cy="500779"/>
              <a:chOff x="5683312" y="727398"/>
              <a:chExt cx="499721" cy="500779"/>
            </a:xfrm>
          </p:grpSpPr>
          <p:sp>
            <p:nvSpPr>
              <p:cNvPr id="577" name="Google Shape;577;p38"/>
              <p:cNvSpPr/>
              <p:nvPr/>
            </p:nvSpPr>
            <p:spPr>
              <a:xfrm rot="2374715">
                <a:off x="5757492" y="798149"/>
                <a:ext cx="351361" cy="359278"/>
              </a:xfrm>
              <a:custGeom>
                <a:avLst/>
                <a:gdLst/>
                <a:ahLst/>
                <a:cxnLst/>
                <a:rect l="l" t="t" r="r" b="b"/>
                <a:pathLst>
                  <a:path w="16287" h="16654" extrusionOk="0">
                    <a:moveTo>
                      <a:pt x="6602" y="1"/>
                    </a:moveTo>
                    <a:cubicBezTo>
                      <a:pt x="4440" y="1"/>
                      <a:pt x="2474" y="1200"/>
                      <a:pt x="1536" y="2842"/>
                    </a:cubicBezTo>
                    <a:cubicBezTo>
                      <a:pt x="0" y="5533"/>
                      <a:pt x="310" y="8021"/>
                      <a:pt x="1917" y="8473"/>
                    </a:cubicBezTo>
                    <a:cubicBezTo>
                      <a:pt x="2144" y="8536"/>
                      <a:pt x="2350" y="8566"/>
                      <a:pt x="2539" y="8566"/>
                    </a:cubicBezTo>
                    <a:cubicBezTo>
                      <a:pt x="4027" y="8566"/>
                      <a:pt x="4420" y="6743"/>
                      <a:pt x="4906" y="5211"/>
                    </a:cubicBezTo>
                    <a:cubicBezTo>
                      <a:pt x="5274" y="4041"/>
                      <a:pt x="5978" y="3410"/>
                      <a:pt x="6827" y="3410"/>
                    </a:cubicBezTo>
                    <a:cubicBezTo>
                      <a:pt x="7239" y="3410"/>
                      <a:pt x="7685" y="3558"/>
                      <a:pt x="8144" y="3866"/>
                    </a:cubicBezTo>
                    <a:cubicBezTo>
                      <a:pt x="9549" y="4818"/>
                      <a:pt x="8168" y="8938"/>
                      <a:pt x="7013" y="11057"/>
                    </a:cubicBezTo>
                    <a:cubicBezTo>
                      <a:pt x="5858" y="13165"/>
                      <a:pt x="5037" y="16605"/>
                      <a:pt x="7894" y="16653"/>
                    </a:cubicBezTo>
                    <a:cubicBezTo>
                      <a:pt x="7908" y="16653"/>
                      <a:pt x="7922" y="16653"/>
                      <a:pt x="7936" y="16653"/>
                    </a:cubicBezTo>
                    <a:cubicBezTo>
                      <a:pt x="10817" y="16653"/>
                      <a:pt x="16286" y="11800"/>
                      <a:pt x="15883" y="10378"/>
                    </a:cubicBezTo>
                    <a:cubicBezTo>
                      <a:pt x="15623" y="9451"/>
                      <a:pt x="14750" y="9032"/>
                      <a:pt x="13847" y="9032"/>
                    </a:cubicBezTo>
                    <a:cubicBezTo>
                      <a:pt x="13348" y="9032"/>
                      <a:pt x="12839" y="9160"/>
                      <a:pt x="12419" y="9402"/>
                    </a:cubicBezTo>
                    <a:cubicBezTo>
                      <a:pt x="11668" y="9855"/>
                      <a:pt x="11014" y="10438"/>
                      <a:pt x="10490" y="11140"/>
                    </a:cubicBezTo>
                    <a:cubicBezTo>
                      <a:pt x="10490" y="11140"/>
                      <a:pt x="14157" y="4675"/>
                      <a:pt x="10764" y="1663"/>
                    </a:cubicBezTo>
                    <a:cubicBezTo>
                      <a:pt x="9441" y="489"/>
                      <a:pt x="7982" y="1"/>
                      <a:pt x="6602" y="1"/>
                    </a:cubicBezTo>
                    <a:close/>
                  </a:path>
                </a:pathLst>
              </a:custGeom>
              <a:solidFill>
                <a:srgbClr val="FFC7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8" name="Google Shape;578;p38"/>
              <p:cNvSpPr/>
              <p:nvPr/>
            </p:nvSpPr>
            <p:spPr>
              <a:xfrm rot="2374715">
                <a:off x="5866656" y="776637"/>
                <a:ext cx="90952" cy="111404"/>
              </a:xfrm>
              <a:custGeom>
                <a:avLst/>
                <a:gdLst/>
                <a:ahLst/>
                <a:cxnLst/>
                <a:rect l="l" t="t" r="r" b="b"/>
                <a:pathLst>
                  <a:path w="4216" h="5164" extrusionOk="0">
                    <a:moveTo>
                      <a:pt x="3680" y="0"/>
                    </a:moveTo>
                    <a:cubicBezTo>
                      <a:pt x="3129" y="0"/>
                      <a:pt x="1983" y="685"/>
                      <a:pt x="1286" y="1779"/>
                    </a:cubicBezTo>
                    <a:cubicBezTo>
                      <a:pt x="429" y="3112"/>
                      <a:pt x="1" y="4887"/>
                      <a:pt x="715" y="5148"/>
                    </a:cubicBezTo>
                    <a:cubicBezTo>
                      <a:pt x="742" y="5159"/>
                      <a:pt x="768" y="5163"/>
                      <a:pt x="794" y="5163"/>
                    </a:cubicBezTo>
                    <a:cubicBezTo>
                      <a:pt x="1353" y="5163"/>
                      <a:pt x="1689" y="2929"/>
                      <a:pt x="2406" y="2053"/>
                    </a:cubicBezTo>
                    <a:cubicBezTo>
                      <a:pt x="3156" y="1124"/>
                      <a:pt x="4215" y="529"/>
                      <a:pt x="3953" y="112"/>
                    </a:cubicBezTo>
                    <a:cubicBezTo>
                      <a:pt x="3902" y="36"/>
                      <a:pt x="3807" y="0"/>
                      <a:pt x="3680" y="0"/>
                    </a:cubicBezTo>
                    <a:close/>
                  </a:path>
                </a:pathLst>
              </a:custGeom>
              <a:solidFill>
                <a:srgbClr val="F9A3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9" name="Google Shape;579;p38"/>
              <p:cNvSpPr/>
              <p:nvPr/>
            </p:nvSpPr>
            <p:spPr>
              <a:xfrm rot="2374715">
                <a:off x="5990189" y="819697"/>
                <a:ext cx="17755" cy="17733"/>
              </a:xfrm>
              <a:custGeom>
                <a:avLst/>
                <a:gdLst/>
                <a:ahLst/>
                <a:cxnLst/>
                <a:rect l="l" t="t" r="r" b="b"/>
                <a:pathLst>
                  <a:path w="823" h="822" extrusionOk="0">
                    <a:moveTo>
                      <a:pt x="405" y="0"/>
                    </a:moveTo>
                    <a:cubicBezTo>
                      <a:pt x="179" y="0"/>
                      <a:pt x="1" y="191"/>
                      <a:pt x="1" y="417"/>
                    </a:cubicBezTo>
                    <a:cubicBezTo>
                      <a:pt x="1" y="643"/>
                      <a:pt x="179" y="822"/>
                      <a:pt x="405" y="822"/>
                    </a:cubicBezTo>
                    <a:cubicBezTo>
                      <a:pt x="632" y="822"/>
                      <a:pt x="822" y="643"/>
                      <a:pt x="822" y="417"/>
                    </a:cubicBezTo>
                    <a:cubicBezTo>
                      <a:pt x="822" y="191"/>
                      <a:pt x="632" y="0"/>
                      <a:pt x="405" y="0"/>
                    </a:cubicBezTo>
                    <a:close/>
                  </a:path>
                </a:pathLst>
              </a:custGeom>
              <a:solidFill>
                <a:srgbClr val="F9A3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80" name="Google Shape;580;p38"/>
            <p:cNvGrpSpPr/>
            <p:nvPr/>
          </p:nvGrpSpPr>
          <p:grpSpPr>
            <a:xfrm>
              <a:off x="3585622" y="934452"/>
              <a:ext cx="357643" cy="351989"/>
              <a:chOff x="3585622" y="934452"/>
              <a:chExt cx="357643" cy="351989"/>
            </a:xfrm>
          </p:grpSpPr>
          <p:sp>
            <p:nvSpPr>
              <p:cNvPr id="581" name="Google Shape;581;p38"/>
              <p:cNvSpPr/>
              <p:nvPr/>
            </p:nvSpPr>
            <p:spPr>
              <a:xfrm rot="-1963149">
                <a:off x="3631360" y="986761"/>
                <a:ext cx="266166" cy="247371"/>
              </a:xfrm>
              <a:custGeom>
                <a:avLst/>
                <a:gdLst/>
                <a:ahLst/>
                <a:cxnLst/>
                <a:rect l="l" t="t" r="r" b="b"/>
                <a:pathLst>
                  <a:path w="21610" h="20084" extrusionOk="0">
                    <a:moveTo>
                      <a:pt x="8206" y="1"/>
                    </a:moveTo>
                    <a:cubicBezTo>
                      <a:pt x="8099" y="1"/>
                      <a:pt x="8014" y="11"/>
                      <a:pt x="7954" y="31"/>
                    </a:cubicBezTo>
                    <a:cubicBezTo>
                      <a:pt x="6811" y="423"/>
                      <a:pt x="4418" y="2674"/>
                      <a:pt x="13204" y="6103"/>
                    </a:cubicBezTo>
                    <a:cubicBezTo>
                      <a:pt x="13669" y="6281"/>
                      <a:pt x="7478" y="5876"/>
                      <a:pt x="7418" y="8198"/>
                    </a:cubicBezTo>
                    <a:cubicBezTo>
                      <a:pt x="7347" y="10520"/>
                      <a:pt x="14252" y="10115"/>
                      <a:pt x="13907" y="13544"/>
                    </a:cubicBezTo>
                    <a:cubicBezTo>
                      <a:pt x="13758" y="15074"/>
                      <a:pt x="11953" y="15954"/>
                      <a:pt x="9911" y="15954"/>
                    </a:cubicBezTo>
                    <a:cubicBezTo>
                      <a:pt x="7392" y="15954"/>
                      <a:pt x="4514" y="14613"/>
                      <a:pt x="3941" y="11496"/>
                    </a:cubicBezTo>
                    <a:cubicBezTo>
                      <a:pt x="3858" y="11064"/>
                      <a:pt x="3254" y="10464"/>
                      <a:pt x="2625" y="10464"/>
                    </a:cubicBezTo>
                    <a:cubicBezTo>
                      <a:pt x="2352" y="10464"/>
                      <a:pt x="2075" y="10577"/>
                      <a:pt x="1834" y="10865"/>
                    </a:cubicBezTo>
                    <a:cubicBezTo>
                      <a:pt x="1036" y="11830"/>
                      <a:pt x="0" y="17199"/>
                      <a:pt x="8263" y="19747"/>
                    </a:cubicBezTo>
                    <a:cubicBezTo>
                      <a:pt x="9009" y="19978"/>
                      <a:pt x="9751" y="20084"/>
                      <a:pt x="10474" y="20084"/>
                    </a:cubicBezTo>
                    <a:cubicBezTo>
                      <a:pt x="16046" y="20084"/>
                      <a:pt x="20444" y="13805"/>
                      <a:pt x="16407" y="10401"/>
                    </a:cubicBezTo>
                    <a:lnTo>
                      <a:pt x="16407" y="10401"/>
                    </a:lnTo>
                    <a:cubicBezTo>
                      <a:pt x="16407" y="10401"/>
                      <a:pt x="16985" y="10502"/>
                      <a:pt x="17725" y="10502"/>
                    </a:cubicBezTo>
                    <a:cubicBezTo>
                      <a:pt x="19299" y="10502"/>
                      <a:pt x="21609" y="10045"/>
                      <a:pt x="20670" y="7186"/>
                    </a:cubicBezTo>
                    <a:cubicBezTo>
                      <a:pt x="19361" y="3193"/>
                      <a:pt x="10142" y="1"/>
                      <a:pt x="82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2" name="Google Shape;582;p38"/>
              <p:cNvSpPr/>
              <p:nvPr/>
            </p:nvSpPr>
            <p:spPr>
              <a:xfrm rot="-1963149">
                <a:off x="3813689" y="1021743"/>
                <a:ext cx="20397" cy="20544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668" extrusionOk="0">
                    <a:moveTo>
                      <a:pt x="822" y="1"/>
                    </a:moveTo>
                    <a:cubicBezTo>
                      <a:pt x="370" y="1"/>
                      <a:pt x="1" y="382"/>
                      <a:pt x="1" y="834"/>
                    </a:cubicBezTo>
                    <a:cubicBezTo>
                      <a:pt x="1" y="1299"/>
                      <a:pt x="370" y="1668"/>
                      <a:pt x="822" y="1668"/>
                    </a:cubicBezTo>
                    <a:cubicBezTo>
                      <a:pt x="1287" y="1668"/>
                      <a:pt x="1656" y="1299"/>
                      <a:pt x="1656" y="834"/>
                    </a:cubicBezTo>
                    <a:cubicBezTo>
                      <a:pt x="1656" y="382"/>
                      <a:pt x="1287" y="1"/>
                      <a:pt x="822" y="1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" name="Google Shape;583;p38"/>
              <p:cNvSpPr/>
              <p:nvPr/>
            </p:nvSpPr>
            <p:spPr>
              <a:xfrm rot="-1963149">
                <a:off x="3698051" y="1000672"/>
                <a:ext cx="102661" cy="57852"/>
              </a:xfrm>
              <a:custGeom>
                <a:avLst/>
                <a:gdLst/>
                <a:ahLst/>
                <a:cxnLst/>
                <a:rect l="l" t="t" r="r" b="b"/>
                <a:pathLst>
                  <a:path w="8335" h="4697" extrusionOk="0">
                    <a:moveTo>
                      <a:pt x="729" y="0"/>
                    </a:moveTo>
                    <a:cubicBezTo>
                      <a:pt x="587" y="0"/>
                      <a:pt x="452" y="83"/>
                      <a:pt x="381" y="223"/>
                    </a:cubicBezTo>
                    <a:lnTo>
                      <a:pt x="84" y="866"/>
                    </a:lnTo>
                    <a:cubicBezTo>
                      <a:pt x="0" y="1057"/>
                      <a:pt x="84" y="1283"/>
                      <a:pt x="274" y="1366"/>
                    </a:cubicBezTo>
                    <a:lnTo>
                      <a:pt x="7442" y="4664"/>
                    </a:lnTo>
                    <a:cubicBezTo>
                      <a:pt x="7492" y="4686"/>
                      <a:pt x="7544" y="4696"/>
                      <a:pt x="7596" y="4696"/>
                    </a:cubicBezTo>
                    <a:cubicBezTo>
                      <a:pt x="7741" y="4696"/>
                      <a:pt x="7880" y="4614"/>
                      <a:pt x="7942" y="4474"/>
                    </a:cubicBezTo>
                    <a:lnTo>
                      <a:pt x="8239" y="3819"/>
                    </a:lnTo>
                    <a:cubicBezTo>
                      <a:pt x="8335" y="3628"/>
                      <a:pt x="8251" y="3402"/>
                      <a:pt x="8061" y="3319"/>
                    </a:cubicBezTo>
                    <a:lnTo>
                      <a:pt x="881" y="33"/>
                    </a:lnTo>
                    <a:cubicBezTo>
                      <a:pt x="831" y="11"/>
                      <a:pt x="780" y="0"/>
                      <a:pt x="729" y="0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9" name="Text Box 63">
            <a:extLst>
              <a:ext uri="{FF2B5EF4-FFF2-40B4-BE49-F238E27FC236}">
                <a16:creationId xmlns:a16="http://schemas.microsoft.com/office/drawing/2014/main" id="{9A5F7EE5-77CB-428D-8801-05CFF3E075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648" y="2553918"/>
            <a:ext cx="816663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 </a:t>
            </a:r>
            <a:r>
              <a:rPr lang="en-US" altLang="en-US" b="1" i="1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altLang="en-US" b="1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i="1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altLang="en-US" b="1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i="1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altLang="en-US" b="1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i="1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trị</a:t>
            </a:r>
            <a:r>
              <a:rPr lang="en-US" altLang="en-US" b="1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i="1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altLang="en-US" b="1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i="1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US" altLang="en-US" b="1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i="1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altLang="en-US" b="1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 + b x 2.</a:t>
            </a:r>
          </a:p>
        </p:txBody>
      </p:sp>
      <p:sp>
        <p:nvSpPr>
          <p:cNvPr id="40" name="Text Box 64">
            <a:extLst>
              <a:ext uri="{FF2B5EF4-FFF2-40B4-BE49-F238E27FC236}">
                <a16:creationId xmlns:a16="http://schemas.microsoft.com/office/drawing/2014/main" id="{C444F746-53FC-42D7-B870-65D3D4780B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4823" y="3948945"/>
            <a:ext cx="314000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 dirty="0" err="1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Nếu</a:t>
            </a:r>
            <a:r>
              <a:rPr lang="en-US" altLang="en-US" sz="2800" b="1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 = 15, b = 27 </a:t>
            </a:r>
          </a:p>
        </p:txBody>
      </p:sp>
      <p:sp>
        <p:nvSpPr>
          <p:cNvPr id="41" name="Text Box 65">
            <a:extLst>
              <a:ext uri="{FF2B5EF4-FFF2-40B4-BE49-F238E27FC236}">
                <a16:creationId xmlns:a16="http://schemas.microsoft.com/office/drawing/2014/main" id="{E1E19D04-990C-4C06-9EFE-89455FE2FF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6485" y="2011693"/>
            <a:ext cx="2880371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3000" b="1" dirty="0" err="1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altLang="en-US" sz="3000" b="1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 + b x 2 = </a:t>
            </a:r>
          </a:p>
        </p:txBody>
      </p:sp>
      <p:sp>
        <p:nvSpPr>
          <p:cNvPr id="42" name="Text Box 66">
            <a:extLst>
              <a:ext uri="{FF2B5EF4-FFF2-40B4-BE49-F238E27FC236}">
                <a16:creationId xmlns:a16="http://schemas.microsoft.com/office/drawing/2014/main" id="{19A979EE-29A4-4C46-A604-786D1927F5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2664" y="2007842"/>
            <a:ext cx="2543636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3000" b="1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8 + 2 x 2 = 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44554CB-A55F-46C6-66F4-2D679C1FAAC0}"/>
              </a:ext>
            </a:extLst>
          </p:cNvPr>
          <p:cNvGrpSpPr/>
          <p:nvPr/>
        </p:nvGrpSpPr>
        <p:grpSpPr>
          <a:xfrm>
            <a:off x="223415" y="47424"/>
            <a:ext cx="1233768" cy="1160038"/>
            <a:chOff x="223415" y="47424"/>
            <a:chExt cx="1233768" cy="1160038"/>
          </a:xfrm>
        </p:grpSpPr>
        <p:grpSp>
          <p:nvGrpSpPr>
            <p:cNvPr id="2" name="Google Shape;616;p40">
              <a:extLst>
                <a:ext uri="{FF2B5EF4-FFF2-40B4-BE49-F238E27FC236}">
                  <a16:creationId xmlns:a16="http://schemas.microsoft.com/office/drawing/2014/main" id="{6C331CF7-7A6A-7E28-0E10-DA3A728BD493}"/>
                </a:ext>
              </a:extLst>
            </p:cNvPr>
            <p:cNvGrpSpPr/>
            <p:nvPr/>
          </p:nvGrpSpPr>
          <p:grpSpPr>
            <a:xfrm rot="308040">
              <a:off x="223415" y="47424"/>
              <a:ext cx="955759" cy="1160038"/>
              <a:chOff x="5616500" y="1812300"/>
              <a:chExt cx="2168215" cy="2902573"/>
            </a:xfrm>
          </p:grpSpPr>
          <p:sp>
            <p:nvSpPr>
              <p:cNvPr id="3" name="Google Shape;617;p40">
                <a:extLst>
                  <a:ext uri="{FF2B5EF4-FFF2-40B4-BE49-F238E27FC236}">
                    <a16:creationId xmlns:a16="http://schemas.microsoft.com/office/drawing/2014/main" id="{18878138-5D4E-B4EC-CA24-7204F11DD16B}"/>
                  </a:ext>
                </a:extLst>
              </p:cNvPr>
              <p:cNvSpPr/>
              <p:nvPr/>
            </p:nvSpPr>
            <p:spPr>
              <a:xfrm>
                <a:off x="5616500" y="4179784"/>
                <a:ext cx="290520" cy="141654"/>
              </a:xfrm>
              <a:custGeom>
                <a:avLst/>
                <a:gdLst/>
                <a:ahLst/>
                <a:cxnLst/>
                <a:rect l="l" t="t" r="r" b="b"/>
                <a:pathLst>
                  <a:path w="10191" h="4969" extrusionOk="0">
                    <a:moveTo>
                      <a:pt x="8512" y="1"/>
                    </a:moveTo>
                    <a:lnTo>
                      <a:pt x="4690" y="72"/>
                    </a:lnTo>
                    <a:cubicBezTo>
                      <a:pt x="4690" y="72"/>
                      <a:pt x="904" y="858"/>
                      <a:pt x="368" y="2692"/>
                    </a:cubicBezTo>
                    <a:cubicBezTo>
                      <a:pt x="1" y="3913"/>
                      <a:pt x="2560" y="4968"/>
                      <a:pt x="4951" y="4968"/>
                    </a:cubicBezTo>
                    <a:cubicBezTo>
                      <a:pt x="6127" y="4968"/>
                      <a:pt x="7262" y="4713"/>
                      <a:pt x="7988" y="4097"/>
                    </a:cubicBezTo>
                    <a:cubicBezTo>
                      <a:pt x="10191" y="2227"/>
                      <a:pt x="8512" y="1"/>
                      <a:pt x="8512" y="1"/>
                    </a:cubicBezTo>
                    <a:close/>
                  </a:path>
                </a:pathLst>
              </a:custGeom>
              <a:solidFill>
                <a:srgbClr val="7BC2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" name="Google Shape;618;p40">
                <a:extLst>
                  <a:ext uri="{FF2B5EF4-FFF2-40B4-BE49-F238E27FC236}">
                    <a16:creationId xmlns:a16="http://schemas.microsoft.com/office/drawing/2014/main" id="{D6F4B019-0AC7-EBA1-3F2F-665D921EAEC0}"/>
                  </a:ext>
                </a:extLst>
              </p:cNvPr>
              <p:cNvSpPr/>
              <p:nvPr/>
            </p:nvSpPr>
            <p:spPr>
              <a:xfrm>
                <a:off x="6744695" y="4474697"/>
                <a:ext cx="206708" cy="240176"/>
              </a:xfrm>
              <a:custGeom>
                <a:avLst/>
                <a:gdLst/>
                <a:ahLst/>
                <a:cxnLst/>
                <a:rect l="l" t="t" r="r" b="b"/>
                <a:pathLst>
                  <a:path w="7251" h="8425" extrusionOk="0">
                    <a:moveTo>
                      <a:pt x="5656" y="0"/>
                    </a:moveTo>
                    <a:cubicBezTo>
                      <a:pt x="4432" y="0"/>
                      <a:pt x="2453" y="2872"/>
                      <a:pt x="2453" y="2872"/>
                    </a:cubicBezTo>
                    <a:cubicBezTo>
                      <a:pt x="2453" y="2872"/>
                      <a:pt x="0" y="8206"/>
                      <a:pt x="3632" y="8420"/>
                    </a:cubicBezTo>
                    <a:cubicBezTo>
                      <a:pt x="3686" y="8423"/>
                      <a:pt x="3739" y="8425"/>
                      <a:pt x="3791" y="8425"/>
                    </a:cubicBezTo>
                    <a:cubicBezTo>
                      <a:pt x="7251" y="8425"/>
                      <a:pt x="7224" y="1531"/>
                      <a:pt x="6192" y="264"/>
                    </a:cubicBezTo>
                    <a:cubicBezTo>
                      <a:pt x="6042" y="79"/>
                      <a:pt x="5860" y="0"/>
                      <a:pt x="5656" y="0"/>
                    </a:cubicBezTo>
                    <a:close/>
                  </a:path>
                </a:pathLst>
              </a:custGeom>
              <a:solidFill>
                <a:srgbClr val="7BC2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" name="Google Shape;619;p40">
                <a:extLst>
                  <a:ext uri="{FF2B5EF4-FFF2-40B4-BE49-F238E27FC236}">
                    <a16:creationId xmlns:a16="http://schemas.microsoft.com/office/drawing/2014/main" id="{615BCA70-15F4-CA50-E1DA-3B5A522549C4}"/>
                  </a:ext>
                </a:extLst>
              </p:cNvPr>
              <p:cNvSpPr/>
              <p:nvPr/>
            </p:nvSpPr>
            <p:spPr>
              <a:xfrm>
                <a:off x="5719641" y="3354000"/>
                <a:ext cx="1224654" cy="1203017"/>
              </a:xfrm>
              <a:custGeom>
                <a:avLst/>
                <a:gdLst/>
                <a:ahLst/>
                <a:cxnLst/>
                <a:rect l="l" t="t" r="r" b="b"/>
                <a:pathLst>
                  <a:path w="42959" h="42200" extrusionOk="0">
                    <a:moveTo>
                      <a:pt x="23599" y="0"/>
                    </a:moveTo>
                    <a:cubicBezTo>
                      <a:pt x="23599" y="0"/>
                      <a:pt x="16598" y="1334"/>
                      <a:pt x="8644" y="9573"/>
                    </a:cubicBezTo>
                    <a:cubicBezTo>
                      <a:pt x="679" y="17812"/>
                      <a:pt x="1" y="28408"/>
                      <a:pt x="1" y="28408"/>
                    </a:cubicBezTo>
                    <a:cubicBezTo>
                      <a:pt x="1" y="28408"/>
                      <a:pt x="1669" y="30118"/>
                      <a:pt x="3669" y="30118"/>
                    </a:cubicBezTo>
                    <a:cubicBezTo>
                      <a:pt x="4281" y="30118"/>
                      <a:pt x="4925" y="29958"/>
                      <a:pt x="5561" y="29539"/>
                    </a:cubicBezTo>
                    <a:cubicBezTo>
                      <a:pt x="5561" y="29539"/>
                      <a:pt x="7859" y="13740"/>
                      <a:pt x="26349" y="11228"/>
                    </a:cubicBezTo>
                    <a:lnTo>
                      <a:pt x="26349" y="11228"/>
                    </a:lnTo>
                    <a:cubicBezTo>
                      <a:pt x="26349" y="11228"/>
                      <a:pt x="25754" y="23491"/>
                      <a:pt x="30504" y="31409"/>
                    </a:cubicBezTo>
                    <a:cubicBezTo>
                      <a:pt x="35255" y="39326"/>
                      <a:pt x="37481" y="42124"/>
                      <a:pt x="37481" y="42124"/>
                    </a:cubicBezTo>
                    <a:cubicBezTo>
                      <a:pt x="37481" y="42124"/>
                      <a:pt x="37729" y="42199"/>
                      <a:pt x="38146" y="42199"/>
                    </a:cubicBezTo>
                    <a:cubicBezTo>
                      <a:pt x="39141" y="42199"/>
                      <a:pt x="41097" y="41774"/>
                      <a:pt x="42958" y="38898"/>
                    </a:cubicBezTo>
                    <a:cubicBezTo>
                      <a:pt x="42958" y="38898"/>
                      <a:pt x="32124" y="21431"/>
                      <a:pt x="35862" y="9192"/>
                    </a:cubicBezTo>
                    <a:cubicBezTo>
                      <a:pt x="38213" y="1502"/>
                      <a:pt x="38610" y="75"/>
                      <a:pt x="38581" y="75"/>
                    </a:cubicBezTo>
                    <a:cubicBezTo>
                      <a:pt x="38564" y="75"/>
                      <a:pt x="38398" y="572"/>
                      <a:pt x="38398" y="572"/>
                    </a:cubicBezTo>
                    <a:lnTo>
                      <a:pt x="23599" y="0"/>
                    </a:ln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" name="Google Shape;620;p40">
                <a:extLst>
                  <a:ext uri="{FF2B5EF4-FFF2-40B4-BE49-F238E27FC236}">
                    <a16:creationId xmlns:a16="http://schemas.microsoft.com/office/drawing/2014/main" id="{88B4C800-0D8D-5770-470E-A133F1CE348F}"/>
                  </a:ext>
                </a:extLst>
              </p:cNvPr>
              <p:cNvSpPr/>
              <p:nvPr/>
            </p:nvSpPr>
            <p:spPr>
              <a:xfrm>
                <a:off x="7505681" y="2729024"/>
                <a:ext cx="171416" cy="180681"/>
              </a:xfrm>
              <a:custGeom>
                <a:avLst/>
                <a:gdLst/>
                <a:ahLst/>
                <a:cxnLst/>
                <a:rect l="l" t="t" r="r" b="b"/>
                <a:pathLst>
                  <a:path w="6013" h="6338" extrusionOk="0">
                    <a:moveTo>
                      <a:pt x="3673" y="0"/>
                    </a:moveTo>
                    <a:cubicBezTo>
                      <a:pt x="1613" y="0"/>
                      <a:pt x="1463" y="2365"/>
                      <a:pt x="1405" y="2552"/>
                    </a:cubicBezTo>
                    <a:cubicBezTo>
                      <a:pt x="1334" y="2730"/>
                      <a:pt x="0" y="3373"/>
                      <a:pt x="0" y="3373"/>
                    </a:cubicBezTo>
                    <a:lnTo>
                      <a:pt x="238" y="5647"/>
                    </a:lnTo>
                    <a:cubicBezTo>
                      <a:pt x="238" y="5647"/>
                      <a:pt x="1511" y="4931"/>
                      <a:pt x="2178" y="4931"/>
                    </a:cubicBezTo>
                    <a:cubicBezTo>
                      <a:pt x="2345" y="4931"/>
                      <a:pt x="2474" y="4976"/>
                      <a:pt x="2536" y="5088"/>
                    </a:cubicBezTo>
                    <a:cubicBezTo>
                      <a:pt x="2846" y="5635"/>
                      <a:pt x="4310" y="6338"/>
                      <a:pt x="4310" y="6338"/>
                    </a:cubicBezTo>
                    <a:cubicBezTo>
                      <a:pt x="4310" y="6338"/>
                      <a:pt x="6013" y="123"/>
                      <a:pt x="3810" y="4"/>
                    </a:cubicBezTo>
                    <a:cubicBezTo>
                      <a:pt x="3764" y="1"/>
                      <a:pt x="3718" y="0"/>
                      <a:pt x="3673" y="0"/>
                    </a:cubicBezTo>
                    <a:close/>
                  </a:path>
                </a:pathLst>
              </a:custGeom>
              <a:solidFill>
                <a:srgbClr val="73C3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" name="Google Shape;621;p40">
                <a:extLst>
                  <a:ext uri="{FF2B5EF4-FFF2-40B4-BE49-F238E27FC236}">
                    <a16:creationId xmlns:a16="http://schemas.microsoft.com/office/drawing/2014/main" id="{9A6ED0E7-1FA0-C494-5240-37F39D9604AF}"/>
                  </a:ext>
                </a:extLst>
              </p:cNvPr>
              <p:cNvSpPr/>
              <p:nvPr/>
            </p:nvSpPr>
            <p:spPr>
              <a:xfrm>
                <a:off x="6740618" y="2778058"/>
                <a:ext cx="895078" cy="395485"/>
              </a:xfrm>
              <a:custGeom>
                <a:avLst/>
                <a:gdLst/>
                <a:ahLst/>
                <a:cxnLst/>
                <a:rect l="l" t="t" r="r" b="b"/>
                <a:pathLst>
                  <a:path w="31398" h="13873" extrusionOk="0">
                    <a:moveTo>
                      <a:pt x="25875" y="1"/>
                    </a:moveTo>
                    <a:cubicBezTo>
                      <a:pt x="24767" y="1"/>
                      <a:pt x="22307" y="1146"/>
                      <a:pt x="16836" y="3106"/>
                    </a:cubicBezTo>
                    <a:cubicBezTo>
                      <a:pt x="14358" y="3994"/>
                      <a:pt x="11617" y="4267"/>
                      <a:pt x="9187" y="4267"/>
                    </a:cubicBezTo>
                    <a:cubicBezTo>
                      <a:pt x="5334" y="4267"/>
                      <a:pt x="2263" y="3582"/>
                      <a:pt x="2263" y="3582"/>
                    </a:cubicBezTo>
                    <a:lnTo>
                      <a:pt x="2263" y="3582"/>
                    </a:lnTo>
                    <a:cubicBezTo>
                      <a:pt x="1" y="4427"/>
                      <a:pt x="1346" y="10142"/>
                      <a:pt x="2560" y="11547"/>
                    </a:cubicBezTo>
                    <a:cubicBezTo>
                      <a:pt x="3413" y="12525"/>
                      <a:pt x="12864" y="13872"/>
                      <a:pt x="19972" y="13872"/>
                    </a:cubicBezTo>
                    <a:cubicBezTo>
                      <a:pt x="22990" y="13872"/>
                      <a:pt x="25586" y="13629"/>
                      <a:pt x="26921" y="13012"/>
                    </a:cubicBezTo>
                    <a:cubicBezTo>
                      <a:pt x="31397" y="10940"/>
                      <a:pt x="27159" y="582"/>
                      <a:pt x="26337" y="105"/>
                    </a:cubicBezTo>
                    <a:cubicBezTo>
                      <a:pt x="26218" y="35"/>
                      <a:pt x="26067" y="1"/>
                      <a:pt x="25875" y="1"/>
                    </a:cubicBezTo>
                    <a:close/>
                  </a:path>
                </a:pathLst>
              </a:custGeom>
              <a:solidFill>
                <a:srgbClr val="73C3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" name="Google Shape;622;p40">
                <a:extLst>
                  <a:ext uri="{FF2B5EF4-FFF2-40B4-BE49-F238E27FC236}">
                    <a16:creationId xmlns:a16="http://schemas.microsoft.com/office/drawing/2014/main" id="{2302846B-B7D2-DEB6-8448-A0E9A821DED9}"/>
                  </a:ext>
                </a:extLst>
              </p:cNvPr>
              <p:cNvSpPr/>
              <p:nvPr/>
            </p:nvSpPr>
            <p:spPr>
              <a:xfrm>
                <a:off x="6358785" y="2843568"/>
                <a:ext cx="459911" cy="591901"/>
              </a:xfrm>
              <a:custGeom>
                <a:avLst/>
                <a:gdLst/>
                <a:ahLst/>
                <a:cxnLst/>
                <a:rect l="l" t="t" r="r" b="b"/>
                <a:pathLst>
                  <a:path w="16133" h="20763" extrusionOk="0">
                    <a:moveTo>
                      <a:pt x="10905" y="1"/>
                    </a:moveTo>
                    <a:cubicBezTo>
                      <a:pt x="9768" y="1"/>
                      <a:pt x="8037" y="248"/>
                      <a:pt x="8037" y="248"/>
                    </a:cubicBezTo>
                    <a:lnTo>
                      <a:pt x="5620" y="1165"/>
                    </a:lnTo>
                    <a:lnTo>
                      <a:pt x="2738" y="8666"/>
                    </a:lnTo>
                    <a:cubicBezTo>
                      <a:pt x="2738" y="8666"/>
                      <a:pt x="0" y="16405"/>
                      <a:pt x="464" y="17345"/>
                    </a:cubicBezTo>
                    <a:cubicBezTo>
                      <a:pt x="848" y="18102"/>
                      <a:pt x="7019" y="20763"/>
                      <a:pt x="10924" y="20763"/>
                    </a:cubicBezTo>
                    <a:cubicBezTo>
                      <a:pt x="11872" y="20763"/>
                      <a:pt x="12686" y="20606"/>
                      <a:pt x="13252" y="20227"/>
                    </a:cubicBezTo>
                    <a:cubicBezTo>
                      <a:pt x="16133" y="18286"/>
                      <a:pt x="15954" y="9249"/>
                      <a:pt x="15954" y="9249"/>
                    </a:cubicBezTo>
                    <a:cubicBezTo>
                      <a:pt x="15954" y="9249"/>
                      <a:pt x="14764" y="3796"/>
                      <a:pt x="15657" y="1284"/>
                    </a:cubicBezTo>
                    <a:cubicBezTo>
                      <a:pt x="15657" y="1284"/>
                      <a:pt x="12466" y="296"/>
                      <a:pt x="11668" y="69"/>
                    </a:cubicBezTo>
                    <a:cubicBezTo>
                      <a:pt x="11494" y="20"/>
                      <a:pt x="11223" y="1"/>
                      <a:pt x="10905" y="1"/>
                    </a:cubicBezTo>
                    <a:close/>
                  </a:path>
                </a:pathLst>
              </a:custGeom>
              <a:solidFill>
                <a:srgbClr val="36A2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" name="Google Shape;623;p40">
                <a:extLst>
                  <a:ext uri="{FF2B5EF4-FFF2-40B4-BE49-F238E27FC236}">
                    <a16:creationId xmlns:a16="http://schemas.microsoft.com/office/drawing/2014/main" id="{65F05030-F42D-7573-E765-7A599C6031B1}"/>
                  </a:ext>
                </a:extLst>
              </p:cNvPr>
              <p:cNvSpPr/>
              <p:nvPr/>
            </p:nvSpPr>
            <p:spPr>
              <a:xfrm>
                <a:off x="6587190" y="2837724"/>
                <a:ext cx="119161" cy="74262"/>
              </a:xfrm>
              <a:custGeom>
                <a:avLst/>
                <a:gdLst/>
                <a:ahLst/>
                <a:cxnLst/>
                <a:rect l="l" t="t" r="r" b="b"/>
                <a:pathLst>
                  <a:path w="4180" h="2605" extrusionOk="0">
                    <a:moveTo>
                      <a:pt x="49" y="1"/>
                    </a:moveTo>
                    <a:lnTo>
                      <a:pt x="49" y="1"/>
                    </a:lnTo>
                    <a:cubicBezTo>
                      <a:pt x="13" y="548"/>
                      <a:pt x="1" y="1167"/>
                      <a:pt x="84" y="1382"/>
                    </a:cubicBezTo>
                    <a:cubicBezTo>
                      <a:pt x="230" y="1775"/>
                      <a:pt x="696" y="2605"/>
                      <a:pt x="1811" y="2605"/>
                    </a:cubicBezTo>
                    <a:cubicBezTo>
                      <a:pt x="1876" y="2605"/>
                      <a:pt x="1943" y="2602"/>
                      <a:pt x="2013" y="2596"/>
                    </a:cubicBezTo>
                    <a:cubicBezTo>
                      <a:pt x="3287" y="2477"/>
                      <a:pt x="4132" y="953"/>
                      <a:pt x="4180" y="394"/>
                    </a:cubicBezTo>
                    <a:lnTo>
                      <a:pt x="4180" y="167"/>
                    </a:lnTo>
                    <a:cubicBezTo>
                      <a:pt x="3609" y="370"/>
                      <a:pt x="3013" y="477"/>
                      <a:pt x="2418" y="489"/>
                    </a:cubicBezTo>
                    <a:cubicBezTo>
                      <a:pt x="2366" y="490"/>
                      <a:pt x="2315" y="491"/>
                      <a:pt x="2264" y="491"/>
                    </a:cubicBezTo>
                    <a:cubicBezTo>
                      <a:pt x="1495" y="491"/>
                      <a:pt x="740" y="324"/>
                      <a:pt x="49" y="1"/>
                    </a:cubicBezTo>
                    <a:close/>
                  </a:path>
                </a:pathLst>
              </a:custGeom>
              <a:solidFill>
                <a:srgbClr val="EACA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" name="Google Shape;624;p40">
                <a:extLst>
                  <a:ext uri="{FF2B5EF4-FFF2-40B4-BE49-F238E27FC236}">
                    <a16:creationId xmlns:a16="http://schemas.microsoft.com/office/drawing/2014/main" id="{3F37EF06-BF39-8B26-31D9-01CAE5674822}"/>
                  </a:ext>
                </a:extLst>
              </p:cNvPr>
              <p:cNvSpPr/>
              <p:nvPr/>
            </p:nvSpPr>
            <p:spPr>
              <a:xfrm>
                <a:off x="6588558" y="2767481"/>
                <a:ext cx="118135" cy="84268"/>
              </a:xfrm>
              <a:custGeom>
                <a:avLst/>
                <a:gdLst/>
                <a:ahLst/>
                <a:cxnLst/>
                <a:rect l="l" t="t" r="r" b="b"/>
                <a:pathLst>
                  <a:path w="4144" h="2956" extrusionOk="0">
                    <a:moveTo>
                      <a:pt x="3942" y="0"/>
                    </a:moveTo>
                    <a:lnTo>
                      <a:pt x="72" y="1512"/>
                    </a:lnTo>
                    <a:cubicBezTo>
                      <a:pt x="72" y="1512"/>
                      <a:pt x="24" y="1965"/>
                      <a:pt x="1" y="2465"/>
                    </a:cubicBezTo>
                    <a:cubicBezTo>
                      <a:pt x="692" y="2788"/>
                      <a:pt x="1458" y="2955"/>
                      <a:pt x="2227" y="2955"/>
                    </a:cubicBezTo>
                    <a:cubicBezTo>
                      <a:pt x="2279" y="2955"/>
                      <a:pt x="2330" y="2954"/>
                      <a:pt x="2382" y="2953"/>
                    </a:cubicBezTo>
                    <a:cubicBezTo>
                      <a:pt x="2977" y="2941"/>
                      <a:pt x="3572" y="2834"/>
                      <a:pt x="4144" y="2631"/>
                    </a:cubicBezTo>
                    <a:cubicBezTo>
                      <a:pt x="4144" y="1846"/>
                      <a:pt x="3942" y="0"/>
                      <a:pt x="3942" y="0"/>
                    </a:cubicBezTo>
                    <a:close/>
                  </a:path>
                </a:pathLst>
              </a:custGeom>
              <a:solidFill>
                <a:srgbClr val="E4A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" name="Google Shape;625;p40">
                <a:extLst>
                  <a:ext uri="{FF2B5EF4-FFF2-40B4-BE49-F238E27FC236}">
                    <a16:creationId xmlns:a16="http://schemas.microsoft.com/office/drawing/2014/main" id="{30D0A987-B5A4-EFDF-3E4C-CA442BF00A39}"/>
                  </a:ext>
                </a:extLst>
              </p:cNvPr>
              <p:cNvSpPr/>
              <p:nvPr/>
            </p:nvSpPr>
            <p:spPr>
              <a:xfrm>
                <a:off x="6273233" y="1812300"/>
                <a:ext cx="808929" cy="442493"/>
              </a:xfrm>
              <a:custGeom>
                <a:avLst/>
                <a:gdLst/>
                <a:ahLst/>
                <a:cxnLst/>
                <a:rect l="l" t="t" r="r" b="b"/>
                <a:pathLst>
                  <a:path w="28376" h="15522" extrusionOk="0">
                    <a:moveTo>
                      <a:pt x="14394" y="1"/>
                    </a:moveTo>
                    <a:cubicBezTo>
                      <a:pt x="11064" y="1"/>
                      <a:pt x="9609" y="3264"/>
                      <a:pt x="9609" y="3264"/>
                    </a:cubicBezTo>
                    <a:cubicBezTo>
                      <a:pt x="9609" y="3264"/>
                      <a:pt x="8025" y="2068"/>
                      <a:pt x="5794" y="2068"/>
                    </a:cubicBezTo>
                    <a:cubicBezTo>
                      <a:pt x="4354" y="2068"/>
                      <a:pt x="2645" y="2566"/>
                      <a:pt x="917" y="4205"/>
                    </a:cubicBezTo>
                    <a:cubicBezTo>
                      <a:pt x="179" y="6419"/>
                      <a:pt x="1" y="9384"/>
                      <a:pt x="3144" y="11015"/>
                    </a:cubicBezTo>
                    <a:cubicBezTo>
                      <a:pt x="3860" y="11385"/>
                      <a:pt x="4521" y="11531"/>
                      <a:pt x="5118" y="11531"/>
                    </a:cubicBezTo>
                    <a:cubicBezTo>
                      <a:pt x="7370" y="11531"/>
                      <a:pt x="8716" y="9455"/>
                      <a:pt x="8716" y="9455"/>
                    </a:cubicBezTo>
                    <a:cubicBezTo>
                      <a:pt x="8716" y="9455"/>
                      <a:pt x="9061" y="12003"/>
                      <a:pt x="12145" y="12206"/>
                    </a:cubicBezTo>
                    <a:cubicBezTo>
                      <a:pt x="12250" y="12213"/>
                      <a:pt x="12353" y="12216"/>
                      <a:pt x="12453" y="12216"/>
                    </a:cubicBezTo>
                    <a:cubicBezTo>
                      <a:pt x="15281" y="12216"/>
                      <a:pt x="16169" y="9551"/>
                      <a:pt x="16169" y="9551"/>
                    </a:cubicBezTo>
                    <a:lnTo>
                      <a:pt x="16169" y="9551"/>
                    </a:lnTo>
                    <a:cubicBezTo>
                      <a:pt x="16169" y="9551"/>
                      <a:pt x="15729" y="12373"/>
                      <a:pt x="18515" y="12777"/>
                    </a:cubicBezTo>
                    <a:cubicBezTo>
                      <a:pt x="18879" y="12832"/>
                      <a:pt x="19207" y="12855"/>
                      <a:pt x="19503" y="12855"/>
                    </a:cubicBezTo>
                    <a:cubicBezTo>
                      <a:pt x="21478" y="12855"/>
                      <a:pt x="21991" y="11801"/>
                      <a:pt x="21991" y="11801"/>
                    </a:cubicBezTo>
                    <a:lnTo>
                      <a:pt x="21991" y="11801"/>
                    </a:lnTo>
                    <a:cubicBezTo>
                      <a:pt x="21991" y="11801"/>
                      <a:pt x="20932" y="15266"/>
                      <a:pt x="24051" y="15516"/>
                    </a:cubicBezTo>
                    <a:cubicBezTo>
                      <a:pt x="24105" y="15520"/>
                      <a:pt x="24159" y="15522"/>
                      <a:pt x="24213" y="15522"/>
                    </a:cubicBezTo>
                    <a:cubicBezTo>
                      <a:pt x="26509" y="15522"/>
                      <a:pt x="28375" y="11834"/>
                      <a:pt x="27957" y="8646"/>
                    </a:cubicBezTo>
                    <a:cubicBezTo>
                      <a:pt x="27402" y="8191"/>
                      <a:pt x="26810" y="8043"/>
                      <a:pt x="26276" y="8043"/>
                    </a:cubicBezTo>
                    <a:cubicBezTo>
                      <a:pt x="25285" y="8043"/>
                      <a:pt x="24492" y="8551"/>
                      <a:pt x="24492" y="8551"/>
                    </a:cubicBezTo>
                    <a:cubicBezTo>
                      <a:pt x="24492" y="8551"/>
                      <a:pt x="25420" y="7265"/>
                      <a:pt x="23396" y="4943"/>
                    </a:cubicBezTo>
                    <a:cubicBezTo>
                      <a:pt x="22707" y="4147"/>
                      <a:pt x="21966" y="3886"/>
                      <a:pt x="21289" y="3886"/>
                    </a:cubicBezTo>
                    <a:cubicBezTo>
                      <a:pt x="19991" y="3886"/>
                      <a:pt x="18932" y="4848"/>
                      <a:pt x="18932" y="4848"/>
                    </a:cubicBezTo>
                    <a:cubicBezTo>
                      <a:pt x="18932" y="4848"/>
                      <a:pt x="20098" y="1276"/>
                      <a:pt x="15788" y="181"/>
                    </a:cubicBezTo>
                    <a:cubicBezTo>
                      <a:pt x="15291" y="56"/>
                      <a:pt x="14826" y="1"/>
                      <a:pt x="143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626;p40">
                <a:extLst>
                  <a:ext uri="{FF2B5EF4-FFF2-40B4-BE49-F238E27FC236}">
                    <a16:creationId xmlns:a16="http://schemas.microsoft.com/office/drawing/2014/main" id="{78D081D4-0E83-9F0C-D7F7-1CBB69C8EF4D}"/>
                  </a:ext>
                </a:extLst>
              </p:cNvPr>
              <p:cNvSpPr/>
              <p:nvPr/>
            </p:nvSpPr>
            <p:spPr>
              <a:xfrm>
                <a:off x="6160542" y="1932147"/>
                <a:ext cx="994199" cy="565845"/>
              </a:xfrm>
              <a:custGeom>
                <a:avLst/>
                <a:gdLst/>
                <a:ahLst/>
                <a:cxnLst/>
                <a:rect l="l" t="t" r="r" b="b"/>
                <a:pathLst>
                  <a:path w="34875" h="19849" extrusionOk="0">
                    <a:moveTo>
                      <a:pt x="4870" y="1"/>
                    </a:moveTo>
                    <a:lnTo>
                      <a:pt x="4870" y="1"/>
                    </a:lnTo>
                    <a:cubicBezTo>
                      <a:pt x="4751" y="108"/>
                      <a:pt x="4644" y="227"/>
                      <a:pt x="4525" y="346"/>
                    </a:cubicBezTo>
                    <a:cubicBezTo>
                      <a:pt x="1" y="5049"/>
                      <a:pt x="4073" y="9466"/>
                      <a:pt x="4073" y="9466"/>
                    </a:cubicBezTo>
                    <a:cubicBezTo>
                      <a:pt x="2453" y="11598"/>
                      <a:pt x="4358" y="14229"/>
                      <a:pt x="4358" y="14229"/>
                    </a:cubicBezTo>
                    <a:lnTo>
                      <a:pt x="27588" y="19849"/>
                    </a:lnTo>
                    <a:cubicBezTo>
                      <a:pt x="27588" y="19849"/>
                      <a:pt x="30469" y="18503"/>
                      <a:pt x="31540" y="15658"/>
                    </a:cubicBezTo>
                    <a:cubicBezTo>
                      <a:pt x="32600" y="12800"/>
                      <a:pt x="30338" y="12371"/>
                      <a:pt x="30338" y="12371"/>
                    </a:cubicBezTo>
                    <a:cubicBezTo>
                      <a:pt x="30338" y="12371"/>
                      <a:pt x="34874" y="11443"/>
                      <a:pt x="33362" y="6811"/>
                    </a:cubicBezTo>
                    <a:cubicBezTo>
                      <a:pt x="32969" y="5621"/>
                      <a:pt x="32457" y="4894"/>
                      <a:pt x="31910" y="4454"/>
                    </a:cubicBezTo>
                    <a:lnTo>
                      <a:pt x="31910" y="4454"/>
                    </a:lnTo>
                    <a:cubicBezTo>
                      <a:pt x="32328" y="7625"/>
                      <a:pt x="30467" y="11319"/>
                      <a:pt x="28176" y="11319"/>
                    </a:cubicBezTo>
                    <a:cubicBezTo>
                      <a:pt x="28119" y="11319"/>
                      <a:pt x="28062" y="11316"/>
                      <a:pt x="28004" y="11312"/>
                    </a:cubicBezTo>
                    <a:cubicBezTo>
                      <a:pt x="24885" y="11074"/>
                      <a:pt x="25944" y="7597"/>
                      <a:pt x="25944" y="7597"/>
                    </a:cubicBezTo>
                    <a:lnTo>
                      <a:pt x="25944" y="7597"/>
                    </a:lnTo>
                    <a:cubicBezTo>
                      <a:pt x="25944" y="7597"/>
                      <a:pt x="25424" y="8656"/>
                      <a:pt x="23417" y="8656"/>
                    </a:cubicBezTo>
                    <a:cubicBezTo>
                      <a:pt x="23132" y="8656"/>
                      <a:pt x="22816" y="8634"/>
                      <a:pt x="22468" y="8585"/>
                    </a:cubicBezTo>
                    <a:cubicBezTo>
                      <a:pt x="19682" y="8180"/>
                      <a:pt x="20122" y="5347"/>
                      <a:pt x="20122" y="5347"/>
                    </a:cubicBezTo>
                    <a:lnTo>
                      <a:pt x="20122" y="5347"/>
                    </a:lnTo>
                    <a:cubicBezTo>
                      <a:pt x="20122" y="5347"/>
                      <a:pt x="19223" y="8012"/>
                      <a:pt x="16394" y="8012"/>
                    </a:cubicBezTo>
                    <a:cubicBezTo>
                      <a:pt x="16294" y="8012"/>
                      <a:pt x="16191" y="8009"/>
                      <a:pt x="16086" y="8002"/>
                    </a:cubicBezTo>
                    <a:cubicBezTo>
                      <a:pt x="13014" y="7799"/>
                      <a:pt x="12669" y="5251"/>
                      <a:pt x="12669" y="5251"/>
                    </a:cubicBezTo>
                    <a:cubicBezTo>
                      <a:pt x="12669" y="5251"/>
                      <a:pt x="11317" y="7331"/>
                      <a:pt x="9065" y="7331"/>
                    </a:cubicBezTo>
                    <a:cubicBezTo>
                      <a:pt x="8466" y="7331"/>
                      <a:pt x="7803" y="7184"/>
                      <a:pt x="7085" y="6811"/>
                    </a:cubicBezTo>
                    <a:cubicBezTo>
                      <a:pt x="3954" y="5180"/>
                      <a:pt x="4132" y="2215"/>
                      <a:pt x="48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627;p40">
                <a:extLst>
                  <a:ext uri="{FF2B5EF4-FFF2-40B4-BE49-F238E27FC236}">
                    <a16:creationId xmlns:a16="http://schemas.microsoft.com/office/drawing/2014/main" id="{01D24C5A-1BB3-A43B-E78D-63FC61AC0762}"/>
                  </a:ext>
                </a:extLst>
              </p:cNvPr>
              <p:cNvSpPr/>
              <p:nvPr/>
            </p:nvSpPr>
            <p:spPr>
              <a:xfrm>
                <a:off x="6546823" y="1957604"/>
                <a:ext cx="48206" cy="47893"/>
              </a:xfrm>
              <a:custGeom>
                <a:avLst/>
                <a:gdLst/>
                <a:ahLst/>
                <a:cxnLst/>
                <a:rect l="l" t="t" r="r" b="b"/>
                <a:pathLst>
                  <a:path w="1691" h="1680" extrusionOk="0">
                    <a:moveTo>
                      <a:pt x="845" y="1"/>
                    </a:moveTo>
                    <a:cubicBezTo>
                      <a:pt x="381" y="1"/>
                      <a:pt x="0" y="382"/>
                      <a:pt x="0" y="846"/>
                    </a:cubicBezTo>
                    <a:cubicBezTo>
                      <a:pt x="0" y="1310"/>
                      <a:pt x="381" y="1680"/>
                      <a:pt x="845" y="1680"/>
                    </a:cubicBezTo>
                    <a:cubicBezTo>
                      <a:pt x="1310" y="1680"/>
                      <a:pt x="1691" y="1310"/>
                      <a:pt x="1691" y="846"/>
                    </a:cubicBezTo>
                    <a:cubicBezTo>
                      <a:pt x="1691" y="382"/>
                      <a:pt x="1310" y="1"/>
                      <a:pt x="8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628;p40">
                <a:extLst>
                  <a:ext uri="{FF2B5EF4-FFF2-40B4-BE49-F238E27FC236}">
                    <a16:creationId xmlns:a16="http://schemas.microsoft.com/office/drawing/2014/main" id="{B11A9C65-4B61-EA51-A2DC-7D516D731248}"/>
                  </a:ext>
                </a:extLst>
              </p:cNvPr>
              <p:cNvSpPr/>
              <p:nvPr/>
            </p:nvSpPr>
            <p:spPr>
              <a:xfrm>
                <a:off x="6362007" y="1917978"/>
                <a:ext cx="136494" cy="61890"/>
              </a:xfrm>
              <a:custGeom>
                <a:avLst/>
                <a:gdLst/>
                <a:ahLst/>
                <a:cxnLst/>
                <a:rect l="l" t="t" r="r" b="b"/>
                <a:pathLst>
                  <a:path w="4788" h="2171" extrusionOk="0">
                    <a:moveTo>
                      <a:pt x="1213" y="1"/>
                    </a:moveTo>
                    <a:cubicBezTo>
                      <a:pt x="600" y="1"/>
                      <a:pt x="142" y="133"/>
                      <a:pt x="113" y="450"/>
                    </a:cubicBezTo>
                    <a:cubicBezTo>
                      <a:pt x="0" y="1688"/>
                      <a:pt x="1345" y="2171"/>
                      <a:pt x="2595" y="2171"/>
                    </a:cubicBezTo>
                    <a:cubicBezTo>
                      <a:pt x="3581" y="2171"/>
                      <a:pt x="4509" y="1870"/>
                      <a:pt x="4614" y="1403"/>
                    </a:cubicBezTo>
                    <a:cubicBezTo>
                      <a:pt x="4787" y="676"/>
                      <a:pt x="2601" y="1"/>
                      <a:pt x="12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629;p40">
                <a:extLst>
                  <a:ext uri="{FF2B5EF4-FFF2-40B4-BE49-F238E27FC236}">
                    <a16:creationId xmlns:a16="http://schemas.microsoft.com/office/drawing/2014/main" id="{5B36901F-E31F-5BA1-DF6C-297B41F93A99}"/>
                  </a:ext>
                </a:extLst>
              </p:cNvPr>
              <p:cNvSpPr/>
              <p:nvPr/>
            </p:nvSpPr>
            <p:spPr>
              <a:xfrm>
                <a:off x="6238368" y="2314122"/>
                <a:ext cx="102114" cy="178942"/>
              </a:xfrm>
              <a:custGeom>
                <a:avLst/>
                <a:gdLst/>
                <a:ahLst/>
                <a:cxnLst/>
                <a:rect l="l" t="t" r="r" b="b"/>
                <a:pathLst>
                  <a:path w="3582" h="6277" extrusionOk="0">
                    <a:moveTo>
                      <a:pt x="2930" y="0"/>
                    </a:moveTo>
                    <a:cubicBezTo>
                      <a:pt x="1944" y="0"/>
                      <a:pt x="178" y="364"/>
                      <a:pt x="93" y="2949"/>
                    </a:cubicBezTo>
                    <a:cubicBezTo>
                      <a:pt x="0" y="6063"/>
                      <a:pt x="2268" y="6276"/>
                      <a:pt x="2890" y="6276"/>
                    </a:cubicBezTo>
                    <a:cubicBezTo>
                      <a:pt x="2988" y="6276"/>
                      <a:pt x="3045" y="6271"/>
                      <a:pt x="3045" y="6271"/>
                    </a:cubicBezTo>
                    <a:lnTo>
                      <a:pt x="3581" y="56"/>
                    </a:lnTo>
                    <a:cubicBezTo>
                      <a:pt x="3581" y="56"/>
                      <a:pt x="3315" y="0"/>
                      <a:pt x="2930" y="0"/>
                    </a:cubicBezTo>
                    <a:close/>
                  </a:path>
                </a:pathLst>
              </a:custGeom>
              <a:solidFill>
                <a:srgbClr val="E4A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630;p40">
                <a:extLst>
                  <a:ext uri="{FF2B5EF4-FFF2-40B4-BE49-F238E27FC236}">
                    <a16:creationId xmlns:a16="http://schemas.microsoft.com/office/drawing/2014/main" id="{C858B743-FCF1-AC1A-DBE0-C178D68CD92C}"/>
                  </a:ext>
                </a:extLst>
              </p:cNvPr>
              <p:cNvSpPr/>
              <p:nvPr/>
            </p:nvSpPr>
            <p:spPr>
              <a:xfrm>
                <a:off x="6839740" y="2434396"/>
                <a:ext cx="172613" cy="193395"/>
              </a:xfrm>
              <a:custGeom>
                <a:avLst/>
                <a:gdLst/>
                <a:ahLst/>
                <a:cxnLst/>
                <a:rect l="l" t="t" r="r" b="b"/>
                <a:pathLst>
                  <a:path w="6055" h="6784" extrusionOk="0">
                    <a:moveTo>
                      <a:pt x="2903" y="0"/>
                    </a:moveTo>
                    <a:cubicBezTo>
                      <a:pt x="2424" y="0"/>
                      <a:pt x="2084" y="75"/>
                      <a:pt x="2084" y="75"/>
                    </a:cubicBezTo>
                    <a:cubicBezTo>
                      <a:pt x="2084" y="75"/>
                      <a:pt x="0" y="3314"/>
                      <a:pt x="584" y="5326"/>
                    </a:cubicBezTo>
                    <a:cubicBezTo>
                      <a:pt x="840" y="6211"/>
                      <a:pt x="1910" y="6783"/>
                      <a:pt x="3033" y="6783"/>
                    </a:cubicBezTo>
                    <a:cubicBezTo>
                      <a:pt x="4463" y="6783"/>
                      <a:pt x="5979" y="5856"/>
                      <a:pt x="6013" y="3469"/>
                    </a:cubicBezTo>
                    <a:cubicBezTo>
                      <a:pt x="6055" y="442"/>
                      <a:pt x="4067" y="0"/>
                      <a:pt x="2903" y="0"/>
                    </a:cubicBezTo>
                    <a:close/>
                  </a:path>
                </a:pathLst>
              </a:custGeom>
              <a:solidFill>
                <a:srgbClr val="E4A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631;p40">
                <a:extLst>
                  <a:ext uri="{FF2B5EF4-FFF2-40B4-BE49-F238E27FC236}">
                    <a16:creationId xmlns:a16="http://schemas.microsoft.com/office/drawing/2014/main" id="{FA27B308-9845-8FCA-136B-ECCE31D13363}"/>
                  </a:ext>
                </a:extLst>
              </p:cNvPr>
              <p:cNvSpPr/>
              <p:nvPr/>
            </p:nvSpPr>
            <p:spPr>
              <a:xfrm>
                <a:off x="6236230" y="2213547"/>
                <a:ext cx="662913" cy="599912"/>
              </a:xfrm>
              <a:custGeom>
                <a:avLst/>
                <a:gdLst/>
                <a:ahLst/>
                <a:cxnLst/>
                <a:rect l="l" t="t" r="r" b="b"/>
                <a:pathLst>
                  <a:path w="23254" h="21044" extrusionOk="0">
                    <a:moveTo>
                      <a:pt x="4859" y="0"/>
                    </a:moveTo>
                    <a:lnTo>
                      <a:pt x="4859" y="0"/>
                    </a:lnTo>
                    <a:cubicBezTo>
                      <a:pt x="2239" y="6537"/>
                      <a:pt x="1" y="18240"/>
                      <a:pt x="11407" y="20765"/>
                    </a:cubicBezTo>
                    <a:cubicBezTo>
                      <a:pt x="12267" y="20955"/>
                      <a:pt x="13064" y="21043"/>
                      <a:pt x="13804" y="21043"/>
                    </a:cubicBezTo>
                    <a:cubicBezTo>
                      <a:pt x="22867" y="21043"/>
                      <a:pt x="23254" y="7822"/>
                      <a:pt x="23254" y="7822"/>
                    </a:cubicBezTo>
                    <a:cubicBezTo>
                      <a:pt x="20575" y="6120"/>
                      <a:pt x="21349" y="1822"/>
                      <a:pt x="21349" y="1822"/>
                    </a:cubicBezTo>
                    <a:lnTo>
                      <a:pt x="21349" y="1822"/>
                    </a:lnTo>
                    <a:cubicBezTo>
                      <a:pt x="21349" y="1822"/>
                      <a:pt x="20967" y="3215"/>
                      <a:pt x="18598" y="3310"/>
                    </a:cubicBezTo>
                    <a:cubicBezTo>
                      <a:pt x="18548" y="3312"/>
                      <a:pt x="18499" y="3313"/>
                      <a:pt x="18450" y="3313"/>
                    </a:cubicBezTo>
                    <a:cubicBezTo>
                      <a:pt x="16205" y="3313"/>
                      <a:pt x="15658" y="1203"/>
                      <a:pt x="15658" y="1203"/>
                    </a:cubicBezTo>
                    <a:cubicBezTo>
                      <a:pt x="14932" y="2014"/>
                      <a:pt x="13909" y="2471"/>
                      <a:pt x="12838" y="2471"/>
                    </a:cubicBezTo>
                    <a:cubicBezTo>
                      <a:pt x="12715" y="2471"/>
                      <a:pt x="12591" y="2465"/>
                      <a:pt x="12467" y="2453"/>
                    </a:cubicBezTo>
                    <a:cubicBezTo>
                      <a:pt x="10455" y="2262"/>
                      <a:pt x="10014" y="310"/>
                      <a:pt x="10014" y="310"/>
                    </a:cubicBezTo>
                    <a:cubicBezTo>
                      <a:pt x="10014" y="310"/>
                      <a:pt x="9562" y="1381"/>
                      <a:pt x="7287" y="1381"/>
                    </a:cubicBezTo>
                    <a:cubicBezTo>
                      <a:pt x="5013" y="1381"/>
                      <a:pt x="4859" y="0"/>
                      <a:pt x="4859" y="0"/>
                    </a:cubicBezTo>
                    <a:close/>
                  </a:path>
                </a:pathLst>
              </a:custGeom>
              <a:solidFill>
                <a:srgbClr val="EACA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632;p40">
                <a:extLst>
                  <a:ext uri="{FF2B5EF4-FFF2-40B4-BE49-F238E27FC236}">
                    <a16:creationId xmlns:a16="http://schemas.microsoft.com/office/drawing/2014/main" id="{6572DD51-E31D-A13A-F9AE-888C42417142}"/>
                  </a:ext>
                </a:extLst>
              </p:cNvPr>
              <p:cNvSpPr/>
              <p:nvPr/>
            </p:nvSpPr>
            <p:spPr>
              <a:xfrm>
                <a:off x="6451093" y="2345908"/>
                <a:ext cx="99149" cy="160241"/>
              </a:xfrm>
              <a:custGeom>
                <a:avLst/>
                <a:gdLst/>
                <a:ahLst/>
                <a:cxnLst/>
                <a:rect l="l" t="t" r="r" b="b"/>
                <a:pathLst>
                  <a:path w="3478" h="5621" extrusionOk="0">
                    <a:moveTo>
                      <a:pt x="2227" y="1"/>
                    </a:moveTo>
                    <a:cubicBezTo>
                      <a:pt x="1370" y="477"/>
                      <a:pt x="715" y="1251"/>
                      <a:pt x="393" y="2167"/>
                    </a:cubicBezTo>
                    <a:cubicBezTo>
                      <a:pt x="1" y="3322"/>
                      <a:pt x="131" y="4584"/>
                      <a:pt x="751" y="5620"/>
                    </a:cubicBezTo>
                    <a:cubicBezTo>
                      <a:pt x="1917" y="5346"/>
                      <a:pt x="2834" y="4453"/>
                      <a:pt x="3132" y="3287"/>
                    </a:cubicBezTo>
                    <a:cubicBezTo>
                      <a:pt x="3477" y="2025"/>
                      <a:pt x="3084" y="763"/>
                      <a:pt x="22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633;p40">
                <a:extLst>
                  <a:ext uri="{FF2B5EF4-FFF2-40B4-BE49-F238E27FC236}">
                    <a16:creationId xmlns:a16="http://schemas.microsoft.com/office/drawing/2014/main" id="{7B84B828-0F70-49B3-BC89-676ED69AA3D5}"/>
                  </a:ext>
                </a:extLst>
              </p:cNvPr>
              <p:cNvSpPr/>
              <p:nvPr/>
            </p:nvSpPr>
            <p:spPr>
              <a:xfrm>
                <a:off x="6365570" y="2326495"/>
                <a:ext cx="149009" cy="181650"/>
              </a:xfrm>
              <a:custGeom>
                <a:avLst/>
                <a:gdLst/>
                <a:ahLst/>
                <a:cxnLst/>
                <a:rect l="l" t="t" r="r" b="b"/>
                <a:pathLst>
                  <a:path w="5227" h="6372" extrusionOk="0">
                    <a:moveTo>
                      <a:pt x="3434" y="1"/>
                    </a:moveTo>
                    <a:cubicBezTo>
                      <a:pt x="2115" y="1"/>
                      <a:pt x="868" y="957"/>
                      <a:pt x="464" y="2408"/>
                    </a:cubicBezTo>
                    <a:cubicBezTo>
                      <a:pt x="0" y="4111"/>
                      <a:pt x="881" y="5837"/>
                      <a:pt x="2453" y="6277"/>
                    </a:cubicBezTo>
                    <a:cubicBezTo>
                      <a:pt x="2680" y="6342"/>
                      <a:pt x="2917" y="6372"/>
                      <a:pt x="3156" y="6372"/>
                    </a:cubicBezTo>
                    <a:cubicBezTo>
                      <a:pt x="3355" y="6372"/>
                      <a:pt x="3555" y="6351"/>
                      <a:pt x="3751" y="6313"/>
                    </a:cubicBezTo>
                    <a:cubicBezTo>
                      <a:pt x="3131" y="5265"/>
                      <a:pt x="3001" y="4003"/>
                      <a:pt x="3393" y="2848"/>
                    </a:cubicBezTo>
                    <a:cubicBezTo>
                      <a:pt x="3715" y="1932"/>
                      <a:pt x="4370" y="1158"/>
                      <a:pt x="5227" y="682"/>
                    </a:cubicBezTo>
                    <a:cubicBezTo>
                      <a:pt x="4917" y="408"/>
                      <a:pt x="4548" y="217"/>
                      <a:pt x="4155" y="98"/>
                    </a:cubicBezTo>
                    <a:cubicBezTo>
                      <a:pt x="3916" y="32"/>
                      <a:pt x="3674" y="1"/>
                      <a:pt x="343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634;p40">
                <a:extLst>
                  <a:ext uri="{FF2B5EF4-FFF2-40B4-BE49-F238E27FC236}">
                    <a16:creationId xmlns:a16="http://schemas.microsoft.com/office/drawing/2014/main" id="{5F8DAD71-EA85-4596-D5B4-5FA8ADD0877C}"/>
                  </a:ext>
                </a:extLst>
              </p:cNvPr>
              <p:cNvSpPr/>
              <p:nvPr/>
            </p:nvSpPr>
            <p:spPr>
              <a:xfrm>
                <a:off x="6736542" y="2402582"/>
                <a:ext cx="104908" cy="169420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5943" extrusionOk="0">
                    <a:moveTo>
                      <a:pt x="2346" y="1"/>
                    </a:moveTo>
                    <a:cubicBezTo>
                      <a:pt x="1441" y="501"/>
                      <a:pt x="751" y="1311"/>
                      <a:pt x="417" y="2287"/>
                    </a:cubicBezTo>
                    <a:cubicBezTo>
                      <a:pt x="1" y="3501"/>
                      <a:pt x="132" y="4835"/>
                      <a:pt x="786" y="5942"/>
                    </a:cubicBezTo>
                    <a:cubicBezTo>
                      <a:pt x="2013" y="5644"/>
                      <a:pt x="2989" y="4692"/>
                      <a:pt x="3311" y="3466"/>
                    </a:cubicBezTo>
                    <a:cubicBezTo>
                      <a:pt x="3680" y="2144"/>
                      <a:pt x="3263" y="787"/>
                      <a:pt x="23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635;p40">
                <a:extLst>
                  <a:ext uri="{FF2B5EF4-FFF2-40B4-BE49-F238E27FC236}">
                    <a16:creationId xmlns:a16="http://schemas.microsoft.com/office/drawing/2014/main" id="{4AE25A44-145E-A79D-1F05-CF49ADDCE054}"/>
                  </a:ext>
                </a:extLst>
              </p:cNvPr>
              <p:cNvSpPr/>
              <p:nvPr/>
            </p:nvSpPr>
            <p:spPr>
              <a:xfrm>
                <a:off x="6645916" y="2382227"/>
                <a:ext cx="157532" cy="191570"/>
              </a:xfrm>
              <a:custGeom>
                <a:avLst/>
                <a:gdLst/>
                <a:ahLst/>
                <a:cxnLst/>
                <a:rect l="l" t="t" r="r" b="b"/>
                <a:pathLst>
                  <a:path w="5526" h="6720" extrusionOk="0">
                    <a:moveTo>
                      <a:pt x="3621" y="1"/>
                    </a:moveTo>
                    <a:cubicBezTo>
                      <a:pt x="2228" y="1"/>
                      <a:pt x="923" y="1018"/>
                      <a:pt x="501" y="2537"/>
                    </a:cubicBezTo>
                    <a:cubicBezTo>
                      <a:pt x="1" y="4334"/>
                      <a:pt x="941" y="6168"/>
                      <a:pt x="2584" y="6620"/>
                    </a:cubicBezTo>
                    <a:cubicBezTo>
                      <a:pt x="2836" y="6687"/>
                      <a:pt x="3091" y="6720"/>
                      <a:pt x="3347" y="6720"/>
                    </a:cubicBezTo>
                    <a:cubicBezTo>
                      <a:pt x="3553" y="6720"/>
                      <a:pt x="3759" y="6698"/>
                      <a:pt x="3965" y="6656"/>
                    </a:cubicBezTo>
                    <a:cubicBezTo>
                      <a:pt x="3311" y="5549"/>
                      <a:pt x="3168" y="4215"/>
                      <a:pt x="3584" y="3001"/>
                    </a:cubicBezTo>
                    <a:cubicBezTo>
                      <a:pt x="3930" y="2025"/>
                      <a:pt x="4620" y="1215"/>
                      <a:pt x="5525" y="715"/>
                    </a:cubicBezTo>
                    <a:cubicBezTo>
                      <a:pt x="5204" y="429"/>
                      <a:pt x="4811" y="215"/>
                      <a:pt x="4394" y="108"/>
                    </a:cubicBezTo>
                    <a:cubicBezTo>
                      <a:pt x="4137" y="35"/>
                      <a:pt x="3877" y="1"/>
                      <a:pt x="36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636;p40">
                <a:extLst>
                  <a:ext uri="{FF2B5EF4-FFF2-40B4-BE49-F238E27FC236}">
                    <a16:creationId xmlns:a16="http://schemas.microsoft.com/office/drawing/2014/main" id="{500F6296-E928-3EB9-5569-4C12AFE6F016}"/>
                  </a:ext>
                </a:extLst>
              </p:cNvPr>
              <p:cNvSpPr/>
              <p:nvPr/>
            </p:nvSpPr>
            <p:spPr>
              <a:xfrm>
                <a:off x="6460244" y="2528643"/>
                <a:ext cx="74034" cy="40281"/>
              </a:xfrm>
              <a:custGeom>
                <a:avLst/>
                <a:gdLst/>
                <a:ahLst/>
                <a:cxnLst/>
                <a:rect l="l" t="t" r="r" b="b"/>
                <a:pathLst>
                  <a:path w="2597" h="1413" extrusionOk="0">
                    <a:moveTo>
                      <a:pt x="1471" y="0"/>
                    </a:moveTo>
                    <a:cubicBezTo>
                      <a:pt x="1342" y="0"/>
                      <a:pt x="1201" y="24"/>
                      <a:pt x="1049" y="79"/>
                    </a:cubicBezTo>
                    <a:cubicBezTo>
                      <a:pt x="1" y="460"/>
                      <a:pt x="287" y="1413"/>
                      <a:pt x="287" y="1413"/>
                    </a:cubicBezTo>
                    <a:cubicBezTo>
                      <a:pt x="744" y="790"/>
                      <a:pt x="1295" y="628"/>
                      <a:pt x="1744" y="628"/>
                    </a:cubicBezTo>
                    <a:cubicBezTo>
                      <a:pt x="2230" y="628"/>
                      <a:pt x="2597" y="818"/>
                      <a:pt x="2597" y="818"/>
                    </a:cubicBezTo>
                    <a:cubicBezTo>
                      <a:pt x="2597" y="818"/>
                      <a:pt x="2231" y="0"/>
                      <a:pt x="1471" y="0"/>
                    </a:cubicBezTo>
                    <a:close/>
                  </a:path>
                </a:pathLst>
              </a:custGeom>
              <a:solidFill>
                <a:srgbClr val="E4A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637;p40">
                <a:extLst>
                  <a:ext uri="{FF2B5EF4-FFF2-40B4-BE49-F238E27FC236}">
                    <a16:creationId xmlns:a16="http://schemas.microsoft.com/office/drawing/2014/main" id="{34BA13AA-8BE6-6E33-772B-1F3529830633}"/>
                  </a:ext>
                </a:extLst>
              </p:cNvPr>
              <p:cNvSpPr/>
              <p:nvPr/>
            </p:nvSpPr>
            <p:spPr>
              <a:xfrm>
                <a:off x="6510846" y="2613368"/>
                <a:ext cx="189746" cy="103568"/>
              </a:xfrm>
              <a:custGeom>
                <a:avLst/>
                <a:gdLst/>
                <a:ahLst/>
                <a:cxnLst/>
                <a:rect l="l" t="t" r="r" b="b"/>
                <a:pathLst>
                  <a:path w="6656" h="3633" extrusionOk="0">
                    <a:moveTo>
                      <a:pt x="6656" y="1"/>
                    </a:moveTo>
                    <a:lnTo>
                      <a:pt x="6656" y="1"/>
                    </a:lnTo>
                    <a:cubicBezTo>
                      <a:pt x="5459" y="573"/>
                      <a:pt x="3875" y="722"/>
                      <a:pt x="2552" y="722"/>
                    </a:cubicBezTo>
                    <a:cubicBezTo>
                      <a:pt x="1124" y="722"/>
                      <a:pt x="0" y="548"/>
                      <a:pt x="0" y="548"/>
                    </a:cubicBezTo>
                    <a:lnTo>
                      <a:pt x="0" y="548"/>
                    </a:lnTo>
                    <a:cubicBezTo>
                      <a:pt x="0" y="548"/>
                      <a:pt x="211" y="3633"/>
                      <a:pt x="3299" y="3633"/>
                    </a:cubicBezTo>
                    <a:cubicBezTo>
                      <a:pt x="3322" y="3633"/>
                      <a:pt x="3346" y="3632"/>
                      <a:pt x="3369" y="3632"/>
                    </a:cubicBezTo>
                    <a:cubicBezTo>
                      <a:pt x="6513" y="3584"/>
                      <a:pt x="6656" y="1"/>
                      <a:pt x="665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638;p40">
                <a:extLst>
                  <a:ext uri="{FF2B5EF4-FFF2-40B4-BE49-F238E27FC236}">
                    <a16:creationId xmlns:a16="http://schemas.microsoft.com/office/drawing/2014/main" id="{0AD185C7-9119-CACC-09C2-BFE39F0C73E9}"/>
                  </a:ext>
                </a:extLst>
              </p:cNvPr>
              <p:cNvSpPr/>
              <p:nvPr/>
            </p:nvSpPr>
            <p:spPr>
              <a:xfrm>
                <a:off x="6396073" y="2271788"/>
                <a:ext cx="84297" cy="37430"/>
              </a:xfrm>
              <a:custGeom>
                <a:avLst/>
                <a:gdLst/>
                <a:ahLst/>
                <a:cxnLst/>
                <a:rect l="l" t="t" r="r" b="b"/>
                <a:pathLst>
                  <a:path w="2957" h="1313" extrusionOk="0">
                    <a:moveTo>
                      <a:pt x="2337" y="1"/>
                    </a:moveTo>
                    <a:cubicBezTo>
                      <a:pt x="1577" y="1"/>
                      <a:pt x="0" y="824"/>
                      <a:pt x="156" y="1136"/>
                    </a:cubicBezTo>
                    <a:cubicBezTo>
                      <a:pt x="221" y="1260"/>
                      <a:pt x="383" y="1312"/>
                      <a:pt x="597" y="1312"/>
                    </a:cubicBezTo>
                    <a:cubicBezTo>
                      <a:pt x="1408" y="1312"/>
                      <a:pt x="2956" y="560"/>
                      <a:pt x="2693" y="136"/>
                    </a:cubicBezTo>
                    <a:cubicBezTo>
                      <a:pt x="2632" y="41"/>
                      <a:pt x="2504" y="1"/>
                      <a:pt x="23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639;p40">
                <a:extLst>
                  <a:ext uri="{FF2B5EF4-FFF2-40B4-BE49-F238E27FC236}">
                    <a16:creationId xmlns:a16="http://schemas.microsoft.com/office/drawing/2014/main" id="{CB1D7534-FC8B-EFAD-7943-E1EF5F3B39B9}"/>
                  </a:ext>
                </a:extLst>
              </p:cNvPr>
              <p:cNvSpPr/>
              <p:nvPr/>
            </p:nvSpPr>
            <p:spPr>
              <a:xfrm>
                <a:off x="6756868" y="2322446"/>
                <a:ext cx="81731" cy="67363"/>
              </a:xfrm>
              <a:custGeom>
                <a:avLst/>
                <a:gdLst/>
                <a:ahLst/>
                <a:cxnLst/>
                <a:rect l="l" t="t" r="r" b="b"/>
                <a:pathLst>
                  <a:path w="2867" h="2363" extrusionOk="0">
                    <a:moveTo>
                      <a:pt x="699" y="0"/>
                    </a:moveTo>
                    <a:cubicBezTo>
                      <a:pt x="600" y="0"/>
                      <a:pt x="512" y="34"/>
                      <a:pt x="443" y="109"/>
                    </a:cubicBezTo>
                    <a:cubicBezTo>
                      <a:pt x="1" y="583"/>
                      <a:pt x="1645" y="2363"/>
                      <a:pt x="2297" y="2363"/>
                    </a:cubicBezTo>
                    <a:cubicBezTo>
                      <a:pt x="2366" y="2363"/>
                      <a:pt x="2423" y="2343"/>
                      <a:pt x="2467" y="2300"/>
                    </a:cubicBezTo>
                    <a:cubicBezTo>
                      <a:pt x="2866" y="1911"/>
                      <a:pt x="1447" y="0"/>
                      <a:pt x="69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644;p40">
                <a:extLst>
                  <a:ext uri="{FF2B5EF4-FFF2-40B4-BE49-F238E27FC236}">
                    <a16:creationId xmlns:a16="http://schemas.microsoft.com/office/drawing/2014/main" id="{DC4EAF01-EECD-67A1-D60D-5785FD3F6554}"/>
                  </a:ext>
                </a:extLst>
              </p:cNvPr>
              <p:cNvSpPr/>
              <p:nvPr/>
            </p:nvSpPr>
            <p:spPr>
              <a:xfrm>
                <a:off x="6237599" y="3375580"/>
                <a:ext cx="313640" cy="253489"/>
              </a:xfrm>
              <a:custGeom>
                <a:avLst/>
                <a:gdLst/>
                <a:ahLst/>
                <a:cxnLst/>
                <a:rect l="l" t="t" r="r" b="b"/>
                <a:pathLst>
                  <a:path w="11002" h="8892" extrusionOk="0">
                    <a:moveTo>
                      <a:pt x="8605" y="0"/>
                    </a:moveTo>
                    <a:cubicBezTo>
                      <a:pt x="7644" y="0"/>
                      <a:pt x="6174" y="2889"/>
                      <a:pt x="5870" y="3041"/>
                    </a:cubicBezTo>
                    <a:cubicBezTo>
                      <a:pt x="5847" y="3052"/>
                      <a:pt x="5816" y="3057"/>
                      <a:pt x="5781" y="3057"/>
                    </a:cubicBezTo>
                    <a:cubicBezTo>
                      <a:pt x="5313" y="3057"/>
                      <a:pt x="3906" y="2184"/>
                      <a:pt x="3906" y="2184"/>
                    </a:cubicBezTo>
                    <a:cubicBezTo>
                      <a:pt x="3906" y="2184"/>
                      <a:pt x="0" y="3244"/>
                      <a:pt x="2537" y="4136"/>
                    </a:cubicBezTo>
                    <a:cubicBezTo>
                      <a:pt x="5073" y="5029"/>
                      <a:pt x="4989" y="5530"/>
                      <a:pt x="5204" y="6053"/>
                    </a:cubicBezTo>
                    <a:cubicBezTo>
                      <a:pt x="5748" y="7405"/>
                      <a:pt x="7262" y="8892"/>
                      <a:pt x="8239" y="8892"/>
                    </a:cubicBezTo>
                    <a:cubicBezTo>
                      <a:pt x="8458" y="8892"/>
                      <a:pt x="8651" y="8817"/>
                      <a:pt x="8799" y="8649"/>
                    </a:cubicBezTo>
                    <a:cubicBezTo>
                      <a:pt x="9597" y="7732"/>
                      <a:pt x="7418" y="6732"/>
                      <a:pt x="7525" y="6422"/>
                    </a:cubicBezTo>
                    <a:cubicBezTo>
                      <a:pt x="7541" y="6380"/>
                      <a:pt x="7600" y="6363"/>
                      <a:pt x="7692" y="6363"/>
                    </a:cubicBezTo>
                    <a:cubicBezTo>
                      <a:pt x="8040" y="6363"/>
                      <a:pt x="8855" y="6605"/>
                      <a:pt x="9511" y="6605"/>
                    </a:cubicBezTo>
                    <a:cubicBezTo>
                      <a:pt x="9995" y="6605"/>
                      <a:pt x="10393" y="6474"/>
                      <a:pt x="10454" y="6018"/>
                    </a:cubicBezTo>
                    <a:cubicBezTo>
                      <a:pt x="10621" y="4791"/>
                      <a:pt x="7954" y="5208"/>
                      <a:pt x="8013" y="4982"/>
                    </a:cubicBezTo>
                    <a:cubicBezTo>
                      <a:pt x="8073" y="4744"/>
                      <a:pt x="11002" y="4458"/>
                      <a:pt x="10728" y="3279"/>
                    </a:cubicBezTo>
                    <a:cubicBezTo>
                      <a:pt x="10650" y="2959"/>
                      <a:pt x="10383" y="2847"/>
                      <a:pt x="10035" y="2847"/>
                    </a:cubicBezTo>
                    <a:cubicBezTo>
                      <a:pt x="9217" y="2847"/>
                      <a:pt x="7948" y="3466"/>
                      <a:pt x="7607" y="3466"/>
                    </a:cubicBezTo>
                    <a:cubicBezTo>
                      <a:pt x="7564" y="3466"/>
                      <a:pt x="7536" y="3456"/>
                      <a:pt x="7525" y="3434"/>
                    </a:cubicBezTo>
                    <a:cubicBezTo>
                      <a:pt x="7382" y="3160"/>
                      <a:pt x="9799" y="779"/>
                      <a:pt x="8871" y="88"/>
                    </a:cubicBezTo>
                    <a:cubicBezTo>
                      <a:pt x="8788" y="28"/>
                      <a:pt x="8699" y="0"/>
                      <a:pt x="8605" y="0"/>
                    </a:cubicBezTo>
                    <a:close/>
                  </a:path>
                </a:pathLst>
              </a:custGeom>
              <a:solidFill>
                <a:srgbClr val="EACA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645;p40">
                <a:extLst>
                  <a:ext uri="{FF2B5EF4-FFF2-40B4-BE49-F238E27FC236}">
                    <a16:creationId xmlns:a16="http://schemas.microsoft.com/office/drawing/2014/main" id="{18AE1974-BC6C-4B1B-AE38-6129A5E558BE}"/>
                  </a:ext>
                </a:extLst>
              </p:cNvPr>
              <p:cNvSpPr/>
              <p:nvPr/>
            </p:nvSpPr>
            <p:spPr>
              <a:xfrm>
                <a:off x="5975555" y="2876096"/>
                <a:ext cx="547173" cy="700486"/>
              </a:xfrm>
              <a:custGeom>
                <a:avLst/>
                <a:gdLst/>
                <a:ahLst/>
                <a:cxnLst/>
                <a:rect l="l" t="t" r="r" b="b"/>
                <a:pathLst>
                  <a:path w="19194" h="24572" extrusionOk="0">
                    <a:moveTo>
                      <a:pt x="19194" y="0"/>
                    </a:moveTo>
                    <a:lnTo>
                      <a:pt x="19194" y="0"/>
                    </a:lnTo>
                    <a:cubicBezTo>
                      <a:pt x="19193" y="0"/>
                      <a:pt x="10335" y="1298"/>
                      <a:pt x="5168" y="7787"/>
                    </a:cubicBezTo>
                    <a:cubicBezTo>
                      <a:pt x="1" y="14264"/>
                      <a:pt x="4954" y="24348"/>
                      <a:pt x="6752" y="24539"/>
                    </a:cubicBezTo>
                    <a:cubicBezTo>
                      <a:pt x="6965" y="24561"/>
                      <a:pt x="7173" y="24572"/>
                      <a:pt x="7375" y="24572"/>
                    </a:cubicBezTo>
                    <a:cubicBezTo>
                      <a:pt x="11949" y="24572"/>
                      <a:pt x="13467" y="19099"/>
                      <a:pt x="13479" y="18038"/>
                    </a:cubicBezTo>
                    <a:cubicBezTo>
                      <a:pt x="13491" y="16931"/>
                      <a:pt x="11979" y="14823"/>
                      <a:pt x="12169" y="12037"/>
                    </a:cubicBezTo>
                    <a:cubicBezTo>
                      <a:pt x="12348" y="9239"/>
                      <a:pt x="16277" y="7489"/>
                      <a:pt x="16277" y="7489"/>
                    </a:cubicBezTo>
                    <a:cubicBezTo>
                      <a:pt x="16729" y="6203"/>
                      <a:pt x="19194" y="0"/>
                      <a:pt x="19194" y="0"/>
                    </a:cubicBezTo>
                    <a:close/>
                  </a:path>
                </a:pathLst>
              </a:custGeom>
              <a:solidFill>
                <a:srgbClr val="73C3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647;p40">
                <a:extLst>
                  <a:ext uri="{FF2B5EF4-FFF2-40B4-BE49-F238E27FC236}">
                    <a16:creationId xmlns:a16="http://schemas.microsoft.com/office/drawing/2014/main" id="{E5B29CEA-08FE-5276-FC14-5975A12C06F9}"/>
                  </a:ext>
                </a:extLst>
              </p:cNvPr>
              <p:cNvSpPr/>
              <p:nvPr/>
            </p:nvSpPr>
            <p:spPr>
              <a:xfrm>
                <a:off x="7597305" y="2290575"/>
                <a:ext cx="55704" cy="55704"/>
              </a:xfrm>
              <a:custGeom>
                <a:avLst/>
                <a:gdLst/>
                <a:ahLst/>
                <a:cxnLst/>
                <a:rect l="l" t="t" r="r" b="b"/>
                <a:pathLst>
                  <a:path w="1954" h="1954" extrusionOk="0">
                    <a:moveTo>
                      <a:pt x="977" y="1"/>
                    </a:moveTo>
                    <a:cubicBezTo>
                      <a:pt x="441" y="1"/>
                      <a:pt x="1" y="441"/>
                      <a:pt x="1" y="977"/>
                    </a:cubicBezTo>
                    <a:cubicBezTo>
                      <a:pt x="1" y="1513"/>
                      <a:pt x="441" y="1953"/>
                      <a:pt x="977" y="1953"/>
                    </a:cubicBezTo>
                    <a:cubicBezTo>
                      <a:pt x="1513" y="1953"/>
                      <a:pt x="1954" y="1513"/>
                      <a:pt x="1954" y="977"/>
                    </a:cubicBezTo>
                    <a:cubicBezTo>
                      <a:pt x="1954" y="441"/>
                      <a:pt x="1513" y="1"/>
                      <a:pt x="977" y="1"/>
                    </a:cubicBezTo>
                    <a:close/>
                  </a:path>
                </a:pathLst>
              </a:custGeom>
              <a:solidFill>
                <a:srgbClr val="FFC7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648;p40">
                <a:extLst>
                  <a:ext uri="{FF2B5EF4-FFF2-40B4-BE49-F238E27FC236}">
                    <a16:creationId xmlns:a16="http://schemas.microsoft.com/office/drawing/2014/main" id="{6E74D263-E989-DF80-5534-9F9AC6BF6307}"/>
                  </a:ext>
                </a:extLst>
              </p:cNvPr>
              <p:cNvSpPr/>
              <p:nvPr/>
            </p:nvSpPr>
            <p:spPr>
              <a:xfrm>
                <a:off x="7360406" y="2350127"/>
                <a:ext cx="199952" cy="144134"/>
              </a:xfrm>
              <a:custGeom>
                <a:avLst/>
                <a:gdLst/>
                <a:ahLst/>
                <a:cxnLst/>
                <a:rect l="l" t="t" r="r" b="b"/>
                <a:pathLst>
                  <a:path w="7014" h="5056" extrusionOk="0">
                    <a:moveTo>
                      <a:pt x="6209" y="1"/>
                    </a:moveTo>
                    <a:cubicBezTo>
                      <a:pt x="5509" y="1"/>
                      <a:pt x="4182" y="623"/>
                      <a:pt x="2834" y="1638"/>
                    </a:cubicBezTo>
                    <a:cubicBezTo>
                      <a:pt x="1108" y="2936"/>
                      <a:pt x="0" y="4401"/>
                      <a:pt x="381" y="4889"/>
                    </a:cubicBezTo>
                    <a:cubicBezTo>
                      <a:pt x="465" y="5002"/>
                      <a:pt x="616" y="5055"/>
                      <a:pt x="820" y="5055"/>
                    </a:cubicBezTo>
                    <a:cubicBezTo>
                      <a:pt x="1520" y="5055"/>
                      <a:pt x="2843" y="4427"/>
                      <a:pt x="4179" y="3412"/>
                    </a:cubicBezTo>
                    <a:cubicBezTo>
                      <a:pt x="5918" y="2115"/>
                      <a:pt x="7013" y="650"/>
                      <a:pt x="6644" y="162"/>
                    </a:cubicBezTo>
                    <a:cubicBezTo>
                      <a:pt x="6561" y="53"/>
                      <a:pt x="6411" y="1"/>
                      <a:pt x="6209" y="1"/>
                    </a:cubicBezTo>
                    <a:close/>
                  </a:path>
                </a:pathLst>
              </a:custGeom>
              <a:solidFill>
                <a:srgbClr val="FFC7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649;p40">
                <a:extLst>
                  <a:ext uri="{FF2B5EF4-FFF2-40B4-BE49-F238E27FC236}">
                    <a16:creationId xmlns:a16="http://schemas.microsoft.com/office/drawing/2014/main" id="{C8EA59E8-77A1-43E8-99F1-CE7C34D609A8}"/>
                  </a:ext>
                </a:extLst>
              </p:cNvPr>
              <p:cNvSpPr/>
              <p:nvPr/>
            </p:nvSpPr>
            <p:spPr>
              <a:xfrm>
                <a:off x="7439828" y="3058203"/>
                <a:ext cx="337757" cy="65168"/>
              </a:xfrm>
              <a:custGeom>
                <a:avLst/>
                <a:gdLst/>
                <a:ahLst/>
                <a:cxnLst/>
                <a:rect l="l" t="t" r="r" b="b"/>
                <a:pathLst>
                  <a:path w="11848" h="2286" extrusionOk="0">
                    <a:moveTo>
                      <a:pt x="9440" y="0"/>
                    </a:moveTo>
                    <a:cubicBezTo>
                      <a:pt x="8430" y="0"/>
                      <a:pt x="7170" y="79"/>
                      <a:pt x="5811" y="244"/>
                    </a:cubicBezTo>
                    <a:cubicBezTo>
                      <a:pt x="2572" y="637"/>
                      <a:pt x="0" y="1351"/>
                      <a:pt x="60" y="1851"/>
                    </a:cubicBezTo>
                    <a:cubicBezTo>
                      <a:pt x="94" y="2134"/>
                      <a:pt x="1007" y="2285"/>
                      <a:pt x="2403" y="2285"/>
                    </a:cubicBezTo>
                    <a:cubicBezTo>
                      <a:pt x="3412" y="2285"/>
                      <a:pt x="4673" y="2207"/>
                      <a:pt x="6037" y="2042"/>
                    </a:cubicBezTo>
                    <a:cubicBezTo>
                      <a:pt x="9275" y="1649"/>
                      <a:pt x="11847" y="934"/>
                      <a:pt x="11788" y="434"/>
                    </a:cubicBezTo>
                    <a:cubicBezTo>
                      <a:pt x="11753" y="151"/>
                      <a:pt x="10836" y="0"/>
                      <a:pt x="9440" y="0"/>
                    </a:cubicBezTo>
                    <a:close/>
                  </a:path>
                </a:pathLst>
              </a:custGeom>
              <a:solidFill>
                <a:srgbClr val="FFC7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650;p40">
                <a:extLst>
                  <a:ext uri="{FF2B5EF4-FFF2-40B4-BE49-F238E27FC236}">
                    <a16:creationId xmlns:a16="http://schemas.microsoft.com/office/drawing/2014/main" id="{C13F32FF-6E05-7817-65A2-7D1BE74AFB9B}"/>
                  </a:ext>
                </a:extLst>
              </p:cNvPr>
              <p:cNvSpPr/>
              <p:nvPr/>
            </p:nvSpPr>
            <p:spPr>
              <a:xfrm>
                <a:off x="7699135" y="2685550"/>
                <a:ext cx="85580" cy="158160"/>
              </a:xfrm>
              <a:custGeom>
                <a:avLst/>
                <a:gdLst/>
                <a:ahLst/>
                <a:cxnLst/>
                <a:rect l="l" t="t" r="r" b="b"/>
                <a:pathLst>
                  <a:path w="3002" h="5548" extrusionOk="0">
                    <a:moveTo>
                      <a:pt x="1279" y="1"/>
                    </a:moveTo>
                    <a:cubicBezTo>
                      <a:pt x="586" y="1"/>
                      <a:pt x="96" y="721"/>
                      <a:pt x="156" y="1195"/>
                    </a:cubicBezTo>
                    <a:cubicBezTo>
                      <a:pt x="215" y="1779"/>
                      <a:pt x="858" y="2112"/>
                      <a:pt x="858" y="2112"/>
                    </a:cubicBezTo>
                    <a:cubicBezTo>
                      <a:pt x="858" y="2112"/>
                      <a:pt x="1" y="2362"/>
                      <a:pt x="156" y="3100"/>
                    </a:cubicBezTo>
                    <a:cubicBezTo>
                      <a:pt x="285" y="3719"/>
                      <a:pt x="850" y="3769"/>
                      <a:pt x="1029" y="3769"/>
                    </a:cubicBezTo>
                    <a:cubicBezTo>
                      <a:pt x="1064" y="3769"/>
                      <a:pt x="1084" y="3767"/>
                      <a:pt x="1084" y="3767"/>
                    </a:cubicBezTo>
                    <a:lnTo>
                      <a:pt x="1084" y="3767"/>
                    </a:lnTo>
                    <a:cubicBezTo>
                      <a:pt x="1084" y="3767"/>
                      <a:pt x="156" y="4148"/>
                      <a:pt x="382" y="4981"/>
                    </a:cubicBezTo>
                    <a:cubicBezTo>
                      <a:pt x="496" y="5386"/>
                      <a:pt x="888" y="5548"/>
                      <a:pt x="1299" y="5548"/>
                    </a:cubicBezTo>
                    <a:cubicBezTo>
                      <a:pt x="1746" y="5548"/>
                      <a:pt x="2215" y="5356"/>
                      <a:pt x="2370" y="5077"/>
                    </a:cubicBezTo>
                    <a:cubicBezTo>
                      <a:pt x="3001" y="3886"/>
                      <a:pt x="2632" y="517"/>
                      <a:pt x="1727" y="100"/>
                    </a:cubicBezTo>
                    <a:cubicBezTo>
                      <a:pt x="1571" y="31"/>
                      <a:pt x="1421" y="1"/>
                      <a:pt x="1279" y="1"/>
                    </a:cubicBezTo>
                    <a:close/>
                  </a:path>
                </a:pathLst>
              </a:custGeom>
              <a:solidFill>
                <a:srgbClr val="EACA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3" name="Google Shape;39;p2">
              <a:extLst>
                <a:ext uri="{FF2B5EF4-FFF2-40B4-BE49-F238E27FC236}">
                  <a16:creationId xmlns:a16="http://schemas.microsoft.com/office/drawing/2014/main" id="{4D6D5ADC-12DD-F998-43D2-06F9512F4D6B}"/>
                </a:ext>
              </a:extLst>
            </p:cNvPr>
            <p:cNvSpPr/>
            <p:nvPr/>
          </p:nvSpPr>
          <p:spPr>
            <a:xfrm rot="2199912">
              <a:off x="902783" y="183938"/>
              <a:ext cx="554400" cy="497095"/>
            </a:xfrm>
            <a:custGeom>
              <a:avLst/>
              <a:gdLst/>
              <a:ahLst/>
              <a:cxnLst/>
              <a:rect l="l" t="t" r="r" b="b"/>
              <a:pathLst>
                <a:path w="16287" h="16654" extrusionOk="0">
                  <a:moveTo>
                    <a:pt x="6602" y="1"/>
                  </a:moveTo>
                  <a:cubicBezTo>
                    <a:pt x="4440" y="1"/>
                    <a:pt x="2474" y="1200"/>
                    <a:pt x="1536" y="2842"/>
                  </a:cubicBezTo>
                  <a:cubicBezTo>
                    <a:pt x="0" y="5533"/>
                    <a:pt x="310" y="8021"/>
                    <a:pt x="1917" y="8473"/>
                  </a:cubicBezTo>
                  <a:cubicBezTo>
                    <a:pt x="2144" y="8536"/>
                    <a:pt x="2350" y="8566"/>
                    <a:pt x="2539" y="8566"/>
                  </a:cubicBezTo>
                  <a:cubicBezTo>
                    <a:pt x="4027" y="8566"/>
                    <a:pt x="4420" y="6743"/>
                    <a:pt x="4906" y="5211"/>
                  </a:cubicBezTo>
                  <a:cubicBezTo>
                    <a:pt x="5274" y="4041"/>
                    <a:pt x="5978" y="3410"/>
                    <a:pt x="6827" y="3410"/>
                  </a:cubicBezTo>
                  <a:cubicBezTo>
                    <a:pt x="7239" y="3410"/>
                    <a:pt x="7685" y="3558"/>
                    <a:pt x="8144" y="3866"/>
                  </a:cubicBezTo>
                  <a:cubicBezTo>
                    <a:pt x="9549" y="4818"/>
                    <a:pt x="8168" y="8938"/>
                    <a:pt x="7013" y="11057"/>
                  </a:cubicBezTo>
                  <a:cubicBezTo>
                    <a:pt x="5858" y="13165"/>
                    <a:pt x="5037" y="16605"/>
                    <a:pt x="7894" y="16653"/>
                  </a:cubicBezTo>
                  <a:cubicBezTo>
                    <a:pt x="7908" y="16653"/>
                    <a:pt x="7922" y="16653"/>
                    <a:pt x="7936" y="16653"/>
                  </a:cubicBezTo>
                  <a:cubicBezTo>
                    <a:pt x="10817" y="16653"/>
                    <a:pt x="16286" y="11800"/>
                    <a:pt x="15883" y="10378"/>
                  </a:cubicBezTo>
                  <a:cubicBezTo>
                    <a:pt x="15623" y="9451"/>
                    <a:pt x="14750" y="9032"/>
                    <a:pt x="13847" y="9032"/>
                  </a:cubicBezTo>
                  <a:cubicBezTo>
                    <a:pt x="13348" y="9032"/>
                    <a:pt x="12839" y="9160"/>
                    <a:pt x="12419" y="9402"/>
                  </a:cubicBezTo>
                  <a:cubicBezTo>
                    <a:pt x="11668" y="9855"/>
                    <a:pt x="11014" y="10438"/>
                    <a:pt x="10490" y="11140"/>
                  </a:cubicBezTo>
                  <a:cubicBezTo>
                    <a:pt x="10490" y="11140"/>
                    <a:pt x="14157" y="4675"/>
                    <a:pt x="10764" y="1663"/>
                  </a:cubicBezTo>
                  <a:cubicBezTo>
                    <a:pt x="9441" y="489"/>
                    <a:pt x="7982" y="1"/>
                    <a:pt x="6602" y="1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" name="Text Box 8">
            <a:extLst>
              <a:ext uri="{FF2B5EF4-FFF2-40B4-BE49-F238E27FC236}">
                <a16:creationId xmlns:a16="http://schemas.microsoft.com/office/drawing/2014/main" id="{D31C940D-E3A9-2FAF-75E7-8823130103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2064" y="160655"/>
            <a:ext cx="5711124" cy="689035"/>
          </a:xfrm>
          <a:custGeom>
            <a:avLst/>
            <a:gdLst>
              <a:gd name="connsiteX0" fmla="*/ 0 w 5711124"/>
              <a:gd name="connsiteY0" fmla="*/ 0 h 689035"/>
              <a:gd name="connsiteX1" fmla="*/ 691681 w 5711124"/>
              <a:gd name="connsiteY1" fmla="*/ 0 h 689035"/>
              <a:gd name="connsiteX2" fmla="*/ 1212027 w 5711124"/>
              <a:gd name="connsiteY2" fmla="*/ 0 h 689035"/>
              <a:gd name="connsiteX3" fmla="*/ 1903708 w 5711124"/>
              <a:gd name="connsiteY3" fmla="*/ 0 h 689035"/>
              <a:gd name="connsiteX4" fmla="*/ 2538277 w 5711124"/>
              <a:gd name="connsiteY4" fmla="*/ 0 h 689035"/>
              <a:gd name="connsiteX5" fmla="*/ 3172847 w 5711124"/>
              <a:gd name="connsiteY5" fmla="*/ 0 h 689035"/>
              <a:gd name="connsiteX6" fmla="*/ 3807416 w 5711124"/>
              <a:gd name="connsiteY6" fmla="*/ 0 h 689035"/>
              <a:gd name="connsiteX7" fmla="*/ 4384874 w 5711124"/>
              <a:gd name="connsiteY7" fmla="*/ 0 h 689035"/>
              <a:gd name="connsiteX8" fmla="*/ 5019443 w 5711124"/>
              <a:gd name="connsiteY8" fmla="*/ 0 h 689035"/>
              <a:gd name="connsiteX9" fmla="*/ 5711124 w 5711124"/>
              <a:gd name="connsiteY9" fmla="*/ 0 h 689035"/>
              <a:gd name="connsiteX10" fmla="*/ 5711124 w 5711124"/>
              <a:gd name="connsiteY10" fmla="*/ 689035 h 689035"/>
              <a:gd name="connsiteX11" fmla="*/ 5190777 w 5711124"/>
              <a:gd name="connsiteY11" fmla="*/ 689035 h 689035"/>
              <a:gd name="connsiteX12" fmla="*/ 4499097 w 5711124"/>
              <a:gd name="connsiteY12" fmla="*/ 689035 h 689035"/>
              <a:gd name="connsiteX13" fmla="*/ 3750305 w 5711124"/>
              <a:gd name="connsiteY13" fmla="*/ 689035 h 689035"/>
              <a:gd name="connsiteX14" fmla="*/ 3172847 w 5711124"/>
              <a:gd name="connsiteY14" fmla="*/ 689035 h 689035"/>
              <a:gd name="connsiteX15" fmla="*/ 2709611 w 5711124"/>
              <a:gd name="connsiteY15" fmla="*/ 689035 h 689035"/>
              <a:gd name="connsiteX16" fmla="*/ 2246375 w 5711124"/>
              <a:gd name="connsiteY16" fmla="*/ 689035 h 689035"/>
              <a:gd name="connsiteX17" fmla="*/ 1497584 w 5711124"/>
              <a:gd name="connsiteY17" fmla="*/ 689035 h 689035"/>
              <a:gd name="connsiteX18" fmla="*/ 920126 w 5711124"/>
              <a:gd name="connsiteY18" fmla="*/ 689035 h 689035"/>
              <a:gd name="connsiteX19" fmla="*/ 0 w 5711124"/>
              <a:gd name="connsiteY19" fmla="*/ 689035 h 689035"/>
              <a:gd name="connsiteX20" fmla="*/ 0 w 5711124"/>
              <a:gd name="connsiteY20" fmla="*/ 0 h 689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711124" h="689035" fill="none" extrusionOk="0">
                <a:moveTo>
                  <a:pt x="0" y="0"/>
                </a:moveTo>
                <a:cubicBezTo>
                  <a:pt x="263489" y="-10442"/>
                  <a:pt x="502360" y="19755"/>
                  <a:pt x="691681" y="0"/>
                </a:cubicBezTo>
                <a:cubicBezTo>
                  <a:pt x="881002" y="-19755"/>
                  <a:pt x="1075354" y="-15692"/>
                  <a:pt x="1212027" y="0"/>
                </a:cubicBezTo>
                <a:cubicBezTo>
                  <a:pt x="1348700" y="15692"/>
                  <a:pt x="1669057" y="21830"/>
                  <a:pt x="1903708" y="0"/>
                </a:cubicBezTo>
                <a:cubicBezTo>
                  <a:pt x="2138359" y="-21830"/>
                  <a:pt x="2336729" y="4429"/>
                  <a:pt x="2538277" y="0"/>
                </a:cubicBezTo>
                <a:cubicBezTo>
                  <a:pt x="2739825" y="-4429"/>
                  <a:pt x="2930817" y="12490"/>
                  <a:pt x="3172847" y="0"/>
                </a:cubicBezTo>
                <a:cubicBezTo>
                  <a:pt x="3414877" y="-12490"/>
                  <a:pt x="3641234" y="-4397"/>
                  <a:pt x="3807416" y="0"/>
                </a:cubicBezTo>
                <a:cubicBezTo>
                  <a:pt x="3973598" y="4397"/>
                  <a:pt x="4213376" y="14904"/>
                  <a:pt x="4384874" y="0"/>
                </a:cubicBezTo>
                <a:cubicBezTo>
                  <a:pt x="4556372" y="-14904"/>
                  <a:pt x="4720609" y="30170"/>
                  <a:pt x="5019443" y="0"/>
                </a:cubicBezTo>
                <a:cubicBezTo>
                  <a:pt x="5318277" y="-30170"/>
                  <a:pt x="5508165" y="-16912"/>
                  <a:pt x="5711124" y="0"/>
                </a:cubicBezTo>
                <a:cubicBezTo>
                  <a:pt x="5737546" y="162337"/>
                  <a:pt x="5743057" y="388581"/>
                  <a:pt x="5711124" y="689035"/>
                </a:cubicBezTo>
                <a:cubicBezTo>
                  <a:pt x="5519823" y="701137"/>
                  <a:pt x="5359381" y="672307"/>
                  <a:pt x="5190777" y="689035"/>
                </a:cubicBezTo>
                <a:cubicBezTo>
                  <a:pt x="5022173" y="705763"/>
                  <a:pt x="4815506" y="702759"/>
                  <a:pt x="4499097" y="689035"/>
                </a:cubicBezTo>
                <a:cubicBezTo>
                  <a:pt x="4182688" y="675311"/>
                  <a:pt x="3949029" y="667549"/>
                  <a:pt x="3750305" y="689035"/>
                </a:cubicBezTo>
                <a:cubicBezTo>
                  <a:pt x="3551581" y="710521"/>
                  <a:pt x="3370367" y="668569"/>
                  <a:pt x="3172847" y="689035"/>
                </a:cubicBezTo>
                <a:cubicBezTo>
                  <a:pt x="2975327" y="709501"/>
                  <a:pt x="2891312" y="688131"/>
                  <a:pt x="2709611" y="689035"/>
                </a:cubicBezTo>
                <a:cubicBezTo>
                  <a:pt x="2527910" y="689939"/>
                  <a:pt x="2381361" y="673806"/>
                  <a:pt x="2246375" y="689035"/>
                </a:cubicBezTo>
                <a:cubicBezTo>
                  <a:pt x="2111389" y="704264"/>
                  <a:pt x="1689281" y="698398"/>
                  <a:pt x="1497584" y="689035"/>
                </a:cubicBezTo>
                <a:cubicBezTo>
                  <a:pt x="1305887" y="679672"/>
                  <a:pt x="1184129" y="660201"/>
                  <a:pt x="920126" y="689035"/>
                </a:cubicBezTo>
                <a:cubicBezTo>
                  <a:pt x="656123" y="717869"/>
                  <a:pt x="441721" y="720423"/>
                  <a:pt x="0" y="689035"/>
                </a:cubicBezTo>
                <a:cubicBezTo>
                  <a:pt x="33360" y="534947"/>
                  <a:pt x="26185" y="221810"/>
                  <a:pt x="0" y="0"/>
                </a:cubicBezTo>
                <a:close/>
              </a:path>
              <a:path w="5711124" h="689035" stroke="0" extrusionOk="0">
                <a:moveTo>
                  <a:pt x="0" y="0"/>
                </a:moveTo>
                <a:cubicBezTo>
                  <a:pt x="169633" y="3984"/>
                  <a:pt x="362996" y="-4631"/>
                  <a:pt x="520347" y="0"/>
                </a:cubicBezTo>
                <a:cubicBezTo>
                  <a:pt x="677698" y="4631"/>
                  <a:pt x="920695" y="30293"/>
                  <a:pt x="1154916" y="0"/>
                </a:cubicBezTo>
                <a:cubicBezTo>
                  <a:pt x="1389137" y="-30293"/>
                  <a:pt x="1622145" y="11434"/>
                  <a:pt x="1789486" y="0"/>
                </a:cubicBezTo>
                <a:cubicBezTo>
                  <a:pt x="1956827" y="-11434"/>
                  <a:pt x="2265752" y="18681"/>
                  <a:pt x="2538277" y="0"/>
                </a:cubicBezTo>
                <a:cubicBezTo>
                  <a:pt x="2810802" y="-18681"/>
                  <a:pt x="2967585" y="25394"/>
                  <a:pt x="3229958" y="0"/>
                </a:cubicBezTo>
                <a:cubicBezTo>
                  <a:pt x="3492331" y="-25394"/>
                  <a:pt x="3610541" y="-5012"/>
                  <a:pt x="3921638" y="0"/>
                </a:cubicBezTo>
                <a:cubicBezTo>
                  <a:pt x="4232735" y="5012"/>
                  <a:pt x="4311676" y="-16991"/>
                  <a:pt x="4556208" y="0"/>
                </a:cubicBezTo>
                <a:cubicBezTo>
                  <a:pt x="4800740" y="16991"/>
                  <a:pt x="4986164" y="-21685"/>
                  <a:pt x="5133666" y="0"/>
                </a:cubicBezTo>
                <a:cubicBezTo>
                  <a:pt x="5281168" y="21685"/>
                  <a:pt x="5518367" y="-12991"/>
                  <a:pt x="5711124" y="0"/>
                </a:cubicBezTo>
                <a:cubicBezTo>
                  <a:pt x="5714593" y="166411"/>
                  <a:pt x="5692561" y="500090"/>
                  <a:pt x="5711124" y="689035"/>
                </a:cubicBezTo>
                <a:cubicBezTo>
                  <a:pt x="5558599" y="674540"/>
                  <a:pt x="5276167" y="683274"/>
                  <a:pt x="5019443" y="689035"/>
                </a:cubicBezTo>
                <a:cubicBezTo>
                  <a:pt x="4762719" y="694796"/>
                  <a:pt x="4642640" y="693267"/>
                  <a:pt x="4327763" y="689035"/>
                </a:cubicBezTo>
                <a:cubicBezTo>
                  <a:pt x="4012886" y="684803"/>
                  <a:pt x="3854846" y="686886"/>
                  <a:pt x="3578971" y="689035"/>
                </a:cubicBezTo>
                <a:cubicBezTo>
                  <a:pt x="3303096" y="691184"/>
                  <a:pt x="3245663" y="683363"/>
                  <a:pt x="3001513" y="689035"/>
                </a:cubicBezTo>
                <a:cubicBezTo>
                  <a:pt x="2757363" y="694707"/>
                  <a:pt x="2464106" y="692001"/>
                  <a:pt x="2309832" y="689035"/>
                </a:cubicBezTo>
                <a:cubicBezTo>
                  <a:pt x="2155558" y="686069"/>
                  <a:pt x="1961268" y="691066"/>
                  <a:pt x="1846597" y="689035"/>
                </a:cubicBezTo>
                <a:cubicBezTo>
                  <a:pt x="1731926" y="687004"/>
                  <a:pt x="1465948" y="697036"/>
                  <a:pt x="1326250" y="689035"/>
                </a:cubicBezTo>
                <a:cubicBezTo>
                  <a:pt x="1186552" y="681034"/>
                  <a:pt x="936414" y="726105"/>
                  <a:pt x="577458" y="689035"/>
                </a:cubicBezTo>
                <a:cubicBezTo>
                  <a:pt x="218502" y="651965"/>
                  <a:pt x="224492" y="711710"/>
                  <a:pt x="0" y="689035"/>
                </a:cubicBezTo>
                <a:cubicBezTo>
                  <a:pt x="-15229" y="504847"/>
                  <a:pt x="-5342" y="161634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12700" cap="flat" cmpd="sng" algn="ctr">
            <a:solidFill>
              <a:srgbClr val="FF0066"/>
            </a:solidFill>
            <a:prstDash val="solid"/>
            <a:miter lim="800000"/>
            <a:extLst>
              <a:ext uri="{C807C97D-BFC1-408E-A445-0C87EB9F89A2}">
                <ask:lineSketchStyleProps xmlns="" xmlns:ask="http://schemas.microsoft.com/office/drawing/2018/sketchyshapes" sd="230004410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Tính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giá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trị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của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biểu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thức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</a:t>
            </a:r>
          </a:p>
        </p:txBody>
      </p:sp>
      <p:sp>
        <p:nvSpPr>
          <p:cNvPr id="36" name="Text Box 6">
            <a:extLst>
              <a:ext uri="{FF2B5EF4-FFF2-40B4-BE49-F238E27FC236}">
                <a16:creationId xmlns:a16="http://schemas.microsoft.com/office/drawing/2014/main" id="{BB5CF2B3-391C-B54D-4A2C-6D2F960EB2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4823" y="1079332"/>
            <a:ext cx="7316751" cy="70788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4000" b="1" dirty="0">
                <a:solidFill>
                  <a:srgbClr val="FF0000"/>
                </a:solidFill>
              </a:rPr>
              <a:t>   </a:t>
            </a:r>
            <a:r>
              <a:rPr lang="en-US" sz="4000" b="1" dirty="0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a + b x 2 </a:t>
            </a:r>
            <a:r>
              <a:rPr lang="en-US" sz="4000" b="1" dirty="0" err="1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với</a:t>
            </a:r>
            <a:r>
              <a:rPr lang="en-US" sz="4000" b="1" dirty="0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 a = 8, b = 2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D6211BF0-E585-AE7F-CD58-7E186239698E}"/>
              </a:ext>
            </a:extLst>
          </p:cNvPr>
          <p:cNvSpPr/>
          <p:nvPr/>
        </p:nvSpPr>
        <p:spPr>
          <a:xfrm>
            <a:off x="415700" y="1162322"/>
            <a:ext cx="5486400" cy="691570"/>
          </a:xfrm>
          <a:prstGeom prst="round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  <a:prstDash val="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1" name="Text Box 66">
            <a:extLst>
              <a:ext uri="{FF2B5EF4-FFF2-40B4-BE49-F238E27FC236}">
                <a16:creationId xmlns:a16="http://schemas.microsoft.com/office/drawing/2014/main" id="{ADAE1F23-F06A-E7C0-08B2-CB204BA9AA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81930" y="2010078"/>
            <a:ext cx="273310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3000" b="1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8 + 4 = 12 </a:t>
            </a:r>
          </a:p>
        </p:txBody>
      </p:sp>
      <p:sp>
        <p:nvSpPr>
          <p:cNvPr id="52" name="Text Box 6">
            <a:extLst>
              <a:ext uri="{FF2B5EF4-FFF2-40B4-BE49-F238E27FC236}">
                <a16:creationId xmlns:a16="http://schemas.microsoft.com/office/drawing/2014/main" id="{96AE028B-1385-F904-1F29-63502552A7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773" y="3162119"/>
            <a:ext cx="7316751" cy="70788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4000" b="1" dirty="0">
                <a:solidFill>
                  <a:srgbClr val="FF0000"/>
                </a:solidFill>
              </a:rPr>
              <a:t>   </a:t>
            </a:r>
            <a:r>
              <a:rPr lang="en-US" sz="4000" b="1" dirty="0">
                <a:solidFill>
                  <a:schemeClr val="accent4"/>
                </a:solidFill>
              </a:rPr>
              <a:t>(</a:t>
            </a:r>
            <a:r>
              <a:rPr lang="en-US" sz="4000" b="1" dirty="0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a + b) : 2 </a:t>
            </a:r>
            <a:r>
              <a:rPr lang="en-US" sz="4000" b="1" dirty="0" err="1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với</a:t>
            </a:r>
            <a:r>
              <a:rPr lang="en-US" sz="4000" b="1" dirty="0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 a = 15, b = 27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15B4AC75-C081-0EC3-08E9-F010BAF5B4F4}"/>
              </a:ext>
            </a:extLst>
          </p:cNvPr>
          <p:cNvSpPr/>
          <p:nvPr/>
        </p:nvSpPr>
        <p:spPr>
          <a:xfrm>
            <a:off x="415699" y="3193965"/>
            <a:ext cx="6261146" cy="691570"/>
          </a:xfrm>
          <a:prstGeom prst="round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  <a:prstDash val="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54" name="Text Box 64">
            <a:extLst>
              <a:ext uri="{FF2B5EF4-FFF2-40B4-BE49-F238E27FC236}">
                <a16:creationId xmlns:a16="http://schemas.microsoft.com/office/drawing/2014/main" id="{B1F8DD79-42F7-F7DD-601B-DDF29D30EC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053244"/>
            <a:ext cx="383485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3000" b="1" dirty="0" err="1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Nếu</a:t>
            </a:r>
            <a:r>
              <a:rPr lang="en-US" altLang="en-US" sz="3000" b="1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 = 8, b = 2 </a:t>
            </a:r>
          </a:p>
        </p:txBody>
      </p:sp>
      <p:sp>
        <p:nvSpPr>
          <p:cNvPr id="55" name="Text Box 65">
            <a:extLst>
              <a:ext uri="{FF2B5EF4-FFF2-40B4-BE49-F238E27FC236}">
                <a16:creationId xmlns:a16="http://schemas.microsoft.com/office/drawing/2014/main" id="{633B935F-5AF4-9CAA-98DB-41F18FC7E7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1426" y="3948945"/>
            <a:ext cx="278145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 dirty="0" err="1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altLang="en-US" sz="2800" b="1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(a + b) : 2 = </a:t>
            </a:r>
          </a:p>
        </p:txBody>
      </p:sp>
      <p:sp>
        <p:nvSpPr>
          <p:cNvPr id="56" name="Text Box 66">
            <a:extLst>
              <a:ext uri="{FF2B5EF4-FFF2-40B4-BE49-F238E27FC236}">
                <a16:creationId xmlns:a16="http://schemas.microsoft.com/office/drawing/2014/main" id="{A2738AE8-9A47-8813-A677-AA1274DE72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9766" y="3984534"/>
            <a:ext cx="278145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(15 + 27) : 2 = </a:t>
            </a:r>
          </a:p>
        </p:txBody>
      </p:sp>
      <p:sp>
        <p:nvSpPr>
          <p:cNvPr id="57" name="Text Box 66">
            <a:extLst>
              <a:ext uri="{FF2B5EF4-FFF2-40B4-BE49-F238E27FC236}">
                <a16:creationId xmlns:a16="http://schemas.microsoft.com/office/drawing/2014/main" id="{51BB3ADC-C05F-BAB4-B8E1-E30072C031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9001" y="3984534"/>
            <a:ext cx="217486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42 : 2 = 21</a:t>
            </a:r>
          </a:p>
        </p:txBody>
      </p:sp>
      <p:sp>
        <p:nvSpPr>
          <p:cNvPr id="58" name="Text Box 63">
            <a:extLst>
              <a:ext uri="{FF2B5EF4-FFF2-40B4-BE49-F238E27FC236}">
                <a16:creationId xmlns:a16="http://schemas.microsoft.com/office/drawing/2014/main" id="{0176929D-B31F-8CAA-1169-2EF96B94C3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699" y="4385647"/>
            <a:ext cx="816663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21 </a:t>
            </a:r>
            <a:r>
              <a:rPr lang="en-US" altLang="en-US" b="1" i="1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altLang="en-US" b="1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i="1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altLang="en-US" b="1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i="1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altLang="en-US" b="1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i="1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trị</a:t>
            </a:r>
            <a:r>
              <a:rPr lang="en-US" altLang="en-US" b="1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i="1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altLang="en-US" b="1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i="1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US" altLang="en-US" b="1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i="1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altLang="en-US" b="1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(a + b) : 2.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  <p:bldP spid="42" grpId="0"/>
      <p:bldP spid="35" grpId="0" animBg="1"/>
      <p:bldP spid="36" grpId="0"/>
      <p:bldP spid="37" grpId="0" animBg="1"/>
      <p:bldP spid="51" grpId="0"/>
      <p:bldP spid="52" grpId="0"/>
      <p:bldP spid="53" grpId="0" animBg="1"/>
      <p:bldP spid="54" grpId="0"/>
      <p:bldP spid="55" grpId="0"/>
      <p:bldP spid="56" grpId="0"/>
      <p:bldP spid="57" grpId="0"/>
      <p:bldP spid="5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13">
            <a:extLst>
              <a:ext uri="{FF2B5EF4-FFF2-40B4-BE49-F238E27FC236}">
                <a16:creationId xmlns:a16="http://schemas.microsoft.com/office/drawing/2014/main" id="{4BAD50B7-F465-4B28-936C-D20ACE411B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1580" y="1529180"/>
            <a:ext cx="27443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249555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249555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49555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4955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4955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4955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4955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4955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4955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>
                <a:tab pos="2495550" algn="l"/>
              </a:tabLst>
              <a:defRPr/>
            </a:pPr>
            <a:r>
              <a:rPr kumimoji="0" lang="fr-FR" alt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</a:p>
        </p:txBody>
      </p:sp>
      <p:sp>
        <p:nvSpPr>
          <p:cNvPr id="45" name="Text Box 62">
            <a:extLst>
              <a:ext uri="{FF2B5EF4-FFF2-40B4-BE49-F238E27FC236}">
                <a16:creationId xmlns:a16="http://schemas.microsoft.com/office/drawing/2014/main" id="{8D5AD8F2-A384-4742-89D6-596988C0D5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123" y="2750271"/>
            <a:ext cx="8701754" cy="193899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3000" b="1" i="0" u="none" strike="noStrike" kern="0" cap="none" spc="0" normalizeH="0" baseline="0" noProof="0" dirty="0" err="1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uLnTx/>
                <a:uFillTx/>
                <a:latin typeface="UVF TypoSlabserif" panose="02000403050000020004" pitchFamily="2" charset="0"/>
                <a:sym typeface="Arial"/>
              </a:rPr>
              <a:t>Tính</a:t>
            </a:r>
            <a:r>
              <a:rPr kumimoji="0" lang="en-US" altLang="en-US" sz="3000" b="1" i="0" u="none" strike="noStrike" kern="0" cap="none" spc="0" normalizeH="0" noProof="0" dirty="0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uLnTx/>
                <a:uFillTx/>
                <a:latin typeface="UVF TypoSlabserif" panose="02000403050000020004" pitchFamily="2" charset="0"/>
                <a:sym typeface="Arial"/>
              </a:rPr>
              <a:t> </a:t>
            </a:r>
            <a:r>
              <a:rPr kumimoji="0" lang="en-US" altLang="en-US" sz="3000" b="1" i="0" u="none" strike="noStrike" kern="0" cap="none" spc="0" normalizeH="0" noProof="0" dirty="0" err="1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uLnTx/>
                <a:uFillTx/>
                <a:latin typeface="UVF TypoSlabserif" panose="02000403050000020004" pitchFamily="2" charset="0"/>
                <a:sym typeface="Arial"/>
              </a:rPr>
              <a:t>độ</a:t>
            </a:r>
            <a:r>
              <a:rPr kumimoji="0" lang="en-US" altLang="en-US" sz="3000" b="1" i="0" u="none" strike="noStrike" kern="0" cap="none" spc="0" normalizeH="0" noProof="0" dirty="0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uLnTx/>
                <a:uFillTx/>
                <a:latin typeface="UVF TypoSlabserif" panose="02000403050000020004" pitchFamily="2" charset="0"/>
                <a:sym typeface="Arial"/>
              </a:rPr>
              <a:t> </a:t>
            </a:r>
            <a:r>
              <a:rPr kumimoji="0" lang="en-US" altLang="en-US" sz="3000" b="1" i="0" u="none" strike="noStrike" kern="0" cap="none" spc="0" normalizeH="0" noProof="0" dirty="0" err="1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uLnTx/>
                <a:uFillTx/>
                <a:latin typeface="UVF TypoSlabserif" panose="02000403050000020004" pitchFamily="2" charset="0"/>
                <a:sym typeface="Arial"/>
              </a:rPr>
              <a:t>dài</a:t>
            </a:r>
            <a:r>
              <a:rPr kumimoji="0" lang="en-US" altLang="en-US" sz="3000" b="1" i="0" u="none" strike="noStrike" kern="0" cap="none" spc="0" normalizeH="0" noProof="0" dirty="0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uLnTx/>
                <a:uFillTx/>
                <a:latin typeface="UVF TypoSlabserif" panose="02000403050000020004" pitchFamily="2" charset="0"/>
                <a:sym typeface="Arial"/>
              </a:rPr>
              <a:t> </a:t>
            </a:r>
            <a:r>
              <a:rPr lang="en-US" altLang="en-US" sz="3000" b="1" dirty="0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latin typeface="UVF TypoSlabserif" panose="02000403050000020004" pitchFamily="2" charset="0"/>
              </a:rPr>
              <a:t>q</a:t>
            </a:r>
            <a:r>
              <a:rPr kumimoji="0" lang="en-US" altLang="en-US" sz="3000" b="1" i="0" u="none" strike="noStrike" kern="0" cap="none" spc="0" normalizeH="0" noProof="0" dirty="0" err="1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uLnTx/>
                <a:uFillTx/>
                <a:latin typeface="UVF TypoSlabserif" panose="02000403050000020004" pitchFamily="2" charset="0"/>
                <a:sym typeface="Arial"/>
              </a:rPr>
              <a:t>uãng</a:t>
            </a:r>
            <a:r>
              <a:rPr kumimoji="0" lang="en-US" altLang="en-US" sz="3000" b="1" i="0" u="none" strike="noStrike" kern="0" cap="none" spc="0" normalizeH="0" noProof="0" dirty="0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uLnTx/>
                <a:uFillTx/>
                <a:latin typeface="UVF TypoSlabserif" panose="02000403050000020004" pitchFamily="2" charset="0"/>
                <a:sym typeface="Arial"/>
              </a:rPr>
              <a:t> </a:t>
            </a:r>
            <a:r>
              <a:rPr kumimoji="0" lang="en-US" altLang="en-US" sz="3000" b="1" i="0" u="none" strike="noStrike" kern="0" cap="none" spc="0" normalizeH="0" noProof="0" dirty="0" err="1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uLnTx/>
                <a:uFillTx/>
                <a:latin typeface="UVF TypoSlabserif" panose="02000403050000020004" pitchFamily="2" charset="0"/>
                <a:sym typeface="Arial"/>
              </a:rPr>
              <a:t>đường</a:t>
            </a:r>
            <a:r>
              <a:rPr kumimoji="0" lang="en-US" altLang="en-US" sz="3000" b="1" i="0" u="none" strike="noStrike" kern="0" cap="none" spc="0" normalizeH="0" noProof="0" dirty="0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uLnTx/>
                <a:uFillTx/>
                <a:latin typeface="UVF TypoSlabserif" panose="02000403050000020004" pitchFamily="2" charset="0"/>
                <a:sym typeface="Arial"/>
              </a:rPr>
              <a:t> ABCD </a:t>
            </a:r>
            <a:r>
              <a:rPr kumimoji="0" lang="en-US" altLang="en-US" sz="3000" b="1" i="0" u="none" strike="noStrike" kern="0" cap="none" spc="0" normalizeH="0" noProof="0" dirty="0" err="1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uLnTx/>
                <a:uFillTx/>
                <a:latin typeface="UVF TypoSlabserif" panose="02000403050000020004" pitchFamily="2" charset="0"/>
                <a:sym typeface="Arial"/>
              </a:rPr>
              <a:t>với</a:t>
            </a:r>
            <a:r>
              <a:rPr kumimoji="0" lang="en-US" altLang="en-US" sz="3000" b="1" i="0" u="none" strike="noStrike" kern="0" cap="none" spc="0" normalizeH="0" noProof="0" dirty="0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uLnTx/>
                <a:uFillTx/>
                <a:latin typeface="UVF TypoSlabserif" panose="02000403050000020004" pitchFamily="2" charset="0"/>
                <a:sym typeface="Arial"/>
              </a:rPr>
              <a:t>:</a:t>
            </a:r>
          </a:p>
          <a:p>
            <a:pPr marL="514350" marR="0" lvl="0" indent="-51435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AutoNum type="alphaLcParenR"/>
              <a:tabLst/>
              <a:defRPr/>
            </a:pPr>
            <a:r>
              <a:rPr lang="en-US" altLang="en-US" sz="3000" b="1" noProof="0" dirty="0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latin typeface="UVF TypoSlabserif" panose="02000403050000020004" pitchFamily="2" charset="0"/>
              </a:rPr>
              <a:t>m = 4 km,    n = 7 km</a:t>
            </a:r>
          </a:p>
          <a:p>
            <a:pPr marL="514350" marR="0" lvl="0" indent="-51435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AutoNum type="alphaLcParenR"/>
              <a:tabLst/>
              <a:defRPr/>
            </a:pPr>
            <a:r>
              <a:rPr lang="en-US" altLang="en-US" sz="3000" b="1" dirty="0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latin typeface="UVF TypoSlabserif" panose="02000403050000020004" pitchFamily="2" charset="0"/>
              </a:rPr>
              <a:t>m = 5 km,    n = 9 km</a:t>
            </a:r>
            <a:endParaRPr kumimoji="0" lang="en-US" altLang="en-US" sz="3000" b="1" i="0" u="none" strike="noStrike" kern="0" cap="none" spc="0" normalizeH="0" baseline="0" noProof="0" dirty="0">
              <a:ln w="0"/>
              <a:solidFill>
                <a:srgbClr val="3C1A32"/>
              </a:solidFill>
              <a:effectLst>
                <a:outerShdw blurRad="38100" dist="19050" dir="2700000" algn="tl" rotWithShape="0">
                  <a:srgbClr val="3C1A32">
                    <a:alpha val="40000"/>
                  </a:srgbClr>
                </a:outerShdw>
              </a:effectLst>
              <a:uLnTx/>
              <a:uFillTx/>
              <a:latin typeface="UVF TypoSlabserif" panose="02000403050000020004" pitchFamily="2" charset="0"/>
              <a:sym typeface="Arial"/>
            </a:endParaRPr>
          </a:p>
        </p:txBody>
      </p:sp>
      <p:sp>
        <p:nvSpPr>
          <p:cNvPr id="2" name="Rectangle: Rounded Corners 25">
            <a:extLst>
              <a:ext uri="{FF2B5EF4-FFF2-40B4-BE49-F238E27FC236}">
                <a16:creationId xmlns:a16="http://schemas.microsoft.com/office/drawing/2014/main" id="{7C62CC1E-4DA1-6833-06D6-B9FD6AB0FB97}"/>
              </a:ext>
            </a:extLst>
          </p:cNvPr>
          <p:cNvSpPr/>
          <p:nvPr/>
        </p:nvSpPr>
        <p:spPr>
          <a:xfrm>
            <a:off x="1281320" y="108480"/>
            <a:ext cx="7555184" cy="1046775"/>
          </a:xfrm>
          <a:prstGeom prst="roundRect">
            <a:avLst/>
          </a:prstGeom>
          <a:solidFill>
            <a:srgbClr val="FCF3CC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Quãng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đường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 ABCD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gồm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 3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đoạn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như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hình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vẽ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dưới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đây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: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charset="0"/>
              <a:ea typeface="+mn-ea"/>
              <a:cs typeface="Times New Roman" panose="02020603050405020304" charset="0"/>
              <a:sym typeface="Arial"/>
            </a:endParaRPr>
          </a:p>
        </p:txBody>
      </p:sp>
      <p:grpSp>
        <p:nvGrpSpPr>
          <p:cNvPr id="8" name="Google Shape;1348;p59">
            <a:extLst>
              <a:ext uri="{FF2B5EF4-FFF2-40B4-BE49-F238E27FC236}">
                <a16:creationId xmlns:a16="http://schemas.microsoft.com/office/drawing/2014/main" id="{EE8D1EC2-8D6E-B925-8B22-3D7116A8B277}"/>
              </a:ext>
            </a:extLst>
          </p:cNvPr>
          <p:cNvGrpSpPr/>
          <p:nvPr/>
        </p:nvGrpSpPr>
        <p:grpSpPr>
          <a:xfrm rot="3340496">
            <a:off x="149063" y="-104948"/>
            <a:ext cx="692988" cy="1316742"/>
            <a:chOff x="1405725" y="1840175"/>
            <a:chExt cx="2376900" cy="2280050"/>
          </a:xfrm>
        </p:grpSpPr>
        <p:sp>
          <p:nvSpPr>
            <p:cNvPr id="10" name="Google Shape;1349;p59">
              <a:extLst>
                <a:ext uri="{FF2B5EF4-FFF2-40B4-BE49-F238E27FC236}">
                  <a16:creationId xmlns:a16="http://schemas.microsoft.com/office/drawing/2014/main" id="{26E701E9-7266-1405-A05C-3224035EFDF9}"/>
                </a:ext>
              </a:extLst>
            </p:cNvPr>
            <p:cNvSpPr/>
            <p:nvPr/>
          </p:nvSpPr>
          <p:spPr>
            <a:xfrm>
              <a:off x="3591800" y="3137825"/>
              <a:ext cx="190825" cy="158500"/>
            </a:xfrm>
            <a:custGeom>
              <a:avLst/>
              <a:gdLst/>
              <a:ahLst/>
              <a:cxnLst/>
              <a:rect l="l" t="t" r="r" b="b"/>
              <a:pathLst>
                <a:path w="7633" h="6340" extrusionOk="0">
                  <a:moveTo>
                    <a:pt x="5138" y="1"/>
                  </a:moveTo>
                  <a:cubicBezTo>
                    <a:pt x="3715" y="1"/>
                    <a:pt x="2275" y="2008"/>
                    <a:pt x="2275" y="2008"/>
                  </a:cubicBezTo>
                  <a:lnTo>
                    <a:pt x="1" y="5675"/>
                  </a:lnTo>
                  <a:cubicBezTo>
                    <a:pt x="1" y="5675"/>
                    <a:pt x="1509" y="6339"/>
                    <a:pt x="2773" y="6339"/>
                  </a:cubicBezTo>
                  <a:cubicBezTo>
                    <a:pt x="2995" y="6339"/>
                    <a:pt x="3209" y="6319"/>
                    <a:pt x="3406" y="6271"/>
                  </a:cubicBezTo>
                  <a:cubicBezTo>
                    <a:pt x="4716" y="5961"/>
                    <a:pt x="7633" y="1461"/>
                    <a:pt x="5990" y="282"/>
                  </a:cubicBezTo>
                  <a:cubicBezTo>
                    <a:pt x="5714" y="83"/>
                    <a:pt x="5426" y="1"/>
                    <a:pt x="5138" y="1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350;p59">
              <a:extLst>
                <a:ext uri="{FF2B5EF4-FFF2-40B4-BE49-F238E27FC236}">
                  <a16:creationId xmlns:a16="http://schemas.microsoft.com/office/drawing/2014/main" id="{397FF1E3-06E4-FE17-6F02-D27EAC266A50}"/>
                </a:ext>
              </a:extLst>
            </p:cNvPr>
            <p:cNvSpPr/>
            <p:nvPr/>
          </p:nvSpPr>
          <p:spPr>
            <a:xfrm>
              <a:off x="3112875" y="3998675"/>
              <a:ext cx="241250" cy="121550"/>
            </a:xfrm>
            <a:custGeom>
              <a:avLst/>
              <a:gdLst/>
              <a:ahLst/>
              <a:cxnLst/>
              <a:rect l="l" t="t" r="r" b="b"/>
              <a:pathLst>
                <a:path w="9650" h="4862" extrusionOk="0">
                  <a:moveTo>
                    <a:pt x="6995" y="1"/>
                  </a:moveTo>
                  <a:cubicBezTo>
                    <a:pt x="5380" y="1"/>
                    <a:pt x="3418" y="805"/>
                    <a:pt x="3418" y="805"/>
                  </a:cubicBezTo>
                  <a:lnTo>
                    <a:pt x="941" y="1936"/>
                  </a:lnTo>
                  <a:cubicBezTo>
                    <a:pt x="941" y="1936"/>
                    <a:pt x="1" y="4615"/>
                    <a:pt x="2132" y="4841"/>
                  </a:cubicBezTo>
                  <a:cubicBezTo>
                    <a:pt x="2263" y="4855"/>
                    <a:pt x="2408" y="4862"/>
                    <a:pt x="2563" y="4862"/>
                  </a:cubicBezTo>
                  <a:cubicBezTo>
                    <a:pt x="4903" y="4862"/>
                    <a:pt x="9649" y="3292"/>
                    <a:pt x="9002" y="1114"/>
                  </a:cubicBezTo>
                  <a:cubicBezTo>
                    <a:pt x="8745" y="269"/>
                    <a:pt x="7928" y="1"/>
                    <a:pt x="6995" y="1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351;p59">
              <a:extLst>
                <a:ext uri="{FF2B5EF4-FFF2-40B4-BE49-F238E27FC236}">
                  <a16:creationId xmlns:a16="http://schemas.microsoft.com/office/drawing/2014/main" id="{E0C462BB-0B24-80B9-4407-2B5979EC87D1}"/>
                </a:ext>
              </a:extLst>
            </p:cNvPr>
            <p:cNvSpPr/>
            <p:nvPr/>
          </p:nvSpPr>
          <p:spPr>
            <a:xfrm>
              <a:off x="2443150" y="3094800"/>
              <a:ext cx="1207625" cy="952275"/>
            </a:xfrm>
            <a:custGeom>
              <a:avLst/>
              <a:gdLst/>
              <a:ahLst/>
              <a:cxnLst/>
              <a:rect l="l" t="t" r="r" b="b"/>
              <a:pathLst>
                <a:path w="48305" h="38091" extrusionOk="0">
                  <a:moveTo>
                    <a:pt x="36909" y="0"/>
                  </a:moveTo>
                  <a:cubicBezTo>
                    <a:pt x="28415" y="0"/>
                    <a:pt x="18848" y="5039"/>
                    <a:pt x="18848" y="5039"/>
                  </a:cubicBezTo>
                  <a:cubicBezTo>
                    <a:pt x="18848" y="5039"/>
                    <a:pt x="15441" y="4106"/>
                    <a:pt x="11710" y="4106"/>
                  </a:cubicBezTo>
                  <a:cubicBezTo>
                    <a:pt x="7997" y="4106"/>
                    <a:pt x="3962" y="5030"/>
                    <a:pt x="2644" y="8718"/>
                  </a:cubicBezTo>
                  <a:cubicBezTo>
                    <a:pt x="1" y="16124"/>
                    <a:pt x="3691" y="20339"/>
                    <a:pt x="14681" y="25292"/>
                  </a:cubicBezTo>
                  <a:cubicBezTo>
                    <a:pt x="25658" y="30233"/>
                    <a:pt x="27444" y="38091"/>
                    <a:pt x="27444" y="38091"/>
                  </a:cubicBezTo>
                  <a:cubicBezTo>
                    <a:pt x="31207" y="37995"/>
                    <a:pt x="32052" y="36138"/>
                    <a:pt x="32052" y="36138"/>
                  </a:cubicBezTo>
                  <a:cubicBezTo>
                    <a:pt x="32052" y="36138"/>
                    <a:pt x="33469" y="31733"/>
                    <a:pt x="28159" y="23791"/>
                  </a:cubicBezTo>
                  <a:cubicBezTo>
                    <a:pt x="22837" y="15850"/>
                    <a:pt x="17265" y="14624"/>
                    <a:pt x="17265" y="14624"/>
                  </a:cubicBezTo>
                  <a:cubicBezTo>
                    <a:pt x="24444" y="8819"/>
                    <a:pt x="33683" y="7710"/>
                    <a:pt x="39696" y="7710"/>
                  </a:cubicBezTo>
                  <a:cubicBezTo>
                    <a:pt x="43414" y="7710"/>
                    <a:pt x="45899" y="8135"/>
                    <a:pt x="45899" y="8135"/>
                  </a:cubicBezTo>
                  <a:cubicBezTo>
                    <a:pt x="47578" y="7039"/>
                    <a:pt x="48304" y="3325"/>
                    <a:pt x="48304" y="3325"/>
                  </a:cubicBezTo>
                  <a:cubicBezTo>
                    <a:pt x="48304" y="3325"/>
                    <a:pt x="45816" y="146"/>
                    <a:pt x="37231" y="3"/>
                  </a:cubicBezTo>
                  <a:cubicBezTo>
                    <a:pt x="37124" y="1"/>
                    <a:pt x="37017" y="0"/>
                    <a:pt x="369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56;p59">
              <a:extLst>
                <a:ext uri="{FF2B5EF4-FFF2-40B4-BE49-F238E27FC236}">
                  <a16:creationId xmlns:a16="http://schemas.microsoft.com/office/drawing/2014/main" id="{7ABCA77D-7C09-F844-8940-9DEE800DF93F}"/>
                </a:ext>
              </a:extLst>
            </p:cNvPr>
            <p:cNvSpPr/>
            <p:nvPr/>
          </p:nvSpPr>
          <p:spPr>
            <a:xfrm>
              <a:off x="3247425" y="2260675"/>
              <a:ext cx="210150" cy="169550"/>
            </a:xfrm>
            <a:custGeom>
              <a:avLst/>
              <a:gdLst/>
              <a:ahLst/>
              <a:cxnLst/>
              <a:rect l="l" t="t" r="r" b="b"/>
              <a:pathLst>
                <a:path w="8406" h="6782" extrusionOk="0">
                  <a:moveTo>
                    <a:pt x="2551" y="1"/>
                  </a:moveTo>
                  <a:cubicBezTo>
                    <a:pt x="1495" y="1"/>
                    <a:pt x="89" y="1395"/>
                    <a:pt x="48" y="2781"/>
                  </a:cubicBezTo>
                  <a:cubicBezTo>
                    <a:pt x="0" y="4364"/>
                    <a:pt x="1750" y="4793"/>
                    <a:pt x="1750" y="4793"/>
                  </a:cubicBezTo>
                  <a:lnTo>
                    <a:pt x="1381" y="6436"/>
                  </a:lnTo>
                  <a:lnTo>
                    <a:pt x="4144" y="6781"/>
                  </a:lnTo>
                  <a:lnTo>
                    <a:pt x="4513" y="5507"/>
                  </a:lnTo>
                  <a:cubicBezTo>
                    <a:pt x="4513" y="5507"/>
                    <a:pt x="7525" y="5400"/>
                    <a:pt x="8406" y="2769"/>
                  </a:cubicBezTo>
                  <a:lnTo>
                    <a:pt x="8406" y="2769"/>
                  </a:lnTo>
                  <a:cubicBezTo>
                    <a:pt x="8406" y="2769"/>
                    <a:pt x="7274" y="3086"/>
                    <a:pt x="5655" y="3086"/>
                  </a:cubicBezTo>
                  <a:cubicBezTo>
                    <a:pt x="4648" y="3086"/>
                    <a:pt x="3454" y="2963"/>
                    <a:pt x="2227" y="2566"/>
                  </a:cubicBezTo>
                  <a:cubicBezTo>
                    <a:pt x="2227" y="2566"/>
                    <a:pt x="4036" y="626"/>
                    <a:pt x="3001" y="102"/>
                  </a:cubicBezTo>
                  <a:cubicBezTo>
                    <a:pt x="2863" y="33"/>
                    <a:pt x="2711" y="1"/>
                    <a:pt x="2551" y="1"/>
                  </a:cubicBezTo>
                  <a:close/>
                </a:path>
              </a:pathLst>
            </a:custGeom>
            <a:solidFill>
              <a:srgbClr val="784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357;p59">
              <a:extLst>
                <a:ext uri="{FF2B5EF4-FFF2-40B4-BE49-F238E27FC236}">
                  <a16:creationId xmlns:a16="http://schemas.microsoft.com/office/drawing/2014/main" id="{DAC6489E-85D6-0758-B639-70DA1EDF58A7}"/>
                </a:ext>
              </a:extLst>
            </p:cNvPr>
            <p:cNvSpPr/>
            <p:nvPr/>
          </p:nvSpPr>
          <p:spPr>
            <a:xfrm>
              <a:off x="2760150" y="2417225"/>
              <a:ext cx="688800" cy="614250"/>
            </a:xfrm>
            <a:custGeom>
              <a:avLst/>
              <a:gdLst/>
              <a:ahLst/>
              <a:cxnLst/>
              <a:rect l="l" t="t" r="r" b="b"/>
              <a:pathLst>
                <a:path w="27552" h="24570" extrusionOk="0">
                  <a:moveTo>
                    <a:pt x="20330" y="1"/>
                  </a:moveTo>
                  <a:cubicBezTo>
                    <a:pt x="19635" y="1"/>
                    <a:pt x="19040" y="91"/>
                    <a:pt x="18646" y="281"/>
                  </a:cubicBezTo>
                  <a:cubicBezTo>
                    <a:pt x="16884" y="1138"/>
                    <a:pt x="17289" y="4186"/>
                    <a:pt x="13109" y="10044"/>
                  </a:cubicBezTo>
                  <a:cubicBezTo>
                    <a:pt x="8942" y="15890"/>
                    <a:pt x="1" y="17712"/>
                    <a:pt x="1" y="17712"/>
                  </a:cubicBezTo>
                  <a:lnTo>
                    <a:pt x="1560" y="24570"/>
                  </a:lnTo>
                  <a:cubicBezTo>
                    <a:pt x="1560" y="24570"/>
                    <a:pt x="8573" y="23117"/>
                    <a:pt x="14979" y="20081"/>
                  </a:cubicBezTo>
                  <a:cubicBezTo>
                    <a:pt x="21372" y="17033"/>
                    <a:pt x="27552" y="5139"/>
                    <a:pt x="26909" y="2865"/>
                  </a:cubicBezTo>
                  <a:cubicBezTo>
                    <a:pt x="26418" y="1105"/>
                    <a:pt x="22764" y="1"/>
                    <a:pt x="20330" y="1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358;p59">
              <a:extLst>
                <a:ext uri="{FF2B5EF4-FFF2-40B4-BE49-F238E27FC236}">
                  <a16:creationId xmlns:a16="http://schemas.microsoft.com/office/drawing/2014/main" id="{26680CB1-6F6D-C867-D1B9-FD8A69A95773}"/>
                </a:ext>
              </a:extLst>
            </p:cNvPr>
            <p:cNvSpPr/>
            <p:nvPr/>
          </p:nvSpPr>
          <p:spPr>
            <a:xfrm>
              <a:off x="2466075" y="2860000"/>
              <a:ext cx="448300" cy="483300"/>
            </a:xfrm>
            <a:custGeom>
              <a:avLst/>
              <a:gdLst/>
              <a:ahLst/>
              <a:cxnLst/>
              <a:rect l="l" t="t" r="r" b="b"/>
              <a:pathLst>
                <a:path w="17932" h="19332" extrusionOk="0">
                  <a:moveTo>
                    <a:pt x="11764" y="1"/>
                  </a:moveTo>
                  <a:cubicBezTo>
                    <a:pt x="11243" y="325"/>
                    <a:pt x="10560" y="423"/>
                    <a:pt x="9925" y="423"/>
                  </a:cubicBezTo>
                  <a:cubicBezTo>
                    <a:pt x="8950" y="423"/>
                    <a:pt x="8085" y="191"/>
                    <a:pt x="8085" y="191"/>
                  </a:cubicBezTo>
                  <a:cubicBezTo>
                    <a:pt x="8085" y="191"/>
                    <a:pt x="7533" y="138"/>
                    <a:pt x="6830" y="138"/>
                  </a:cubicBezTo>
                  <a:cubicBezTo>
                    <a:pt x="5945" y="138"/>
                    <a:pt x="4820" y="223"/>
                    <a:pt x="4263" y="608"/>
                  </a:cubicBezTo>
                  <a:cubicBezTo>
                    <a:pt x="3795" y="931"/>
                    <a:pt x="3134" y="1017"/>
                    <a:pt x="2564" y="1017"/>
                  </a:cubicBezTo>
                  <a:cubicBezTo>
                    <a:pt x="1914" y="1017"/>
                    <a:pt x="1381" y="906"/>
                    <a:pt x="1381" y="906"/>
                  </a:cubicBezTo>
                  <a:lnTo>
                    <a:pt x="1381" y="906"/>
                  </a:lnTo>
                  <a:cubicBezTo>
                    <a:pt x="1774" y="2680"/>
                    <a:pt x="0" y="17527"/>
                    <a:pt x="0" y="17527"/>
                  </a:cubicBezTo>
                  <a:cubicBezTo>
                    <a:pt x="0" y="17527"/>
                    <a:pt x="4730" y="19332"/>
                    <a:pt x="7785" y="19332"/>
                  </a:cubicBezTo>
                  <a:cubicBezTo>
                    <a:pt x="8050" y="19332"/>
                    <a:pt x="8302" y="19318"/>
                    <a:pt x="8537" y="19289"/>
                  </a:cubicBezTo>
                  <a:cubicBezTo>
                    <a:pt x="11490" y="18932"/>
                    <a:pt x="17931" y="14443"/>
                    <a:pt x="17931" y="14443"/>
                  </a:cubicBezTo>
                  <a:lnTo>
                    <a:pt x="11764" y="1"/>
                  </a:lnTo>
                  <a:close/>
                </a:path>
              </a:pathLst>
            </a:custGeom>
            <a:solidFill>
              <a:srgbClr val="EE4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359;p59">
              <a:extLst>
                <a:ext uri="{FF2B5EF4-FFF2-40B4-BE49-F238E27FC236}">
                  <a16:creationId xmlns:a16="http://schemas.microsoft.com/office/drawing/2014/main" id="{0313CB3C-6263-311F-D342-6496F3E271EF}"/>
                </a:ext>
              </a:extLst>
            </p:cNvPr>
            <p:cNvSpPr/>
            <p:nvPr/>
          </p:nvSpPr>
          <p:spPr>
            <a:xfrm>
              <a:off x="2186275" y="1840175"/>
              <a:ext cx="690268" cy="369800"/>
            </a:xfrm>
            <a:custGeom>
              <a:avLst/>
              <a:gdLst/>
              <a:ahLst/>
              <a:cxnLst/>
              <a:rect l="l" t="t" r="r" b="b"/>
              <a:pathLst>
                <a:path w="26326" h="14792" extrusionOk="0">
                  <a:moveTo>
                    <a:pt x="19048" y="1"/>
                  </a:moveTo>
                  <a:cubicBezTo>
                    <a:pt x="16932" y="1"/>
                    <a:pt x="16467" y="1741"/>
                    <a:pt x="16467" y="1741"/>
                  </a:cubicBezTo>
                  <a:cubicBezTo>
                    <a:pt x="16467" y="1741"/>
                    <a:pt x="14812" y="211"/>
                    <a:pt x="12780" y="211"/>
                  </a:cubicBezTo>
                  <a:cubicBezTo>
                    <a:pt x="12461" y="211"/>
                    <a:pt x="12132" y="249"/>
                    <a:pt x="11800" y="336"/>
                  </a:cubicBezTo>
                  <a:cubicBezTo>
                    <a:pt x="9347" y="967"/>
                    <a:pt x="8394" y="3825"/>
                    <a:pt x="8394" y="3825"/>
                  </a:cubicBezTo>
                  <a:cubicBezTo>
                    <a:pt x="8394" y="3825"/>
                    <a:pt x="7221" y="3098"/>
                    <a:pt x="5357" y="3098"/>
                  </a:cubicBezTo>
                  <a:cubicBezTo>
                    <a:pt x="4641" y="3098"/>
                    <a:pt x="3822" y="3206"/>
                    <a:pt x="2929" y="3503"/>
                  </a:cubicBezTo>
                  <a:cubicBezTo>
                    <a:pt x="1441" y="5575"/>
                    <a:pt x="0" y="8778"/>
                    <a:pt x="2596" y="11516"/>
                  </a:cubicBezTo>
                  <a:cubicBezTo>
                    <a:pt x="3469" y="12433"/>
                    <a:pt x="4308" y="12739"/>
                    <a:pt x="5038" y="12739"/>
                  </a:cubicBezTo>
                  <a:cubicBezTo>
                    <a:pt x="6498" y="12739"/>
                    <a:pt x="7525" y="11516"/>
                    <a:pt x="7525" y="11516"/>
                  </a:cubicBezTo>
                  <a:lnTo>
                    <a:pt x="7525" y="11516"/>
                  </a:lnTo>
                  <a:cubicBezTo>
                    <a:pt x="7525" y="11517"/>
                    <a:pt x="6811" y="14719"/>
                    <a:pt x="10597" y="14791"/>
                  </a:cubicBezTo>
                  <a:cubicBezTo>
                    <a:pt x="10626" y="14791"/>
                    <a:pt x="10655" y="14791"/>
                    <a:pt x="10683" y="14791"/>
                  </a:cubicBezTo>
                  <a:cubicBezTo>
                    <a:pt x="14376" y="14791"/>
                    <a:pt x="14693" y="10254"/>
                    <a:pt x="14693" y="10254"/>
                  </a:cubicBezTo>
                  <a:cubicBezTo>
                    <a:pt x="14693" y="10254"/>
                    <a:pt x="15874" y="12685"/>
                    <a:pt x="17977" y="12685"/>
                  </a:cubicBezTo>
                  <a:cubicBezTo>
                    <a:pt x="18511" y="12685"/>
                    <a:pt x="19104" y="12528"/>
                    <a:pt x="19753" y="12135"/>
                  </a:cubicBezTo>
                  <a:cubicBezTo>
                    <a:pt x="22955" y="10195"/>
                    <a:pt x="21801" y="7909"/>
                    <a:pt x="21801" y="7909"/>
                  </a:cubicBezTo>
                  <a:lnTo>
                    <a:pt x="21801" y="7909"/>
                  </a:lnTo>
                  <a:cubicBezTo>
                    <a:pt x="21801" y="7909"/>
                    <a:pt x="22609" y="8943"/>
                    <a:pt x="23632" y="8943"/>
                  </a:cubicBezTo>
                  <a:cubicBezTo>
                    <a:pt x="24302" y="8943"/>
                    <a:pt x="25065" y="8498"/>
                    <a:pt x="25754" y="7028"/>
                  </a:cubicBezTo>
                  <a:cubicBezTo>
                    <a:pt x="26289" y="5861"/>
                    <a:pt x="26325" y="4837"/>
                    <a:pt x="26123" y="3968"/>
                  </a:cubicBezTo>
                  <a:cubicBezTo>
                    <a:pt x="26075" y="3920"/>
                    <a:pt x="26027" y="3873"/>
                    <a:pt x="25980" y="3825"/>
                  </a:cubicBezTo>
                  <a:cubicBezTo>
                    <a:pt x="25265" y="3101"/>
                    <a:pt x="24593" y="2880"/>
                    <a:pt x="24040" y="2880"/>
                  </a:cubicBezTo>
                  <a:cubicBezTo>
                    <a:pt x="23174" y="2880"/>
                    <a:pt x="22598" y="3420"/>
                    <a:pt x="22598" y="3420"/>
                  </a:cubicBezTo>
                  <a:cubicBezTo>
                    <a:pt x="22598" y="3420"/>
                    <a:pt x="22872" y="694"/>
                    <a:pt x="19967" y="98"/>
                  </a:cubicBezTo>
                  <a:cubicBezTo>
                    <a:pt x="19631" y="31"/>
                    <a:pt x="19325" y="1"/>
                    <a:pt x="190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360;p59">
              <a:extLst>
                <a:ext uri="{FF2B5EF4-FFF2-40B4-BE49-F238E27FC236}">
                  <a16:creationId xmlns:a16="http://schemas.microsoft.com/office/drawing/2014/main" id="{2C0EC6D9-BAB4-1944-5171-AE8FC287D288}"/>
                </a:ext>
              </a:extLst>
            </p:cNvPr>
            <p:cNvSpPr/>
            <p:nvPr/>
          </p:nvSpPr>
          <p:spPr>
            <a:xfrm>
              <a:off x="2036250" y="1918225"/>
              <a:ext cx="1001950" cy="839000"/>
            </a:xfrm>
            <a:custGeom>
              <a:avLst/>
              <a:gdLst/>
              <a:ahLst/>
              <a:cxnLst/>
              <a:rect l="l" t="t" r="r" b="b"/>
              <a:pathLst>
                <a:path w="40078" h="33560" extrusionOk="0">
                  <a:moveTo>
                    <a:pt x="9680" y="0"/>
                  </a:moveTo>
                  <a:lnTo>
                    <a:pt x="9680" y="0"/>
                  </a:lnTo>
                  <a:cubicBezTo>
                    <a:pt x="9454" y="72"/>
                    <a:pt x="9216" y="167"/>
                    <a:pt x="8978" y="262"/>
                  </a:cubicBezTo>
                  <a:cubicBezTo>
                    <a:pt x="5394" y="1810"/>
                    <a:pt x="5978" y="6573"/>
                    <a:pt x="5978" y="6573"/>
                  </a:cubicBezTo>
                  <a:cubicBezTo>
                    <a:pt x="5978" y="6573"/>
                    <a:pt x="2799" y="7025"/>
                    <a:pt x="1572" y="10656"/>
                  </a:cubicBezTo>
                  <a:cubicBezTo>
                    <a:pt x="358" y="14288"/>
                    <a:pt x="2049" y="15490"/>
                    <a:pt x="2049" y="15490"/>
                  </a:cubicBezTo>
                  <a:cubicBezTo>
                    <a:pt x="2049" y="15490"/>
                    <a:pt x="1" y="16324"/>
                    <a:pt x="370" y="19848"/>
                  </a:cubicBezTo>
                  <a:cubicBezTo>
                    <a:pt x="727" y="23372"/>
                    <a:pt x="2680" y="23420"/>
                    <a:pt x="2680" y="23420"/>
                  </a:cubicBezTo>
                  <a:cubicBezTo>
                    <a:pt x="2680" y="23420"/>
                    <a:pt x="1275" y="24146"/>
                    <a:pt x="1953" y="25801"/>
                  </a:cubicBezTo>
                  <a:cubicBezTo>
                    <a:pt x="2632" y="27456"/>
                    <a:pt x="4537" y="27956"/>
                    <a:pt x="4537" y="27956"/>
                  </a:cubicBezTo>
                  <a:cubicBezTo>
                    <a:pt x="4537" y="27956"/>
                    <a:pt x="3561" y="29552"/>
                    <a:pt x="6299" y="30957"/>
                  </a:cubicBezTo>
                  <a:cubicBezTo>
                    <a:pt x="7296" y="31468"/>
                    <a:pt x="8082" y="31631"/>
                    <a:pt x="8678" y="31631"/>
                  </a:cubicBezTo>
                  <a:cubicBezTo>
                    <a:pt x="9718" y="31631"/>
                    <a:pt x="10180" y="31135"/>
                    <a:pt x="10181" y="31135"/>
                  </a:cubicBezTo>
                  <a:lnTo>
                    <a:pt x="10181" y="31135"/>
                  </a:lnTo>
                  <a:cubicBezTo>
                    <a:pt x="10180" y="31135"/>
                    <a:pt x="9847" y="32993"/>
                    <a:pt x="12621" y="33493"/>
                  </a:cubicBezTo>
                  <a:cubicBezTo>
                    <a:pt x="12873" y="33538"/>
                    <a:pt x="13109" y="33559"/>
                    <a:pt x="13329" y="33559"/>
                  </a:cubicBezTo>
                  <a:cubicBezTo>
                    <a:pt x="15518" y="33559"/>
                    <a:pt x="16157" y="31504"/>
                    <a:pt x="16157" y="31504"/>
                  </a:cubicBezTo>
                  <a:lnTo>
                    <a:pt x="31778" y="29504"/>
                  </a:lnTo>
                  <a:cubicBezTo>
                    <a:pt x="31778" y="29504"/>
                    <a:pt x="35088" y="28909"/>
                    <a:pt x="35862" y="27099"/>
                  </a:cubicBezTo>
                  <a:cubicBezTo>
                    <a:pt x="36624" y="25289"/>
                    <a:pt x="35136" y="24694"/>
                    <a:pt x="35136" y="24694"/>
                  </a:cubicBezTo>
                  <a:cubicBezTo>
                    <a:pt x="36624" y="24456"/>
                    <a:pt x="37886" y="23456"/>
                    <a:pt x="38446" y="22051"/>
                  </a:cubicBezTo>
                  <a:cubicBezTo>
                    <a:pt x="39398" y="19658"/>
                    <a:pt x="37446" y="18288"/>
                    <a:pt x="37446" y="18288"/>
                  </a:cubicBezTo>
                  <a:cubicBezTo>
                    <a:pt x="37446" y="18288"/>
                    <a:pt x="40077" y="17062"/>
                    <a:pt x="39708" y="14336"/>
                  </a:cubicBezTo>
                  <a:cubicBezTo>
                    <a:pt x="39351" y="11621"/>
                    <a:pt x="36529" y="11276"/>
                    <a:pt x="36529" y="11276"/>
                  </a:cubicBezTo>
                  <a:cubicBezTo>
                    <a:pt x="36529" y="11276"/>
                    <a:pt x="38684" y="10002"/>
                    <a:pt x="36755" y="6215"/>
                  </a:cubicBezTo>
                  <a:cubicBezTo>
                    <a:pt x="36102" y="4926"/>
                    <a:pt x="35262" y="4601"/>
                    <a:pt x="34580" y="4601"/>
                  </a:cubicBezTo>
                  <a:cubicBezTo>
                    <a:pt x="33883" y="4601"/>
                    <a:pt x="33350" y="4941"/>
                    <a:pt x="33350" y="4941"/>
                  </a:cubicBezTo>
                  <a:cubicBezTo>
                    <a:pt x="33350" y="4941"/>
                    <a:pt x="34517" y="2322"/>
                    <a:pt x="32874" y="465"/>
                  </a:cubicBezTo>
                  <a:lnTo>
                    <a:pt x="32874" y="465"/>
                  </a:lnTo>
                  <a:cubicBezTo>
                    <a:pt x="33088" y="1334"/>
                    <a:pt x="33052" y="2358"/>
                    <a:pt x="32505" y="3513"/>
                  </a:cubicBezTo>
                  <a:cubicBezTo>
                    <a:pt x="31819" y="4987"/>
                    <a:pt x="31055" y="5432"/>
                    <a:pt x="30383" y="5432"/>
                  </a:cubicBezTo>
                  <a:cubicBezTo>
                    <a:pt x="29362" y="5432"/>
                    <a:pt x="28552" y="4406"/>
                    <a:pt x="28552" y="4406"/>
                  </a:cubicBezTo>
                  <a:lnTo>
                    <a:pt x="28552" y="4406"/>
                  </a:lnTo>
                  <a:cubicBezTo>
                    <a:pt x="28552" y="4406"/>
                    <a:pt x="29707" y="6680"/>
                    <a:pt x="26516" y="8621"/>
                  </a:cubicBezTo>
                  <a:cubicBezTo>
                    <a:pt x="25866" y="9014"/>
                    <a:pt x="25271" y="9171"/>
                    <a:pt x="24736" y="9171"/>
                  </a:cubicBezTo>
                  <a:cubicBezTo>
                    <a:pt x="22636" y="9171"/>
                    <a:pt x="21456" y="6751"/>
                    <a:pt x="21456" y="6751"/>
                  </a:cubicBezTo>
                  <a:cubicBezTo>
                    <a:pt x="21456" y="6751"/>
                    <a:pt x="21139" y="11276"/>
                    <a:pt x="17435" y="11276"/>
                  </a:cubicBezTo>
                  <a:cubicBezTo>
                    <a:pt x="17406" y="11276"/>
                    <a:pt x="17377" y="11276"/>
                    <a:pt x="17348" y="11276"/>
                  </a:cubicBezTo>
                  <a:cubicBezTo>
                    <a:pt x="13574" y="11216"/>
                    <a:pt x="14288" y="8002"/>
                    <a:pt x="14288" y="8001"/>
                  </a:cubicBezTo>
                  <a:lnTo>
                    <a:pt x="14288" y="8001"/>
                  </a:lnTo>
                  <a:cubicBezTo>
                    <a:pt x="14288" y="8002"/>
                    <a:pt x="13256" y="9229"/>
                    <a:pt x="11796" y="9229"/>
                  </a:cubicBezTo>
                  <a:cubicBezTo>
                    <a:pt x="11066" y="9229"/>
                    <a:pt x="10228" y="8922"/>
                    <a:pt x="9359" y="8001"/>
                  </a:cubicBezTo>
                  <a:cubicBezTo>
                    <a:pt x="6763" y="5275"/>
                    <a:pt x="8192" y="2060"/>
                    <a:pt x="96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361;p59">
              <a:extLst>
                <a:ext uri="{FF2B5EF4-FFF2-40B4-BE49-F238E27FC236}">
                  <a16:creationId xmlns:a16="http://schemas.microsoft.com/office/drawing/2014/main" id="{5858ADC6-FEC1-EF1F-981A-8990207617CF}"/>
                </a:ext>
              </a:extLst>
            </p:cNvPr>
            <p:cNvSpPr/>
            <p:nvPr/>
          </p:nvSpPr>
          <p:spPr>
            <a:xfrm>
              <a:off x="2565475" y="2778750"/>
              <a:ext cx="102725" cy="109250"/>
            </a:xfrm>
            <a:custGeom>
              <a:avLst/>
              <a:gdLst/>
              <a:ahLst/>
              <a:cxnLst/>
              <a:rect l="l" t="t" r="r" b="b"/>
              <a:pathLst>
                <a:path w="4109" h="4370" extrusionOk="0">
                  <a:moveTo>
                    <a:pt x="3609" y="0"/>
                  </a:moveTo>
                  <a:lnTo>
                    <a:pt x="1" y="655"/>
                  </a:lnTo>
                  <a:lnTo>
                    <a:pt x="299" y="3858"/>
                  </a:lnTo>
                  <a:cubicBezTo>
                    <a:pt x="299" y="3858"/>
                    <a:pt x="1174" y="4370"/>
                    <a:pt x="2181" y="4370"/>
                  </a:cubicBezTo>
                  <a:cubicBezTo>
                    <a:pt x="2836" y="4370"/>
                    <a:pt x="3546" y="4154"/>
                    <a:pt x="4109" y="3441"/>
                  </a:cubicBezTo>
                  <a:lnTo>
                    <a:pt x="3609" y="0"/>
                  </a:lnTo>
                  <a:close/>
                </a:path>
              </a:pathLst>
            </a:custGeom>
            <a:solidFill>
              <a:srgbClr val="6538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362;p59">
              <a:extLst>
                <a:ext uri="{FF2B5EF4-FFF2-40B4-BE49-F238E27FC236}">
                  <a16:creationId xmlns:a16="http://schemas.microsoft.com/office/drawing/2014/main" id="{E0134819-30D0-D277-0357-1E94D9F201BD}"/>
                </a:ext>
              </a:extLst>
            </p:cNvPr>
            <p:cNvSpPr/>
            <p:nvPr/>
          </p:nvSpPr>
          <p:spPr>
            <a:xfrm>
              <a:off x="2186900" y="2461675"/>
              <a:ext cx="187825" cy="169400"/>
            </a:xfrm>
            <a:custGeom>
              <a:avLst/>
              <a:gdLst/>
              <a:ahLst/>
              <a:cxnLst/>
              <a:rect l="l" t="t" r="r" b="b"/>
              <a:pathLst>
                <a:path w="7513" h="6776" extrusionOk="0">
                  <a:moveTo>
                    <a:pt x="3147" y="0"/>
                  </a:moveTo>
                  <a:cubicBezTo>
                    <a:pt x="2114" y="0"/>
                    <a:pt x="604" y="441"/>
                    <a:pt x="297" y="2920"/>
                  </a:cubicBezTo>
                  <a:cubicBezTo>
                    <a:pt x="0" y="5317"/>
                    <a:pt x="1715" y="6775"/>
                    <a:pt x="3410" y="6775"/>
                  </a:cubicBezTo>
                  <a:cubicBezTo>
                    <a:pt x="4435" y="6775"/>
                    <a:pt x="5451" y="6243"/>
                    <a:pt x="6012" y="5063"/>
                  </a:cubicBezTo>
                  <a:cubicBezTo>
                    <a:pt x="7512" y="1932"/>
                    <a:pt x="4143" y="134"/>
                    <a:pt x="4143" y="134"/>
                  </a:cubicBezTo>
                  <a:cubicBezTo>
                    <a:pt x="4143" y="134"/>
                    <a:pt x="3717" y="0"/>
                    <a:pt x="3147" y="0"/>
                  </a:cubicBezTo>
                  <a:close/>
                </a:path>
              </a:pathLst>
            </a:custGeom>
            <a:solidFill>
              <a:srgbClr val="6538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363;p59">
              <a:extLst>
                <a:ext uri="{FF2B5EF4-FFF2-40B4-BE49-F238E27FC236}">
                  <a16:creationId xmlns:a16="http://schemas.microsoft.com/office/drawing/2014/main" id="{4FC10CF0-3009-650C-1AF9-9971805C5497}"/>
                </a:ext>
              </a:extLst>
            </p:cNvPr>
            <p:cNvSpPr/>
            <p:nvPr/>
          </p:nvSpPr>
          <p:spPr>
            <a:xfrm>
              <a:off x="2799150" y="2314300"/>
              <a:ext cx="119375" cy="147475"/>
            </a:xfrm>
            <a:custGeom>
              <a:avLst/>
              <a:gdLst/>
              <a:ahLst/>
              <a:cxnLst/>
              <a:rect l="l" t="t" r="r" b="b"/>
              <a:pathLst>
                <a:path w="4775" h="5899" extrusionOk="0">
                  <a:moveTo>
                    <a:pt x="1005" y="0"/>
                  </a:moveTo>
                  <a:cubicBezTo>
                    <a:pt x="427" y="0"/>
                    <a:pt x="0" y="136"/>
                    <a:pt x="0" y="136"/>
                  </a:cubicBezTo>
                  <a:lnTo>
                    <a:pt x="1548" y="5898"/>
                  </a:lnTo>
                  <a:cubicBezTo>
                    <a:pt x="1548" y="5898"/>
                    <a:pt x="4775" y="4827"/>
                    <a:pt x="3787" y="2041"/>
                  </a:cubicBezTo>
                  <a:cubicBezTo>
                    <a:pt x="3191" y="333"/>
                    <a:pt x="1912" y="0"/>
                    <a:pt x="1005" y="0"/>
                  </a:cubicBezTo>
                  <a:close/>
                </a:path>
              </a:pathLst>
            </a:custGeom>
            <a:solidFill>
              <a:srgbClr val="6538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364;p59">
              <a:extLst>
                <a:ext uri="{FF2B5EF4-FFF2-40B4-BE49-F238E27FC236}">
                  <a16:creationId xmlns:a16="http://schemas.microsoft.com/office/drawing/2014/main" id="{5CC9EE57-23AD-3FFF-73FD-0DC68D6A7B23}"/>
                </a:ext>
              </a:extLst>
            </p:cNvPr>
            <p:cNvSpPr/>
            <p:nvPr/>
          </p:nvSpPr>
          <p:spPr>
            <a:xfrm>
              <a:off x="2290450" y="2257250"/>
              <a:ext cx="690300" cy="542600"/>
            </a:xfrm>
            <a:custGeom>
              <a:avLst/>
              <a:gdLst/>
              <a:ahLst/>
              <a:cxnLst/>
              <a:rect l="l" t="t" r="r" b="b"/>
              <a:pathLst>
                <a:path w="27612" h="21704" extrusionOk="0">
                  <a:moveTo>
                    <a:pt x="16348" y="1"/>
                  </a:moveTo>
                  <a:cubicBezTo>
                    <a:pt x="16348" y="1"/>
                    <a:pt x="15967" y="1667"/>
                    <a:pt x="13490" y="2144"/>
                  </a:cubicBezTo>
                  <a:cubicBezTo>
                    <a:pt x="13150" y="2209"/>
                    <a:pt x="12830" y="2237"/>
                    <a:pt x="12533" y="2237"/>
                  </a:cubicBezTo>
                  <a:cubicBezTo>
                    <a:pt x="10662" y="2237"/>
                    <a:pt x="9668" y="1120"/>
                    <a:pt x="9668" y="1120"/>
                  </a:cubicBezTo>
                  <a:cubicBezTo>
                    <a:pt x="9607" y="3265"/>
                    <a:pt x="7838" y="4754"/>
                    <a:pt x="5935" y="4754"/>
                  </a:cubicBezTo>
                  <a:cubicBezTo>
                    <a:pt x="5260" y="4754"/>
                    <a:pt x="4568" y="4567"/>
                    <a:pt x="3930" y="4156"/>
                  </a:cubicBezTo>
                  <a:cubicBezTo>
                    <a:pt x="3624" y="8288"/>
                    <a:pt x="82" y="8311"/>
                    <a:pt x="2" y="8311"/>
                  </a:cubicBezTo>
                  <a:cubicBezTo>
                    <a:pt x="1" y="8311"/>
                    <a:pt x="1" y="8311"/>
                    <a:pt x="1" y="8311"/>
                  </a:cubicBezTo>
                  <a:lnTo>
                    <a:pt x="1" y="8311"/>
                  </a:lnTo>
                  <a:cubicBezTo>
                    <a:pt x="2374" y="15390"/>
                    <a:pt x="3763" y="21704"/>
                    <a:pt x="11529" y="21704"/>
                  </a:cubicBezTo>
                  <a:cubicBezTo>
                    <a:pt x="12802" y="21704"/>
                    <a:pt x="14247" y="21534"/>
                    <a:pt x="15895" y="21170"/>
                  </a:cubicBezTo>
                  <a:cubicBezTo>
                    <a:pt x="27611" y="18586"/>
                    <a:pt x="20348" y="2418"/>
                    <a:pt x="20348" y="2418"/>
                  </a:cubicBezTo>
                  <a:lnTo>
                    <a:pt x="20348" y="2418"/>
                  </a:lnTo>
                  <a:cubicBezTo>
                    <a:pt x="20290" y="2421"/>
                    <a:pt x="20232" y="2422"/>
                    <a:pt x="20175" y="2422"/>
                  </a:cubicBezTo>
                  <a:cubicBezTo>
                    <a:pt x="17944" y="2422"/>
                    <a:pt x="16348" y="1"/>
                    <a:pt x="16348" y="1"/>
                  </a:cubicBezTo>
                  <a:close/>
                </a:path>
              </a:pathLst>
            </a:custGeom>
            <a:solidFill>
              <a:srgbClr val="784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365;p59">
              <a:extLst>
                <a:ext uri="{FF2B5EF4-FFF2-40B4-BE49-F238E27FC236}">
                  <a16:creationId xmlns:a16="http://schemas.microsoft.com/office/drawing/2014/main" id="{D7C86FCA-ADA1-AF0A-266F-4AC935705477}"/>
                </a:ext>
              </a:extLst>
            </p:cNvPr>
            <p:cNvSpPr/>
            <p:nvPr/>
          </p:nvSpPr>
          <p:spPr>
            <a:xfrm>
              <a:off x="2343150" y="2483175"/>
              <a:ext cx="155975" cy="160150"/>
            </a:xfrm>
            <a:custGeom>
              <a:avLst/>
              <a:gdLst/>
              <a:ahLst/>
              <a:cxnLst/>
              <a:rect l="l" t="t" r="r" b="b"/>
              <a:pathLst>
                <a:path w="6239" h="6406" extrusionOk="0">
                  <a:moveTo>
                    <a:pt x="2572" y="0"/>
                  </a:moveTo>
                  <a:cubicBezTo>
                    <a:pt x="0" y="2191"/>
                    <a:pt x="1536" y="6394"/>
                    <a:pt x="4917" y="6406"/>
                  </a:cubicBezTo>
                  <a:cubicBezTo>
                    <a:pt x="5096" y="6394"/>
                    <a:pt x="5274" y="6382"/>
                    <a:pt x="5453" y="6358"/>
                  </a:cubicBezTo>
                  <a:cubicBezTo>
                    <a:pt x="5929" y="5180"/>
                    <a:pt x="6239" y="3668"/>
                    <a:pt x="5596" y="2322"/>
                  </a:cubicBezTo>
                  <a:cubicBezTo>
                    <a:pt x="4953" y="953"/>
                    <a:pt x="3667" y="310"/>
                    <a:pt x="25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366;p59">
              <a:extLst>
                <a:ext uri="{FF2B5EF4-FFF2-40B4-BE49-F238E27FC236}">
                  <a16:creationId xmlns:a16="http://schemas.microsoft.com/office/drawing/2014/main" id="{3FB46504-EAB5-B239-87B6-9715CBA2DE30}"/>
                </a:ext>
              </a:extLst>
            </p:cNvPr>
            <p:cNvSpPr/>
            <p:nvPr/>
          </p:nvSpPr>
          <p:spPr>
            <a:xfrm>
              <a:off x="2407425" y="2461475"/>
              <a:ext cx="149450" cy="180675"/>
            </a:xfrm>
            <a:custGeom>
              <a:avLst/>
              <a:gdLst/>
              <a:ahLst/>
              <a:cxnLst/>
              <a:rect l="l" t="t" r="r" b="b"/>
              <a:pathLst>
                <a:path w="5978" h="7227" extrusionOk="0">
                  <a:moveTo>
                    <a:pt x="2327" y="0"/>
                  </a:moveTo>
                  <a:cubicBezTo>
                    <a:pt x="1526" y="0"/>
                    <a:pt x="707" y="270"/>
                    <a:pt x="1" y="868"/>
                  </a:cubicBezTo>
                  <a:cubicBezTo>
                    <a:pt x="1096" y="1166"/>
                    <a:pt x="2382" y="1821"/>
                    <a:pt x="3025" y="3190"/>
                  </a:cubicBezTo>
                  <a:cubicBezTo>
                    <a:pt x="3680" y="4559"/>
                    <a:pt x="3358" y="6048"/>
                    <a:pt x="2882" y="7226"/>
                  </a:cubicBezTo>
                  <a:cubicBezTo>
                    <a:pt x="4656" y="6964"/>
                    <a:pt x="5978" y="5440"/>
                    <a:pt x="5978" y="3643"/>
                  </a:cubicBezTo>
                  <a:cubicBezTo>
                    <a:pt x="5978" y="1474"/>
                    <a:pt x="4201" y="0"/>
                    <a:pt x="23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367;p59">
              <a:extLst>
                <a:ext uri="{FF2B5EF4-FFF2-40B4-BE49-F238E27FC236}">
                  <a16:creationId xmlns:a16="http://schemas.microsoft.com/office/drawing/2014/main" id="{DE337C34-D48C-991D-3898-0D99BB2EC4A6}"/>
                </a:ext>
              </a:extLst>
            </p:cNvPr>
            <p:cNvSpPr/>
            <p:nvPr/>
          </p:nvSpPr>
          <p:spPr>
            <a:xfrm>
              <a:off x="2605750" y="2402800"/>
              <a:ext cx="141325" cy="144700"/>
            </a:xfrm>
            <a:custGeom>
              <a:avLst/>
              <a:gdLst/>
              <a:ahLst/>
              <a:cxnLst/>
              <a:rect l="l" t="t" r="r" b="b"/>
              <a:pathLst>
                <a:path w="5653" h="5788" extrusionOk="0">
                  <a:moveTo>
                    <a:pt x="2343" y="1"/>
                  </a:moveTo>
                  <a:lnTo>
                    <a:pt x="2343" y="1"/>
                  </a:lnTo>
                  <a:cubicBezTo>
                    <a:pt x="1" y="1962"/>
                    <a:pt x="1386" y="5787"/>
                    <a:pt x="4448" y="5787"/>
                  </a:cubicBezTo>
                  <a:cubicBezTo>
                    <a:pt x="4453" y="5787"/>
                    <a:pt x="4457" y="5787"/>
                    <a:pt x="4462" y="5787"/>
                  </a:cubicBezTo>
                  <a:cubicBezTo>
                    <a:pt x="4617" y="5775"/>
                    <a:pt x="4784" y="5763"/>
                    <a:pt x="4938" y="5740"/>
                  </a:cubicBezTo>
                  <a:cubicBezTo>
                    <a:pt x="5367" y="4680"/>
                    <a:pt x="5653" y="3311"/>
                    <a:pt x="5069" y="2096"/>
                  </a:cubicBezTo>
                  <a:cubicBezTo>
                    <a:pt x="4486" y="858"/>
                    <a:pt x="3331" y="275"/>
                    <a:pt x="23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368;p59">
              <a:extLst>
                <a:ext uri="{FF2B5EF4-FFF2-40B4-BE49-F238E27FC236}">
                  <a16:creationId xmlns:a16="http://schemas.microsoft.com/office/drawing/2014/main" id="{98717602-3322-6608-9EB9-404F1945BE09}"/>
                </a:ext>
              </a:extLst>
            </p:cNvPr>
            <p:cNvSpPr/>
            <p:nvPr/>
          </p:nvSpPr>
          <p:spPr>
            <a:xfrm>
              <a:off x="2664300" y="2383125"/>
              <a:ext cx="135075" cy="163175"/>
            </a:xfrm>
            <a:custGeom>
              <a:avLst/>
              <a:gdLst/>
              <a:ahLst/>
              <a:cxnLst/>
              <a:rect l="l" t="t" r="r" b="b"/>
              <a:pathLst>
                <a:path w="5403" h="6527" extrusionOk="0">
                  <a:moveTo>
                    <a:pt x="2108" y="1"/>
                  </a:moveTo>
                  <a:cubicBezTo>
                    <a:pt x="1382" y="1"/>
                    <a:pt x="640" y="245"/>
                    <a:pt x="1" y="788"/>
                  </a:cubicBezTo>
                  <a:cubicBezTo>
                    <a:pt x="989" y="1062"/>
                    <a:pt x="2144" y="1645"/>
                    <a:pt x="2727" y="2883"/>
                  </a:cubicBezTo>
                  <a:cubicBezTo>
                    <a:pt x="3323" y="4121"/>
                    <a:pt x="3025" y="5467"/>
                    <a:pt x="2596" y="6527"/>
                  </a:cubicBezTo>
                  <a:cubicBezTo>
                    <a:pt x="4204" y="6288"/>
                    <a:pt x="5394" y="4919"/>
                    <a:pt x="5394" y="3288"/>
                  </a:cubicBezTo>
                  <a:cubicBezTo>
                    <a:pt x="5403" y="1329"/>
                    <a:pt x="3801" y="1"/>
                    <a:pt x="21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369;p59">
              <a:extLst>
                <a:ext uri="{FF2B5EF4-FFF2-40B4-BE49-F238E27FC236}">
                  <a16:creationId xmlns:a16="http://schemas.microsoft.com/office/drawing/2014/main" id="{12DE5D07-7C87-9346-AEDA-EC5D469BA5C4}"/>
                </a:ext>
              </a:extLst>
            </p:cNvPr>
            <p:cNvSpPr/>
            <p:nvPr/>
          </p:nvSpPr>
          <p:spPr>
            <a:xfrm>
              <a:off x="2655675" y="2559325"/>
              <a:ext cx="62525" cy="43825"/>
            </a:xfrm>
            <a:custGeom>
              <a:avLst/>
              <a:gdLst/>
              <a:ahLst/>
              <a:cxnLst/>
              <a:rect l="l" t="t" r="r" b="b"/>
              <a:pathLst>
                <a:path w="2501" h="1753" extrusionOk="0">
                  <a:moveTo>
                    <a:pt x="1152" y="0"/>
                  </a:moveTo>
                  <a:cubicBezTo>
                    <a:pt x="271" y="0"/>
                    <a:pt x="1" y="1003"/>
                    <a:pt x="1" y="1003"/>
                  </a:cubicBezTo>
                  <a:cubicBezTo>
                    <a:pt x="366" y="819"/>
                    <a:pt x="683" y="746"/>
                    <a:pt x="956" y="746"/>
                  </a:cubicBezTo>
                  <a:cubicBezTo>
                    <a:pt x="1975" y="746"/>
                    <a:pt x="2382" y="1753"/>
                    <a:pt x="2382" y="1753"/>
                  </a:cubicBezTo>
                  <a:cubicBezTo>
                    <a:pt x="2382" y="1753"/>
                    <a:pt x="2501" y="229"/>
                    <a:pt x="1406" y="26"/>
                  </a:cubicBezTo>
                  <a:cubicBezTo>
                    <a:pt x="1316" y="9"/>
                    <a:pt x="1232" y="0"/>
                    <a:pt x="1152" y="0"/>
                  </a:cubicBezTo>
                  <a:close/>
                </a:path>
              </a:pathLst>
            </a:custGeom>
            <a:solidFill>
              <a:srgbClr val="6538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370;p59">
              <a:extLst>
                <a:ext uri="{FF2B5EF4-FFF2-40B4-BE49-F238E27FC236}">
                  <a16:creationId xmlns:a16="http://schemas.microsoft.com/office/drawing/2014/main" id="{7443806E-31F5-797B-DBBB-95992CB07B28}"/>
                </a:ext>
              </a:extLst>
            </p:cNvPr>
            <p:cNvSpPr/>
            <p:nvPr/>
          </p:nvSpPr>
          <p:spPr>
            <a:xfrm>
              <a:off x="2506550" y="2673975"/>
              <a:ext cx="161650" cy="81875"/>
            </a:xfrm>
            <a:custGeom>
              <a:avLst/>
              <a:gdLst/>
              <a:ahLst/>
              <a:cxnLst/>
              <a:rect l="l" t="t" r="r" b="b"/>
              <a:pathLst>
                <a:path w="6466" h="3275" extrusionOk="0">
                  <a:moveTo>
                    <a:pt x="6466" y="0"/>
                  </a:moveTo>
                  <a:lnTo>
                    <a:pt x="6466" y="0"/>
                  </a:lnTo>
                  <a:cubicBezTo>
                    <a:pt x="5317" y="378"/>
                    <a:pt x="4000" y="488"/>
                    <a:pt x="2856" y="488"/>
                  </a:cubicBezTo>
                  <a:cubicBezTo>
                    <a:pt x="1261" y="488"/>
                    <a:pt x="1" y="274"/>
                    <a:pt x="1" y="274"/>
                  </a:cubicBezTo>
                  <a:lnTo>
                    <a:pt x="1" y="274"/>
                  </a:lnTo>
                  <a:cubicBezTo>
                    <a:pt x="1" y="274"/>
                    <a:pt x="358" y="3275"/>
                    <a:pt x="3227" y="3275"/>
                  </a:cubicBezTo>
                  <a:cubicBezTo>
                    <a:pt x="6096" y="3275"/>
                    <a:pt x="6466" y="0"/>
                    <a:pt x="64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371;p59">
              <a:extLst>
                <a:ext uri="{FF2B5EF4-FFF2-40B4-BE49-F238E27FC236}">
                  <a16:creationId xmlns:a16="http://schemas.microsoft.com/office/drawing/2014/main" id="{04B20E71-1468-4F95-0CAD-1177EC804D28}"/>
                </a:ext>
              </a:extLst>
            </p:cNvPr>
            <p:cNvSpPr/>
            <p:nvPr/>
          </p:nvSpPr>
          <p:spPr>
            <a:xfrm>
              <a:off x="2351550" y="2410175"/>
              <a:ext cx="72625" cy="59325"/>
            </a:xfrm>
            <a:custGeom>
              <a:avLst/>
              <a:gdLst/>
              <a:ahLst/>
              <a:cxnLst/>
              <a:rect l="l" t="t" r="r" b="b"/>
              <a:pathLst>
                <a:path w="2905" h="2373" extrusionOk="0">
                  <a:moveTo>
                    <a:pt x="2227" y="0"/>
                  </a:moveTo>
                  <a:cubicBezTo>
                    <a:pt x="1519" y="0"/>
                    <a:pt x="1" y="1657"/>
                    <a:pt x="521" y="2313"/>
                  </a:cubicBezTo>
                  <a:cubicBezTo>
                    <a:pt x="553" y="2354"/>
                    <a:pt x="600" y="2373"/>
                    <a:pt x="660" y="2373"/>
                  </a:cubicBezTo>
                  <a:cubicBezTo>
                    <a:pt x="1229" y="2373"/>
                    <a:pt x="2905" y="671"/>
                    <a:pt x="2474" y="111"/>
                  </a:cubicBezTo>
                  <a:cubicBezTo>
                    <a:pt x="2414" y="34"/>
                    <a:pt x="2329" y="0"/>
                    <a:pt x="22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372;p59">
              <a:extLst>
                <a:ext uri="{FF2B5EF4-FFF2-40B4-BE49-F238E27FC236}">
                  <a16:creationId xmlns:a16="http://schemas.microsoft.com/office/drawing/2014/main" id="{0BB32CB2-52A1-94EB-0863-28C5F6F3014F}"/>
                </a:ext>
              </a:extLst>
            </p:cNvPr>
            <p:cNvSpPr/>
            <p:nvPr/>
          </p:nvSpPr>
          <p:spPr>
            <a:xfrm>
              <a:off x="2696150" y="2323800"/>
              <a:ext cx="64250" cy="29400"/>
            </a:xfrm>
            <a:custGeom>
              <a:avLst/>
              <a:gdLst/>
              <a:ahLst/>
              <a:cxnLst/>
              <a:rect l="l" t="t" r="r" b="b"/>
              <a:pathLst>
                <a:path w="2570" h="1176" extrusionOk="0">
                  <a:moveTo>
                    <a:pt x="661" y="0"/>
                  </a:moveTo>
                  <a:cubicBezTo>
                    <a:pt x="389" y="0"/>
                    <a:pt x="180" y="86"/>
                    <a:pt x="132" y="303"/>
                  </a:cubicBezTo>
                  <a:cubicBezTo>
                    <a:pt x="1" y="843"/>
                    <a:pt x="984" y="1176"/>
                    <a:pt x="1697" y="1176"/>
                  </a:cubicBezTo>
                  <a:cubicBezTo>
                    <a:pt x="2020" y="1176"/>
                    <a:pt x="2288" y="1107"/>
                    <a:pt x="2370" y="958"/>
                  </a:cubicBezTo>
                  <a:cubicBezTo>
                    <a:pt x="2569" y="612"/>
                    <a:pt x="1388" y="0"/>
                    <a:pt x="6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373;p59">
              <a:extLst>
                <a:ext uri="{FF2B5EF4-FFF2-40B4-BE49-F238E27FC236}">
                  <a16:creationId xmlns:a16="http://schemas.microsoft.com/office/drawing/2014/main" id="{FE39669E-7862-1527-6998-20419E67F3E5}"/>
                </a:ext>
              </a:extLst>
            </p:cNvPr>
            <p:cNvSpPr/>
            <p:nvPr/>
          </p:nvSpPr>
          <p:spPr>
            <a:xfrm>
              <a:off x="1405725" y="2142200"/>
              <a:ext cx="857675" cy="544600"/>
            </a:xfrm>
            <a:custGeom>
              <a:avLst/>
              <a:gdLst/>
              <a:ahLst/>
              <a:cxnLst/>
              <a:rect l="l" t="t" r="r" b="b"/>
              <a:pathLst>
                <a:path w="34307" h="21784" extrusionOk="0">
                  <a:moveTo>
                    <a:pt x="8378" y="0"/>
                  </a:moveTo>
                  <a:cubicBezTo>
                    <a:pt x="2453" y="0"/>
                    <a:pt x="0" y="19601"/>
                    <a:pt x="4207" y="21557"/>
                  </a:cubicBezTo>
                  <a:cubicBezTo>
                    <a:pt x="4542" y="21712"/>
                    <a:pt x="4921" y="21784"/>
                    <a:pt x="5337" y="21784"/>
                  </a:cubicBezTo>
                  <a:cubicBezTo>
                    <a:pt x="10171" y="21784"/>
                    <a:pt x="19894" y="12125"/>
                    <a:pt x="20631" y="12125"/>
                  </a:cubicBezTo>
                  <a:cubicBezTo>
                    <a:pt x="20638" y="12125"/>
                    <a:pt x="20644" y="12126"/>
                    <a:pt x="20650" y="12127"/>
                  </a:cubicBezTo>
                  <a:cubicBezTo>
                    <a:pt x="21192" y="12305"/>
                    <a:pt x="24469" y="20585"/>
                    <a:pt x="28253" y="20585"/>
                  </a:cubicBezTo>
                  <a:cubicBezTo>
                    <a:pt x="28786" y="20585"/>
                    <a:pt x="29330" y="20420"/>
                    <a:pt x="29877" y="20045"/>
                  </a:cubicBezTo>
                  <a:cubicBezTo>
                    <a:pt x="34306" y="17009"/>
                    <a:pt x="23852" y="4162"/>
                    <a:pt x="21400" y="3412"/>
                  </a:cubicBezTo>
                  <a:cubicBezTo>
                    <a:pt x="21316" y="3386"/>
                    <a:pt x="21223" y="3374"/>
                    <a:pt x="21122" y="3374"/>
                  </a:cubicBezTo>
                  <a:cubicBezTo>
                    <a:pt x="18300" y="3374"/>
                    <a:pt x="8876" y="12923"/>
                    <a:pt x="8053" y="12923"/>
                  </a:cubicBezTo>
                  <a:cubicBezTo>
                    <a:pt x="8038" y="12923"/>
                    <a:pt x="8026" y="12919"/>
                    <a:pt x="8017" y="12913"/>
                  </a:cubicBezTo>
                  <a:cubicBezTo>
                    <a:pt x="7541" y="12568"/>
                    <a:pt x="14625" y="412"/>
                    <a:pt x="8565" y="7"/>
                  </a:cubicBezTo>
                  <a:cubicBezTo>
                    <a:pt x="8502" y="3"/>
                    <a:pt x="8440" y="0"/>
                    <a:pt x="8378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374;p59">
              <a:extLst>
                <a:ext uri="{FF2B5EF4-FFF2-40B4-BE49-F238E27FC236}">
                  <a16:creationId xmlns:a16="http://schemas.microsoft.com/office/drawing/2014/main" id="{A486C0F3-AD6F-6900-169E-2D90ED11600D}"/>
                </a:ext>
              </a:extLst>
            </p:cNvPr>
            <p:cNvSpPr/>
            <p:nvPr/>
          </p:nvSpPr>
          <p:spPr>
            <a:xfrm>
              <a:off x="1507325" y="2432275"/>
              <a:ext cx="44075" cy="44075"/>
            </a:xfrm>
            <a:custGeom>
              <a:avLst/>
              <a:gdLst/>
              <a:ahLst/>
              <a:cxnLst/>
              <a:rect l="l" t="t" r="r" b="b"/>
              <a:pathLst>
                <a:path w="1763" h="1763" extrusionOk="0">
                  <a:moveTo>
                    <a:pt x="881" y="0"/>
                  </a:moveTo>
                  <a:cubicBezTo>
                    <a:pt x="393" y="0"/>
                    <a:pt x="0" y="393"/>
                    <a:pt x="0" y="882"/>
                  </a:cubicBezTo>
                  <a:cubicBezTo>
                    <a:pt x="0" y="1370"/>
                    <a:pt x="393" y="1763"/>
                    <a:pt x="881" y="1763"/>
                  </a:cubicBezTo>
                  <a:cubicBezTo>
                    <a:pt x="1369" y="1763"/>
                    <a:pt x="1762" y="1370"/>
                    <a:pt x="1762" y="882"/>
                  </a:cubicBezTo>
                  <a:cubicBezTo>
                    <a:pt x="1762" y="393"/>
                    <a:pt x="1369" y="0"/>
                    <a:pt x="881" y="0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375;p59">
              <a:extLst>
                <a:ext uri="{FF2B5EF4-FFF2-40B4-BE49-F238E27FC236}">
                  <a16:creationId xmlns:a16="http://schemas.microsoft.com/office/drawing/2014/main" id="{204D51DC-4B2D-0132-4A78-CD4451AA4DCB}"/>
                </a:ext>
              </a:extLst>
            </p:cNvPr>
            <p:cNvSpPr/>
            <p:nvPr/>
          </p:nvSpPr>
          <p:spPr>
            <a:xfrm>
              <a:off x="1516250" y="2214575"/>
              <a:ext cx="71750" cy="181775"/>
            </a:xfrm>
            <a:custGeom>
              <a:avLst/>
              <a:gdLst/>
              <a:ahLst/>
              <a:cxnLst/>
              <a:rect l="l" t="t" r="r" b="b"/>
              <a:pathLst>
                <a:path w="2870" h="7271" extrusionOk="0">
                  <a:moveTo>
                    <a:pt x="1849" y="1"/>
                  </a:moveTo>
                  <a:cubicBezTo>
                    <a:pt x="1220" y="1"/>
                    <a:pt x="517" y="1528"/>
                    <a:pt x="262" y="3482"/>
                  </a:cubicBezTo>
                  <a:cubicBezTo>
                    <a:pt x="0" y="5482"/>
                    <a:pt x="310" y="7184"/>
                    <a:pt x="953" y="7268"/>
                  </a:cubicBezTo>
                  <a:cubicBezTo>
                    <a:pt x="970" y="7270"/>
                    <a:pt x="987" y="7271"/>
                    <a:pt x="1003" y="7271"/>
                  </a:cubicBezTo>
                  <a:cubicBezTo>
                    <a:pt x="1645" y="7271"/>
                    <a:pt x="2341" y="5740"/>
                    <a:pt x="2608" y="3791"/>
                  </a:cubicBezTo>
                  <a:cubicBezTo>
                    <a:pt x="2870" y="1779"/>
                    <a:pt x="2560" y="88"/>
                    <a:pt x="1905" y="5"/>
                  </a:cubicBezTo>
                  <a:cubicBezTo>
                    <a:pt x="1887" y="2"/>
                    <a:pt x="1868" y="1"/>
                    <a:pt x="1849" y="1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376;p59">
              <a:extLst>
                <a:ext uri="{FF2B5EF4-FFF2-40B4-BE49-F238E27FC236}">
                  <a16:creationId xmlns:a16="http://schemas.microsoft.com/office/drawing/2014/main" id="{CFBEF8CD-2048-FCD2-FD74-86877A20B97D}"/>
                </a:ext>
              </a:extLst>
            </p:cNvPr>
            <p:cNvSpPr/>
            <p:nvPr/>
          </p:nvSpPr>
          <p:spPr>
            <a:xfrm>
              <a:off x="1927900" y="2299200"/>
              <a:ext cx="163450" cy="225700"/>
            </a:xfrm>
            <a:custGeom>
              <a:avLst/>
              <a:gdLst/>
              <a:ahLst/>
              <a:cxnLst/>
              <a:rect l="l" t="t" r="r" b="b"/>
              <a:pathLst>
                <a:path w="6538" h="9028" extrusionOk="0">
                  <a:moveTo>
                    <a:pt x="945" y="0"/>
                  </a:moveTo>
                  <a:cubicBezTo>
                    <a:pt x="855" y="0"/>
                    <a:pt x="774" y="20"/>
                    <a:pt x="703" y="61"/>
                  </a:cubicBezTo>
                  <a:cubicBezTo>
                    <a:pt x="1" y="466"/>
                    <a:pt x="584" y="2787"/>
                    <a:pt x="2001" y="5252"/>
                  </a:cubicBezTo>
                  <a:cubicBezTo>
                    <a:pt x="3275" y="7457"/>
                    <a:pt x="4799" y="9027"/>
                    <a:pt x="5604" y="9027"/>
                  </a:cubicBezTo>
                  <a:cubicBezTo>
                    <a:pt x="5695" y="9027"/>
                    <a:pt x="5776" y="9008"/>
                    <a:pt x="5847" y="8967"/>
                  </a:cubicBezTo>
                  <a:cubicBezTo>
                    <a:pt x="6537" y="8562"/>
                    <a:pt x="5954" y="6240"/>
                    <a:pt x="4537" y="3788"/>
                  </a:cubicBezTo>
                  <a:cubicBezTo>
                    <a:pt x="3263" y="1571"/>
                    <a:pt x="1748" y="0"/>
                    <a:pt x="945" y="0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377;p59">
              <a:extLst>
                <a:ext uri="{FF2B5EF4-FFF2-40B4-BE49-F238E27FC236}">
                  <a16:creationId xmlns:a16="http://schemas.microsoft.com/office/drawing/2014/main" id="{35C6BB9B-D959-FA44-1960-695A96DD0D05}"/>
                </a:ext>
              </a:extLst>
            </p:cNvPr>
            <p:cNvSpPr/>
            <p:nvPr/>
          </p:nvSpPr>
          <p:spPr>
            <a:xfrm>
              <a:off x="1736525" y="2426900"/>
              <a:ext cx="184575" cy="254250"/>
            </a:xfrm>
            <a:custGeom>
              <a:avLst/>
              <a:gdLst/>
              <a:ahLst/>
              <a:cxnLst/>
              <a:rect l="l" t="t" r="r" b="b"/>
              <a:pathLst>
                <a:path w="7383" h="10170" extrusionOk="0">
                  <a:moveTo>
                    <a:pt x="4738" y="0"/>
                  </a:moveTo>
                  <a:cubicBezTo>
                    <a:pt x="4505" y="0"/>
                    <a:pt x="4291" y="69"/>
                    <a:pt x="4120" y="215"/>
                  </a:cubicBezTo>
                  <a:cubicBezTo>
                    <a:pt x="3131" y="1049"/>
                    <a:pt x="4715" y="2799"/>
                    <a:pt x="4715" y="2799"/>
                  </a:cubicBezTo>
                  <a:lnTo>
                    <a:pt x="0" y="6526"/>
                  </a:lnTo>
                  <a:cubicBezTo>
                    <a:pt x="976" y="7461"/>
                    <a:pt x="1631" y="7660"/>
                    <a:pt x="2013" y="7660"/>
                  </a:cubicBezTo>
                  <a:cubicBezTo>
                    <a:pt x="2297" y="7660"/>
                    <a:pt x="2429" y="7550"/>
                    <a:pt x="2429" y="7550"/>
                  </a:cubicBezTo>
                  <a:lnTo>
                    <a:pt x="3227" y="10169"/>
                  </a:lnTo>
                  <a:lnTo>
                    <a:pt x="5644" y="7990"/>
                  </a:lnTo>
                  <a:lnTo>
                    <a:pt x="4858" y="6478"/>
                  </a:lnTo>
                  <a:cubicBezTo>
                    <a:pt x="4858" y="6478"/>
                    <a:pt x="6060" y="5871"/>
                    <a:pt x="6703" y="3764"/>
                  </a:cubicBezTo>
                  <a:cubicBezTo>
                    <a:pt x="7382" y="1569"/>
                    <a:pt x="5848" y="0"/>
                    <a:pt x="4738" y="0"/>
                  </a:cubicBezTo>
                  <a:close/>
                </a:path>
              </a:pathLst>
            </a:custGeom>
            <a:solidFill>
              <a:srgbClr val="784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378;p59">
              <a:extLst>
                <a:ext uri="{FF2B5EF4-FFF2-40B4-BE49-F238E27FC236}">
                  <a16:creationId xmlns:a16="http://schemas.microsoft.com/office/drawing/2014/main" id="{5ED28F74-944F-C2B6-09FB-1BA1EC3AE867}"/>
                </a:ext>
              </a:extLst>
            </p:cNvPr>
            <p:cNvSpPr/>
            <p:nvPr/>
          </p:nvSpPr>
          <p:spPr>
            <a:xfrm>
              <a:off x="1751100" y="2612575"/>
              <a:ext cx="770650" cy="437825"/>
            </a:xfrm>
            <a:custGeom>
              <a:avLst/>
              <a:gdLst/>
              <a:ahLst/>
              <a:cxnLst/>
              <a:rect l="l" t="t" r="r" b="b"/>
              <a:pathLst>
                <a:path w="30826" h="17513" extrusionOk="0">
                  <a:moveTo>
                    <a:pt x="7908" y="0"/>
                  </a:moveTo>
                  <a:cubicBezTo>
                    <a:pt x="6483" y="0"/>
                    <a:pt x="5078" y="410"/>
                    <a:pt x="3870" y="1182"/>
                  </a:cubicBezTo>
                  <a:cubicBezTo>
                    <a:pt x="0" y="3706"/>
                    <a:pt x="167" y="7981"/>
                    <a:pt x="167" y="7981"/>
                  </a:cubicBezTo>
                  <a:cubicBezTo>
                    <a:pt x="167" y="7981"/>
                    <a:pt x="2858" y="12612"/>
                    <a:pt x="13205" y="15672"/>
                  </a:cubicBezTo>
                  <a:cubicBezTo>
                    <a:pt x="18111" y="17129"/>
                    <a:pt x="22062" y="17512"/>
                    <a:pt x="24860" y="17512"/>
                  </a:cubicBezTo>
                  <a:cubicBezTo>
                    <a:pt x="27962" y="17512"/>
                    <a:pt x="29647" y="17041"/>
                    <a:pt x="29647" y="17041"/>
                  </a:cubicBezTo>
                  <a:cubicBezTo>
                    <a:pt x="30826" y="13493"/>
                    <a:pt x="29992" y="10803"/>
                    <a:pt x="29992" y="10803"/>
                  </a:cubicBezTo>
                  <a:cubicBezTo>
                    <a:pt x="29992" y="10803"/>
                    <a:pt x="23825" y="9636"/>
                    <a:pt x="18408" y="7493"/>
                  </a:cubicBezTo>
                  <a:cubicBezTo>
                    <a:pt x="13002" y="5338"/>
                    <a:pt x="8775" y="51"/>
                    <a:pt x="8775" y="51"/>
                  </a:cubicBezTo>
                  <a:cubicBezTo>
                    <a:pt x="8486" y="17"/>
                    <a:pt x="8197" y="0"/>
                    <a:pt x="7908" y="0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DD268B33-F1D0-A88C-F6BF-D4D70FBAEE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6014" y="1638226"/>
            <a:ext cx="2347163" cy="87790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2C57B67F-C081-87C2-C40C-D75E09FB8F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6448">
            <a:off x="3793289" y="1260519"/>
            <a:ext cx="2347163" cy="87790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FAD29D3E-E53A-F8E1-EDE8-69E75FCE3D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273560">
            <a:off x="6084308" y="1623444"/>
            <a:ext cx="2347163" cy="877900"/>
          </a:xfrm>
          <a:prstGeom prst="rect">
            <a:avLst/>
          </a:prstGeom>
        </p:spPr>
      </p:pic>
      <p:sp>
        <p:nvSpPr>
          <p:cNvPr id="84" name="TextBox 83">
            <a:extLst>
              <a:ext uri="{FF2B5EF4-FFF2-40B4-BE49-F238E27FC236}">
                <a16:creationId xmlns:a16="http://schemas.microsoft.com/office/drawing/2014/main" id="{78DFAC85-9B62-29A8-3F90-37D2FD8C55EB}"/>
              </a:ext>
            </a:extLst>
          </p:cNvPr>
          <p:cNvSpPr txBox="1"/>
          <p:nvPr/>
        </p:nvSpPr>
        <p:spPr>
          <a:xfrm>
            <a:off x="1281320" y="1839231"/>
            <a:ext cx="6284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accent4"/>
                </a:solidFill>
              </a:rPr>
              <a:t>A</a:t>
            </a:r>
            <a:endParaRPr lang="vi-VN" sz="3000" dirty="0">
              <a:solidFill>
                <a:schemeClr val="accent4"/>
              </a:solidFill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E46DF565-A4C9-35A5-E57E-9A0A82027A75}"/>
              </a:ext>
            </a:extLst>
          </p:cNvPr>
          <p:cNvSpPr txBox="1"/>
          <p:nvPr/>
        </p:nvSpPr>
        <p:spPr>
          <a:xfrm>
            <a:off x="3489454" y="1138238"/>
            <a:ext cx="6284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4"/>
                </a:solidFill>
              </a:rPr>
              <a:t>B</a:t>
            </a:r>
            <a:endParaRPr lang="vi-VN" sz="2800" dirty="0">
              <a:solidFill>
                <a:schemeClr val="accent4"/>
              </a:solidFill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802C970B-C098-2EB8-6E1D-654FA483D614}"/>
              </a:ext>
            </a:extLst>
          </p:cNvPr>
          <p:cNvSpPr txBox="1"/>
          <p:nvPr/>
        </p:nvSpPr>
        <p:spPr>
          <a:xfrm>
            <a:off x="6046839" y="1155255"/>
            <a:ext cx="6284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accent4"/>
                </a:solidFill>
              </a:rPr>
              <a:t>c</a:t>
            </a:r>
            <a:endParaRPr lang="vi-VN" sz="3000" dirty="0">
              <a:solidFill>
                <a:schemeClr val="accent4"/>
              </a:solidFill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59D3DD76-ADE0-2A98-F162-DFA4AAE9D302}"/>
              </a:ext>
            </a:extLst>
          </p:cNvPr>
          <p:cNvSpPr txBox="1"/>
          <p:nvPr/>
        </p:nvSpPr>
        <p:spPr>
          <a:xfrm>
            <a:off x="8258060" y="1873040"/>
            <a:ext cx="6284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accent4"/>
                </a:solidFill>
              </a:rPr>
              <a:t>D</a:t>
            </a:r>
            <a:endParaRPr lang="vi-VN" sz="3000" dirty="0">
              <a:solidFill>
                <a:schemeClr val="accent4"/>
              </a:solidFill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C52AD2E1-0FDC-269F-4D3D-8A560189A7EB}"/>
              </a:ext>
            </a:extLst>
          </p:cNvPr>
          <p:cNvSpPr txBox="1"/>
          <p:nvPr/>
        </p:nvSpPr>
        <p:spPr>
          <a:xfrm rot="19910889">
            <a:off x="2154431" y="1564066"/>
            <a:ext cx="6284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accent4"/>
                </a:solidFill>
              </a:rPr>
              <a:t>m</a:t>
            </a:r>
            <a:endParaRPr lang="vi-VN" sz="3000" dirty="0">
              <a:solidFill>
                <a:schemeClr val="accent4"/>
              </a:solidFill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734436BE-D4D1-3377-1F7D-632812E10B81}"/>
              </a:ext>
            </a:extLst>
          </p:cNvPr>
          <p:cNvSpPr txBox="1"/>
          <p:nvPr/>
        </p:nvSpPr>
        <p:spPr>
          <a:xfrm>
            <a:off x="4444962" y="1131358"/>
            <a:ext cx="149874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accent4"/>
                </a:solidFill>
              </a:rPr>
              <a:t>6 km</a:t>
            </a:r>
            <a:endParaRPr lang="vi-VN" sz="3000" dirty="0">
              <a:solidFill>
                <a:schemeClr val="accent4"/>
              </a:solidFill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D24A754D-086F-1FD0-9923-DBA14F3438AB}"/>
              </a:ext>
            </a:extLst>
          </p:cNvPr>
          <p:cNvSpPr txBox="1"/>
          <p:nvPr/>
        </p:nvSpPr>
        <p:spPr>
          <a:xfrm rot="1110921">
            <a:off x="7305592" y="1563927"/>
            <a:ext cx="51628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accent4"/>
                </a:solidFill>
              </a:rPr>
              <a:t>n</a:t>
            </a:r>
            <a:endParaRPr lang="vi-VN" sz="30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590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2" grpId="0" animBg="1"/>
      <p:bldP spid="84" grpId="0"/>
      <p:bldP spid="85" grpId="0"/>
      <p:bldP spid="86" grpId="0"/>
      <p:bldP spid="88" grpId="0"/>
      <p:bldP spid="89" grpId="0"/>
      <p:bldP spid="90" grpId="0"/>
      <p:bldP spid="9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13">
            <a:extLst>
              <a:ext uri="{FF2B5EF4-FFF2-40B4-BE49-F238E27FC236}">
                <a16:creationId xmlns:a16="http://schemas.microsoft.com/office/drawing/2014/main" id="{4BAD50B7-F465-4B28-936C-D20ACE411B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1580" y="1529180"/>
            <a:ext cx="27443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249555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249555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49555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4955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4955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4955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4955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4955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4955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>
                <a:tab pos="2495550" algn="l"/>
              </a:tabLst>
              <a:defRPr/>
            </a:pPr>
            <a:r>
              <a:rPr kumimoji="0" lang="fr-FR" alt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</a:p>
        </p:txBody>
      </p:sp>
      <p:sp>
        <p:nvSpPr>
          <p:cNvPr id="2" name="Rectangle: Rounded Corners 25">
            <a:extLst>
              <a:ext uri="{FF2B5EF4-FFF2-40B4-BE49-F238E27FC236}">
                <a16:creationId xmlns:a16="http://schemas.microsoft.com/office/drawing/2014/main" id="{7C62CC1E-4DA1-6833-06D6-B9FD6AB0FB97}"/>
              </a:ext>
            </a:extLst>
          </p:cNvPr>
          <p:cNvSpPr/>
          <p:nvPr/>
        </p:nvSpPr>
        <p:spPr>
          <a:xfrm>
            <a:off x="1281320" y="108480"/>
            <a:ext cx="7555184" cy="1046775"/>
          </a:xfrm>
          <a:prstGeom prst="roundRect">
            <a:avLst/>
          </a:prstGeom>
          <a:solidFill>
            <a:srgbClr val="FCF3CC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Quãng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đường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 ABCD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gồm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 3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đoạn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như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hình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vẽ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dưới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đây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:</a:t>
            </a:r>
          </a:p>
        </p:txBody>
      </p:sp>
      <p:grpSp>
        <p:nvGrpSpPr>
          <p:cNvPr id="8" name="Google Shape;1348;p59">
            <a:extLst>
              <a:ext uri="{FF2B5EF4-FFF2-40B4-BE49-F238E27FC236}">
                <a16:creationId xmlns:a16="http://schemas.microsoft.com/office/drawing/2014/main" id="{EE8D1EC2-8D6E-B925-8B22-3D7116A8B277}"/>
              </a:ext>
            </a:extLst>
          </p:cNvPr>
          <p:cNvGrpSpPr/>
          <p:nvPr/>
        </p:nvGrpSpPr>
        <p:grpSpPr>
          <a:xfrm rot="3340496">
            <a:off x="149063" y="-104948"/>
            <a:ext cx="692988" cy="1316742"/>
            <a:chOff x="1405725" y="1840175"/>
            <a:chExt cx="2376900" cy="2280050"/>
          </a:xfrm>
        </p:grpSpPr>
        <p:sp>
          <p:nvSpPr>
            <p:cNvPr id="10" name="Google Shape;1349;p59">
              <a:extLst>
                <a:ext uri="{FF2B5EF4-FFF2-40B4-BE49-F238E27FC236}">
                  <a16:creationId xmlns:a16="http://schemas.microsoft.com/office/drawing/2014/main" id="{26E701E9-7266-1405-A05C-3224035EFDF9}"/>
                </a:ext>
              </a:extLst>
            </p:cNvPr>
            <p:cNvSpPr/>
            <p:nvPr/>
          </p:nvSpPr>
          <p:spPr>
            <a:xfrm>
              <a:off x="3591800" y="3137825"/>
              <a:ext cx="190825" cy="158500"/>
            </a:xfrm>
            <a:custGeom>
              <a:avLst/>
              <a:gdLst/>
              <a:ahLst/>
              <a:cxnLst/>
              <a:rect l="l" t="t" r="r" b="b"/>
              <a:pathLst>
                <a:path w="7633" h="6340" extrusionOk="0">
                  <a:moveTo>
                    <a:pt x="5138" y="1"/>
                  </a:moveTo>
                  <a:cubicBezTo>
                    <a:pt x="3715" y="1"/>
                    <a:pt x="2275" y="2008"/>
                    <a:pt x="2275" y="2008"/>
                  </a:cubicBezTo>
                  <a:lnTo>
                    <a:pt x="1" y="5675"/>
                  </a:lnTo>
                  <a:cubicBezTo>
                    <a:pt x="1" y="5675"/>
                    <a:pt x="1509" y="6339"/>
                    <a:pt x="2773" y="6339"/>
                  </a:cubicBezTo>
                  <a:cubicBezTo>
                    <a:pt x="2995" y="6339"/>
                    <a:pt x="3209" y="6319"/>
                    <a:pt x="3406" y="6271"/>
                  </a:cubicBezTo>
                  <a:cubicBezTo>
                    <a:pt x="4716" y="5961"/>
                    <a:pt x="7633" y="1461"/>
                    <a:pt x="5990" y="282"/>
                  </a:cubicBezTo>
                  <a:cubicBezTo>
                    <a:pt x="5714" y="83"/>
                    <a:pt x="5426" y="1"/>
                    <a:pt x="5138" y="1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1350;p59">
              <a:extLst>
                <a:ext uri="{FF2B5EF4-FFF2-40B4-BE49-F238E27FC236}">
                  <a16:creationId xmlns:a16="http://schemas.microsoft.com/office/drawing/2014/main" id="{397FF1E3-06E4-FE17-6F02-D27EAC266A50}"/>
                </a:ext>
              </a:extLst>
            </p:cNvPr>
            <p:cNvSpPr/>
            <p:nvPr/>
          </p:nvSpPr>
          <p:spPr>
            <a:xfrm>
              <a:off x="3112875" y="3998675"/>
              <a:ext cx="241250" cy="121550"/>
            </a:xfrm>
            <a:custGeom>
              <a:avLst/>
              <a:gdLst/>
              <a:ahLst/>
              <a:cxnLst/>
              <a:rect l="l" t="t" r="r" b="b"/>
              <a:pathLst>
                <a:path w="9650" h="4862" extrusionOk="0">
                  <a:moveTo>
                    <a:pt x="6995" y="1"/>
                  </a:moveTo>
                  <a:cubicBezTo>
                    <a:pt x="5380" y="1"/>
                    <a:pt x="3418" y="805"/>
                    <a:pt x="3418" y="805"/>
                  </a:cubicBezTo>
                  <a:lnTo>
                    <a:pt x="941" y="1936"/>
                  </a:lnTo>
                  <a:cubicBezTo>
                    <a:pt x="941" y="1936"/>
                    <a:pt x="1" y="4615"/>
                    <a:pt x="2132" y="4841"/>
                  </a:cubicBezTo>
                  <a:cubicBezTo>
                    <a:pt x="2263" y="4855"/>
                    <a:pt x="2408" y="4862"/>
                    <a:pt x="2563" y="4862"/>
                  </a:cubicBezTo>
                  <a:cubicBezTo>
                    <a:pt x="4903" y="4862"/>
                    <a:pt x="9649" y="3292"/>
                    <a:pt x="9002" y="1114"/>
                  </a:cubicBezTo>
                  <a:cubicBezTo>
                    <a:pt x="8745" y="269"/>
                    <a:pt x="7928" y="1"/>
                    <a:pt x="6995" y="1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1351;p59">
              <a:extLst>
                <a:ext uri="{FF2B5EF4-FFF2-40B4-BE49-F238E27FC236}">
                  <a16:creationId xmlns:a16="http://schemas.microsoft.com/office/drawing/2014/main" id="{E0C462BB-0B24-80B9-4407-2B5979EC87D1}"/>
                </a:ext>
              </a:extLst>
            </p:cNvPr>
            <p:cNvSpPr/>
            <p:nvPr/>
          </p:nvSpPr>
          <p:spPr>
            <a:xfrm>
              <a:off x="2443150" y="3094800"/>
              <a:ext cx="1207625" cy="952275"/>
            </a:xfrm>
            <a:custGeom>
              <a:avLst/>
              <a:gdLst/>
              <a:ahLst/>
              <a:cxnLst/>
              <a:rect l="l" t="t" r="r" b="b"/>
              <a:pathLst>
                <a:path w="48305" h="38091" extrusionOk="0">
                  <a:moveTo>
                    <a:pt x="36909" y="0"/>
                  </a:moveTo>
                  <a:cubicBezTo>
                    <a:pt x="28415" y="0"/>
                    <a:pt x="18848" y="5039"/>
                    <a:pt x="18848" y="5039"/>
                  </a:cubicBezTo>
                  <a:cubicBezTo>
                    <a:pt x="18848" y="5039"/>
                    <a:pt x="15441" y="4106"/>
                    <a:pt x="11710" y="4106"/>
                  </a:cubicBezTo>
                  <a:cubicBezTo>
                    <a:pt x="7997" y="4106"/>
                    <a:pt x="3962" y="5030"/>
                    <a:pt x="2644" y="8718"/>
                  </a:cubicBezTo>
                  <a:cubicBezTo>
                    <a:pt x="1" y="16124"/>
                    <a:pt x="3691" y="20339"/>
                    <a:pt x="14681" y="25292"/>
                  </a:cubicBezTo>
                  <a:cubicBezTo>
                    <a:pt x="25658" y="30233"/>
                    <a:pt x="27444" y="38091"/>
                    <a:pt x="27444" y="38091"/>
                  </a:cubicBezTo>
                  <a:cubicBezTo>
                    <a:pt x="31207" y="37995"/>
                    <a:pt x="32052" y="36138"/>
                    <a:pt x="32052" y="36138"/>
                  </a:cubicBezTo>
                  <a:cubicBezTo>
                    <a:pt x="32052" y="36138"/>
                    <a:pt x="33469" y="31733"/>
                    <a:pt x="28159" y="23791"/>
                  </a:cubicBezTo>
                  <a:cubicBezTo>
                    <a:pt x="22837" y="15850"/>
                    <a:pt x="17265" y="14624"/>
                    <a:pt x="17265" y="14624"/>
                  </a:cubicBezTo>
                  <a:cubicBezTo>
                    <a:pt x="24444" y="8819"/>
                    <a:pt x="33683" y="7710"/>
                    <a:pt x="39696" y="7710"/>
                  </a:cubicBezTo>
                  <a:cubicBezTo>
                    <a:pt x="43414" y="7710"/>
                    <a:pt x="45899" y="8135"/>
                    <a:pt x="45899" y="8135"/>
                  </a:cubicBezTo>
                  <a:cubicBezTo>
                    <a:pt x="47578" y="7039"/>
                    <a:pt x="48304" y="3325"/>
                    <a:pt x="48304" y="3325"/>
                  </a:cubicBezTo>
                  <a:cubicBezTo>
                    <a:pt x="48304" y="3325"/>
                    <a:pt x="45816" y="146"/>
                    <a:pt x="37231" y="3"/>
                  </a:cubicBezTo>
                  <a:cubicBezTo>
                    <a:pt x="37124" y="1"/>
                    <a:pt x="37017" y="0"/>
                    <a:pt x="369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56;p59">
              <a:extLst>
                <a:ext uri="{FF2B5EF4-FFF2-40B4-BE49-F238E27FC236}">
                  <a16:creationId xmlns:a16="http://schemas.microsoft.com/office/drawing/2014/main" id="{7ABCA77D-7C09-F844-8940-9DEE800DF93F}"/>
                </a:ext>
              </a:extLst>
            </p:cNvPr>
            <p:cNvSpPr/>
            <p:nvPr/>
          </p:nvSpPr>
          <p:spPr>
            <a:xfrm>
              <a:off x="3247425" y="2260675"/>
              <a:ext cx="210150" cy="169550"/>
            </a:xfrm>
            <a:custGeom>
              <a:avLst/>
              <a:gdLst/>
              <a:ahLst/>
              <a:cxnLst/>
              <a:rect l="l" t="t" r="r" b="b"/>
              <a:pathLst>
                <a:path w="8406" h="6782" extrusionOk="0">
                  <a:moveTo>
                    <a:pt x="2551" y="1"/>
                  </a:moveTo>
                  <a:cubicBezTo>
                    <a:pt x="1495" y="1"/>
                    <a:pt x="89" y="1395"/>
                    <a:pt x="48" y="2781"/>
                  </a:cubicBezTo>
                  <a:cubicBezTo>
                    <a:pt x="0" y="4364"/>
                    <a:pt x="1750" y="4793"/>
                    <a:pt x="1750" y="4793"/>
                  </a:cubicBezTo>
                  <a:lnTo>
                    <a:pt x="1381" y="6436"/>
                  </a:lnTo>
                  <a:lnTo>
                    <a:pt x="4144" y="6781"/>
                  </a:lnTo>
                  <a:lnTo>
                    <a:pt x="4513" y="5507"/>
                  </a:lnTo>
                  <a:cubicBezTo>
                    <a:pt x="4513" y="5507"/>
                    <a:pt x="7525" y="5400"/>
                    <a:pt x="8406" y="2769"/>
                  </a:cubicBezTo>
                  <a:lnTo>
                    <a:pt x="8406" y="2769"/>
                  </a:lnTo>
                  <a:cubicBezTo>
                    <a:pt x="8406" y="2769"/>
                    <a:pt x="7274" y="3086"/>
                    <a:pt x="5655" y="3086"/>
                  </a:cubicBezTo>
                  <a:cubicBezTo>
                    <a:pt x="4648" y="3086"/>
                    <a:pt x="3454" y="2963"/>
                    <a:pt x="2227" y="2566"/>
                  </a:cubicBezTo>
                  <a:cubicBezTo>
                    <a:pt x="2227" y="2566"/>
                    <a:pt x="4036" y="626"/>
                    <a:pt x="3001" y="102"/>
                  </a:cubicBezTo>
                  <a:cubicBezTo>
                    <a:pt x="2863" y="33"/>
                    <a:pt x="2711" y="1"/>
                    <a:pt x="2551" y="1"/>
                  </a:cubicBezTo>
                  <a:close/>
                </a:path>
              </a:pathLst>
            </a:custGeom>
            <a:solidFill>
              <a:srgbClr val="784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357;p59">
              <a:extLst>
                <a:ext uri="{FF2B5EF4-FFF2-40B4-BE49-F238E27FC236}">
                  <a16:creationId xmlns:a16="http://schemas.microsoft.com/office/drawing/2014/main" id="{DAC6489E-85D6-0758-B639-70DA1EDF58A7}"/>
                </a:ext>
              </a:extLst>
            </p:cNvPr>
            <p:cNvSpPr/>
            <p:nvPr/>
          </p:nvSpPr>
          <p:spPr>
            <a:xfrm>
              <a:off x="2760150" y="2417225"/>
              <a:ext cx="688800" cy="614250"/>
            </a:xfrm>
            <a:custGeom>
              <a:avLst/>
              <a:gdLst/>
              <a:ahLst/>
              <a:cxnLst/>
              <a:rect l="l" t="t" r="r" b="b"/>
              <a:pathLst>
                <a:path w="27552" h="24570" extrusionOk="0">
                  <a:moveTo>
                    <a:pt x="20330" y="1"/>
                  </a:moveTo>
                  <a:cubicBezTo>
                    <a:pt x="19635" y="1"/>
                    <a:pt x="19040" y="91"/>
                    <a:pt x="18646" y="281"/>
                  </a:cubicBezTo>
                  <a:cubicBezTo>
                    <a:pt x="16884" y="1138"/>
                    <a:pt x="17289" y="4186"/>
                    <a:pt x="13109" y="10044"/>
                  </a:cubicBezTo>
                  <a:cubicBezTo>
                    <a:pt x="8942" y="15890"/>
                    <a:pt x="1" y="17712"/>
                    <a:pt x="1" y="17712"/>
                  </a:cubicBezTo>
                  <a:lnTo>
                    <a:pt x="1560" y="24570"/>
                  </a:lnTo>
                  <a:cubicBezTo>
                    <a:pt x="1560" y="24570"/>
                    <a:pt x="8573" y="23117"/>
                    <a:pt x="14979" y="20081"/>
                  </a:cubicBezTo>
                  <a:cubicBezTo>
                    <a:pt x="21372" y="17033"/>
                    <a:pt x="27552" y="5139"/>
                    <a:pt x="26909" y="2865"/>
                  </a:cubicBezTo>
                  <a:cubicBezTo>
                    <a:pt x="26418" y="1105"/>
                    <a:pt x="22764" y="1"/>
                    <a:pt x="20330" y="1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358;p59">
              <a:extLst>
                <a:ext uri="{FF2B5EF4-FFF2-40B4-BE49-F238E27FC236}">
                  <a16:creationId xmlns:a16="http://schemas.microsoft.com/office/drawing/2014/main" id="{26680CB1-6F6D-C867-D1B9-FD8A69A95773}"/>
                </a:ext>
              </a:extLst>
            </p:cNvPr>
            <p:cNvSpPr/>
            <p:nvPr/>
          </p:nvSpPr>
          <p:spPr>
            <a:xfrm>
              <a:off x="2466075" y="2860000"/>
              <a:ext cx="448300" cy="483300"/>
            </a:xfrm>
            <a:custGeom>
              <a:avLst/>
              <a:gdLst/>
              <a:ahLst/>
              <a:cxnLst/>
              <a:rect l="l" t="t" r="r" b="b"/>
              <a:pathLst>
                <a:path w="17932" h="19332" extrusionOk="0">
                  <a:moveTo>
                    <a:pt x="11764" y="1"/>
                  </a:moveTo>
                  <a:cubicBezTo>
                    <a:pt x="11243" y="325"/>
                    <a:pt x="10560" y="423"/>
                    <a:pt x="9925" y="423"/>
                  </a:cubicBezTo>
                  <a:cubicBezTo>
                    <a:pt x="8950" y="423"/>
                    <a:pt x="8085" y="191"/>
                    <a:pt x="8085" y="191"/>
                  </a:cubicBezTo>
                  <a:cubicBezTo>
                    <a:pt x="8085" y="191"/>
                    <a:pt x="7533" y="138"/>
                    <a:pt x="6830" y="138"/>
                  </a:cubicBezTo>
                  <a:cubicBezTo>
                    <a:pt x="5945" y="138"/>
                    <a:pt x="4820" y="223"/>
                    <a:pt x="4263" y="608"/>
                  </a:cubicBezTo>
                  <a:cubicBezTo>
                    <a:pt x="3795" y="931"/>
                    <a:pt x="3134" y="1017"/>
                    <a:pt x="2564" y="1017"/>
                  </a:cubicBezTo>
                  <a:cubicBezTo>
                    <a:pt x="1914" y="1017"/>
                    <a:pt x="1381" y="906"/>
                    <a:pt x="1381" y="906"/>
                  </a:cubicBezTo>
                  <a:lnTo>
                    <a:pt x="1381" y="906"/>
                  </a:lnTo>
                  <a:cubicBezTo>
                    <a:pt x="1774" y="2680"/>
                    <a:pt x="0" y="17527"/>
                    <a:pt x="0" y="17527"/>
                  </a:cubicBezTo>
                  <a:cubicBezTo>
                    <a:pt x="0" y="17527"/>
                    <a:pt x="4730" y="19332"/>
                    <a:pt x="7785" y="19332"/>
                  </a:cubicBezTo>
                  <a:cubicBezTo>
                    <a:pt x="8050" y="19332"/>
                    <a:pt x="8302" y="19318"/>
                    <a:pt x="8537" y="19289"/>
                  </a:cubicBezTo>
                  <a:cubicBezTo>
                    <a:pt x="11490" y="18932"/>
                    <a:pt x="17931" y="14443"/>
                    <a:pt x="17931" y="14443"/>
                  </a:cubicBezTo>
                  <a:lnTo>
                    <a:pt x="11764" y="1"/>
                  </a:lnTo>
                  <a:close/>
                </a:path>
              </a:pathLst>
            </a:custGeom>
            <a:solidFill>
              <a:srgbClr val="EE4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359;p59">
              <a:extLst>
                <a:ext uri="{FF2B5EF4-FFF2-40B4-BE49-F238E27FC236}">
                  <a16:creationId xmlns:a16="http://schemas.microsoft.com/office/drawing/2014/main" id="{0313CB3C-6263-311F-D342-6496F3E271EF}"/>
                </a:ext>
              </a:extLst>
            </p:cNvPr>
            <p:cNvSpPr/>
            <p:nvPr/>
          </p:nvSpPr>
          <p:spPr>
            <a:xfrm>
              <a:off x="2186275" y="1840175"/>
              <a:ext cx="690268" cy="369800"/>
            </a:xfrm>
            <a:custGeom>
              <a:avLst/>
              <a:gdLst/>
              <a:ahLst/>
              <a:cxnLst/>
              <a:rect l="l" t="t" r="r" b="b"/>
              <a:pathLst>
                <a:path w="26326" h="14792" extrusionOk="0">
                  <a:moveTo>
                    <a:pt x="19048" y="1"/>
                  </a:moveTo>
                  <a:cubicBezTo>
                    <a:pt x="16932" y="1"/>
                    <a:pt x="16467" y="1741"/>
                    <a:pt x="16467" y="1741"/>
                  </a:cubicBezTo>
                  <a:cubicBezTo>
                    <a:pt x="16467" y="1741"/>
                    <a:pt x="14812" y="211"/>
                    <a:pt x="12780" y="211"/>
                  </a:cubicBezTo>
                  <a:cubicBezTo>
                    <a:pt x="12461" y="211"/>
                    <a:pt x="12132" y="249"/>
                    <a:pt x="11800" y="336"/>
                  </a:cubicBezTo>
                  <a:cubicBezTo>
                    <a:pt x="9347" y="967"/>
                    <a:pt x="8394" y="3825"/>
                    <a:pt x="8394" y="3825"/>
                  </a:cubicBezTo>
                  <a:cubicBezTo>
                    <a:pt x="8394" y="3825"/>
                    <a:pt x="7221" y="3098"/>
                    <a:pt x="5357" y="3098"/>
                  </a:cubicBezTo>
                  <a:cubicBezTo>
                    <a:pt x="4641" y="3098"/>
                    <a:pt x="3822" y="3206"/>
                    <a:pt x="2929" y="3503"/>
                  </a:cubicBezTo>
                  <a:cubicBezTo>
                    <a:pt x="1441" y="5575"/>
                    <a:pt x="0" y="8778"/>
                    <a:pt x="2596" y="11516"/>
                  </a:cubicBezTo>
                  <a:cubicBezTo>
                    <a:pt x="3469" y="12433"/>
                    <a:pt x="4308" y="12739"/>
                    <a:pt x="5038" y="12739"/>
                  </a:cubicBezTo>
                  <a:cubicBezTo>
                    <a:pt x="6498" y="12739"/>
                    <a:pt x="7525" y="11516"/>
                    <a:pt x="7525" y="11516"/>
                  </a:cubicBezTo>
                  <a:lnTo>
                    <a:pt x="7525" y="11516"/>
                  </a:lnTo>
                  <a:cubicBezTo>
                    <a:pt x="7525" y="11517"/>
                    <a:pt x="6811" y="14719"/>
                    <a:pt x="10597" y="14791"/>
                  </a:cubicBezTo>
                  <a:cubicBezTo>
                    <a:pt x="10626" y="14791"/>
                    <a:pt x="10655" y="14791"/>
                    <a:pt x="10683" y="14791"/>
                  </a:cubicBezTo>
                  <a:cubicBezTo>
                    <a:pt x="14376" y="14791"/>
                    <a:pt x="14693" y="10254"/>
                    <a:pt x="14693" y="10254"/>
                  </a:cubicBezTo>
                  <a:cubicBezTo>
                    <a:pt x="14693" y="10254"/>
                    <a:pt x="15874" y="12685"/>
                    <a:pt x="17977" y="12685"/>
                  </a:cubicBezTo>
                  <a:cubicBezTo>
                    <a:pt x="18511" y="12685"/>
                    <a:pt x="19104" y="12528"/>
                    <a:pt x="19753" y="12135"/>
                  </a:cubicBezTo>
                  <a:cubicBezTo>
                    <a:pt x="22955" y="10195"/>
                    <a:pt x="21801" y="7909"/>
                    <a:pt x="21801" y="7909"/>
                  </a:cubicBezTo>
                  <a:lnTo>
                    <a:pt x="21801" y="7909"/>
                  </a:lnTo>
                  <a:cubicBezTo>
                    <a:pt x="21801" y="7909"/>
                    <a:pt x="22609" y="8943"/>
                    <a:pt x="23632" y="8943"/>
                  </a:cubicBezTo>
                  <a:cubicBezTo>
                    <a:pt x="24302" y="8943"/>
                    <a:pt x="25065" y="8498"/>
                    <a:pt x="25754" y="7028"/>
                  </a:cubicBezTo>
                  <a:cubicBezTo>
                    <a:pt x="26289" y="5861"/>
                    <a:pt x="26325" y="4837"/>
                    <a:pt x="26123" y="3968"/>
                  </a:cubicBezTo>
                  <a:cubicBezTo>
                    <a:pt x="26075" y="3920"/>
                    <a:pt x="26027" y="3873"/>
                    <a:pt x="25980" y="3825"/>
                  </a:cubicBezTo>
                  <a:cubicBezTo>
                    <a:pt x="25265" y="3101"/>
                    <a:pt x="24593" y="2880"/>
                    <a:pt x="24040" y="2880"/>
                  </a:cubicBezTo>
                  <a:cubicBezTo>
                    <a:pt x="23174" y="2880"/>
                    <a:pt x="22598" y="3420"/>
                    <a:pt x="22598" y="3420"/>
                  </a:cubicBezTo>
                  <a:cubicBezTo>
                    <a:pt x="22598" y="3420"/>
                    <a:pt x="22872" y="694"/>
                    <a:pt x="19967" y="98"/>
                  </a:cubicBezTo>
                  <a:cubicBezTo>
                    <a:pt x="19631" y="31"/>
                    <a:pt x="19325" y="1"/>
                    <a:pt x="190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360;p59">
              <a:extLst>
                <a:ext uri="{FF2B5EF4-FFF2-40B4-BE49-F238E27FC236}">
                  <a16:creationId xmlns:a16="http://schemas.microsoft.com/office/drawing/2014/main" id="{2C0EC6D9-BAB4-1944-5171-AE8FC287D288}"/>
                </a:ext>
              </a:extLst>
            </p:cNvPr>
            <p:cNvSpPr/>
            <p:nvPr/>
          </p:nvSpPr>
          <p:spPr>
            <a:xfrm>
              <a:off x="2036250" y="1918225"/>
              <a:ext cx="1001950" cy="839000"/>
            </a:xfrm>
            <a:custGeom>
              <a:avLst/>
              <a:gdLst/>
              <a:ahLst/>
              <a:cxnLst/>
              <a:rect l="l" t="t" r="r" b="b"/>
              <a:pathLst>
                <a:path w="40078" h="33560" extrusionOk="0">
                  <a:moveTo>
                    <a:pt x="9680" y="0"/>
                  </a:moveTo>
                  <a:lnTo>
                    <a:pt x="9680" y="0"/>
                  </a:lnTo>
                  <a:cubicBezTo>
                    <a:pt x="9454" y="72"/>
                    <a:pt x="9216" y="167"/>
                    <a:pt x="8978" y="262"/>
                  </a:cubicBezTo>
                  <a:cubicBezTo>
                    <a:pt x="5394" y="1810"/>
                    <a:pt x="5978" y="6573"/>
                    <a:pt x="5978" y="6573"/>
                  </a:cubicBezTo>
                  <a:cubicBezTo>
                    <a:pt x="5978" y="6573"/>
                    <a:pt x="2799" y="7025"/>
                    <a:pt x="1572" y="10656"/>
                  </a:cubicBezTo>
                  <a:cubicBezTo>
                    <a:pt x="358" y="14288"/>
                    <a:pt x="2049" y="15490"/>
                    <a:pt x="2049" y="15490"/>
                  </a:cubicBezTo>
                  <a:cubicBezTo>
                    <a:pt x="2049" y="15490"/>
                    <a:pt x="1" y="16324"/>
                    <a:pt x="370" y="19848"/>
                  </a:cubicBezTo>
                  <a:cubicBezTo>
                    <a:pt x="727" y="23372"/>
                    <a:pt x="2680" y="23420"/>
                    <a:pt x="2680" y="23420"/>
                  </a:cubicBezTo>
                  <a:cubicBezTo>
                    <a:pt x="2680" y="23420"/>
                    <a:pt x="1275" y="24146"/>
                    <a:pt x="1953" y="25801"/>
                  </a:cubicBezTo>
                  <a:cubicBezTo>
                    <a:pt x="2632" y="27456"/>
                    <a:pt x="4537" y="27956"/>
                    <a:pt x="4537" y="27956"/>
                  </a:cubicBezTo>
                  <a:cubicBezTo>
                    <a:pt x="4537" y="27956"/>
                    <a:pt x="3561" y="29552"/>
                    <a:pt x="6299" y="30957"/>
                  </a:cubicBezTo>
                  <a:cubicBezTo>
                    <a:pt x="7296" y="31468"/>
                    <a:pt x="8082" y="31631"/>
                    <a:pt x="8678" y="31631"/>
                  </a:cubicBezTo>
                  <a:cubicBezTo>
                    <a:pt x="9718" y="31631"/>
                    <a:pt x="10180" y="31135"/>
                    <a:pt x="10181" y="31135"/>
                  </a:cubicBezTo>
                  <a:lnTo>
                    <a:pt x="10181" y="31135"/>
                  </a:lnTo>
                  <a:cubicBezTo>
                    <a:pt x="10180" y="31135"/>
                    <a:pt x="9847" y="32993"/>
                    <a:pt x="12621" y="33493"/>
                  </a:cubicBezTo>
                  <a:cubicBezTo>
                    <a:pt x="12873" y="33538"/>
                    <a:pt x="13109" y="33559"/>
                    <a:pt x="13329" y="33559"/>
                  </a:cubicBezTo>
                  <a:cubicBezTo>
                    <a:pt x="15518" y="33559"/>
                    <a:pt x="16157" y="31504"/>
                    <a:pt x="16157" y="31504"/>
                  </a:cubicBezTo>
                  <a:lnTo>
                    <a:pt x="31778" y="29504"/>
                  </a:lnTo>
                  <a:cubicBezTo>
                    <a:pt x="31778" y="29504"/>
                    <a:pt x="35088" y="28909"/>
                    <a:pt x="35862" y="27099"/>
                  </a:cubicBezTo>
                  <a:cubicBezTo>
                    <a:pt x="36624" y="25289"/>
                    <a:pt x="35136" y="24694"/>
                    <a:pt x="35136" y="24694"/>
                  </a:cubicBezTo>
                  <a:cubicBezTo>
                    <a:pt x="36624" y="24456"/>
                    <a:pt x="37886" y="23456"/>
                    <a:pt x="38446" y="22051"/>
                  </a:cubicBezTo>
                  <a:cubicBezTo>
                    <a:pt x="39398" y="19658"/>
                    <a:pt x="37446" y="18288"/>
                    <a:pt x="37446" y="18288"/>
                  </a:cubicBezTo>
                  <a:cubicBezTo>
                    <a:pt x="37446" y="18288"/>
                    <a:pt x="40077" y="17062"/>
                    <a:pt x="39708" y="14336"/>
                  </a:cubicBezTo>
                  <a:cubicBezTo>
                    <a:pt x="39351" y="11621"/>
                    <a:pt x="36529" y="11276"/>
                    <a:pt x="36529" y="11276"/>
                  </a:cubicBezTo>
                  <a:cubicBezTo>
                    <a:pt x="36529" y="11276"/>
                    <a:pt x="38684" y="10002"/>
                    <a:pt x="36755" y="6215"/>
                  </a:cubicBezTo>
                  <a:cubicBezTo>
                    <a:pt x="36102" y="4926"/>
                    <a:pt x="35262" y="4601"/>
                    <a:pt x="34580" y="4601"/>
                  </a:cubicBezTo>
                  <a:cubicBezTo>
                    <a:pt x="33883" y="4601"/>
                    <a:pt x="33350" y="4941"/>
                    <a:pt x="33350" y="4941"/>
                  </a:cubicBezTo>
                  <a:cubicBezTo>
                    <a:pt x="33350" y="4941"/>
                    <a:pt x="34517" y="2322"/>
                    <a:pt x="32874" y="465"/>
                  </a:cubicBezTo>
                  <a:lnTo>
                    <a:pt x="32874" y="465"/>
                  </a:lnTo>
                  <a:cubicBezTo>
                    <a:pt x="33088" y="1334"/>
                    <a:pt x="33052" y="2358"/>
                    <a:pt x="32505" y="3513"/>
                  </a:cubicBezTo>
                  <a:cubicBezTo>
                    <a:pt x="31819" y="4987"/>
                    <a:pt x="31055" y="5432"/>
                    <a:pt x="30383" y="5432"/>
                  </a:cubicBezTo>
                  <a:cubicBezTo>
                    <a:pt x="29362" y="5432"/>
                    <a:pt x="28552" y="4406"/>
                    <a:pt x="28552" y="4406"/>
                  </a:cubicBezTo>
                  <a:lnTo>
                    <a:pt x="28552" y="4406"/>
                  </a:lnTo>
                  <a:cubicBezTo>
                    <a:pt x="28552" y="4406"/>
                    <a:pt x="29707" y="6680"/>
                    <a:pt x="26516" y="8621"/>
                  </a:cubicBezTo>
                  <a:cubicBezTo>
                    <a:pt x="25866" y="9014"/>
                    <a:pt x="25271" y="9171"/>
                    <a:pt x="24736" y="9171"/>
                  </a:cubicBezTo>
                  <a:cubicBezTo>
                    <a:pt x="22636" y="9171"/>
                    <a:pt x="21456" y="6751"/>
                    <a:pt x="21456" y="6751"/>
                  </a:cubicBezTo>
                  <a:cubicBezTo>
                    <a:pt x="21456" y="6751"/>
                    <a:pt x="21139" y="11276"/>
                    <a:pt x="17435" y="11276"/>
                  </a:cubicBezTo>
                  <a:cubicBezTo>
                    <a:pt x="17406" y="11276"/>
                    <a:pt x="17377" y="11276"/>
                    <a:pt x="17348" y="11276"/>
                  </a:cubicBezTo>
                  <a:cubicBezTo>
                    <a:pt x="13574" y="11216"/>
                    <a:pt x="14288" y="8002"/>
                    <a:pt x="14288" y="8001"/>
                  </a:cubicBezTo>
                  <a:lnTo>
                    <a:pt x="14288" y="8001"/>
                  </a:lnTo>
                  <a:cubicBezTo>
                    <a:pt x="14288" y="8002"/>
                    <a:pt x="13256" y="9229"/>
                    <a:pt x="11796" y="9229"/>
                  </a:cubicBezTo>
                  <a:cubicBezTo>
                    <a:pt x="11066" y="9229"/>
                    <a:pt x="10228" y="8922"/>
                    <a:pt x="9359" y="8001"/>
                  </a:cubicBezTo>
                  <a:cubicBezTo>
                    <a:pt x="6763" y="5275"/>
                    <a:pt x="8192" y="2060"/>
                    <a:pt x="96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361;p59">
              <a:extLst>
                <a:ext uri="{FF2B5EF4-FFF2-40B4-BE49-F238E27FC236}">
                  <a16:creationId xmlns:a16="http://schemas.microsoft.com/office/drawing/2014/main" id="{5858ADC6-FEC1-EF1F-981A-8990207617CF}"/>
                </a:ext>
              </a:extLst>
            </p:cNvPr>
            <p:cNvSpPr/>
            <p:nvPr/>
          </p:nvSpPr>
          <p:spPr>
            <a:xfrm>
              <a:off x="2565475" y="2778750"/>
              <a:ext cx="102725" cy="109250"/>
            </a:xfrm>
            <a:custGeom>
              <a:avLst/>
              <a:gdLst/>
              <a:ahLst/>
              <a:cxnLst/>
              <a:rect l="l" t="t" r="r" b="b"/>
              <a:pathLst>
                <a:path w="4109" h="4370" extrusionOk="0">
                  <a:moveTo>
                    <a:pt x="3609" y="0"/>
                  </a:moveTo>
                  <a:lnTo>
                    <a:pt x="1" y="655"/>
                  </a:lnTo>
                  <a:lnTo>
                    <a:pt x="299" y="3858"/>
                  </a:lnTo>
                  <a:cubicBezTo>
                    <a:pt x="299" y="3858"/>
                    <a:pt x="1174" y="4370"/>
                    <a:pt x="2181" y="4370"/>
                  </a:cubicBezTo>
                  <a:cubicBezTo>
                    <a:pt x="2836" y="4370"/>
                    <a:pt x="3546" y="4154"/>
                    <a:pt x="4109" y="3441"/>
                  </a:cubicBezTo>
                  <a:lnTo>
                    <a:pt x="3609" y="0"/>
                  </a:lnTo>
                  <a:close/>
                </a:path>
              </a:pathLst>
            </a:custGeom>
            <a:solidFill>
              <a:srgbClr val="6538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362;p59">
              <a:extLst>
                <a:ext uri="{FF2B5EF4-FFF2-40B4-BE49-F238E27FC236}">
                  <a16:creationId xmlns:a16="http://schemas.microsoft.com/office/drawing/2014/main" id="{E0134819-30D0-D277-0357-1E94D9F201BD}"/>
                </a:ext>
              </a:extLst>
            </p:cNvPr>
            <p:cNvSpPr/>
            <p:nvPr/>
          </p:nvSpPr>
          <p:spPr>
            <a:xfrm>
              <a:off x="2186900" y="2461675"/>
              <a:ext cx="187825" cy="169400"/>
            </a:xfrm>
            <a:custGeom>
              <a:avLst/>
              <a:gdLst/>
              <a:ahLst/>
              <a:cxnLst/>
              <a:rect l="l" t="t" r="r" b="b"/>
              <a:pathLst>
                <a:path w="7513" h="6776" extrusionOk="0">
                  <a:moveTo>
                    <a:pt x="3147" y="0"/>
                  </a:moveTo>
                  <a:cubicBezTo>
                    <a:pt x="2114" y="0"/>
                    <a:pt x="604" y="441"/>
                    <a:pt x="297" y="2920"/>
                  </a:cubicBezTo>
                  <a:cubicBezTo>
                    <a:pt x="0" y="5317"/>
                    <a:pt x="1715" y="6775"/>
                    <a:pt x="3410" y="6775"/>
                  </a:cubicBezTo>
                  <a:cubicBezTo>
                    <a:pt x="4435" y="6775"/>
                    <a:pt x="5451" y="6243"/>
                    <a:pt x="6012" y="5063"/>
                  </a:cubicBezTo>
                  <a:cubicBezTo>
                    <a:pt x="7512" y="1932"/>
                    <a:pt x="4143" y="134"/>
                    <a:pt x="4143" y="134"/>
                  </a:cubicBezTo>
                  <a:cubicBezTo>
                    <a:pt x="4143" y="134"/>
                    <a:pt x="3717" y="0"/>
                    <a:pt x="3147" y="0"/>
                  </a:cubicBezTo>
                  <a:close/>
                </a:path>
              </a:pathLst>
            </a:custGeom>
            <a:solidFill>
              <a:srgbClr val="6538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1363;p59">
              <a:extLst>
                <a:ext uri="{FF2B5EF4-FFF2-40B4-BE49-F238E27FC236}">
                  <a16:creationId xmlns:a16="http://schemas.microsoft.com/office/drawing/2014/main" id="{4FC10CF0-3009-650C-1AF9-9971805C5497}"/>
                </a:ext>
              </a:extLst>
            </p:cNvPr>
            <p:cNvSpPr/>
            <p:nvPr/>
          </p:nvSpPr>
          <p:spPr>
            <a:xfrm>
              <a:off x="2799150" y="2314300"/>
              <a:ext cx="119375" cy="147475"/>
            </a:xfrm>
            <a:custGeom>
              <a:avLst/>
              <a:gdLst/>
              <a:ahLst/>
              <a:cxnLst/>
              <a:rect l="l" t="t" r="r" b="b"/>
              <a:pathLst>
                <a:path w="4775" h="5899" extrusionOk="0">
                  <a:moveTo>
                    <a:pt x="1005" y="0"/>
                  </a:moveTo>
                  <a:cubicBezTo>
                    <a:pt x="427" y="0"/>
                    <a:pt x="0" y="136"/>
                    <a:pt x="0" y="136"/>
                  </a:cubicBezTo>
                  <a:lnTo>
                    <a:pt x="1548" y="5898"/>
                  </a:lnTo>
                  <a:cubicBezTo>
                    <a:pt x="1548" y="5898"/>
                    <a:pt x="4775" y="4827"/>
                    <a:pt x="3787" y="2041"/>
                  </a:cubicBezTo>
                  <a:cubicBezTo>
                    <a:pt x="3191" y="333"/>
                    <a:pt x="1912" y="0"/>
                    <a:pt x="1005" y="0"/>
                  </a:cubicBezTo>
                  <a:close/>
                </a:path>
              </a:pathLst>
            </a:custGeom>
            <a:solidFill>
              <a:srgbClr val="6538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364;p59">
              <a:extLst>
                <a:ext uri="{FF2B5EF4-FFF2-40B4-BE49-F238E27FC236}">
                  <a16:creationId xmlns:a16="http://schemas.microsoft.com/office/drawing/2014/main" id="{5CC9EE57-23AD-3FFF-73FD-0DC68D6A7B23}"/>
                </a:ext>
              </a:extLst>
            </p:cNvPr>
            <p:cNvSpPr/>
            <p:nvPr/>
          </p:nvSpPr>
          <p:spPr>
            <a:xfrm>
              <a:off x="2290450" y="2257250"/>
              <a:ext cx="690300" cy="542600"/>
            </a:xfrm>
            <a:custGeom>
              <a:avLst/>
              <a:gdLst/>
              <a:ahLst/>
              <a:cxnLst/>
              <a:rect l="l" t="t" r="r" b="b"/>
              <a:pathLst>
                <a:path w="27612" h="21704" extrusionOk="0">
                  <a:moveTo>
                    <a:pt x="16348" y="1"/>
                  </a:moveTo>
                  <a:cubicBezTo>
                    <a:pt x="16348" y="1"/>
                    <a:pt x="15967" y="1667"/>
                    <a:pt x="13490" y="2144"/>
                  </a:cubicBezTo>
                  <a:cubicBezTo>
                    <a:pt x="13150" y="2209"/>
                    <a:pt x="12830" y="2237"/>
                    <a:pt x="12533" y="2237"/>
                  </a:cubicBezTo>
                  <a:cubicBezTo>
                    <a:pt x="10662" y="2237"/>
                    <a:pt x="9668" y="1120"/>
                    <a:pt x="9668" y="1120"/>
                  </a:cubicBezTo>
                  <a:cubicBezTo>
                    <a:pt x="9607" y="3265"/>
                    <a:pt x="7838" y="4754"/>
                    <a:pt x="5935" y="4754"/>
                  </a:cubicBezTo>
                  <a:cubicBezTo>
                    <a:pt x="5260" y="4754"/>
                    <a:pt x="4568" y="4567"/>
                    <a:pt x="3930" y="4156"/>
                  </a:cubicBezTo>
                  <a:cubicBezTo>
                    <a:pt x="3624" y="8288"/>
                    <a:pt x="82" y="8311"/>
                    <a:pt x="2" y="8311"/>
                  </a:cubicBezTo>
                  <a:cubicBezTo>
                    <a:pt x="1" y="8311"/>
                    <a:pt x="1" y="8311"/>
                    <a:pt x="1" y="8311"/>
                  </a:cubicBezTo>
                  <a:lnTo>
                    <a:pt x="1" y="8311"/>
                  </a:lnTo>
                  <a:cubicBezTo>
                    <a:pt x="2374" y="15390"/>
                    <a:pt x="3763" y="21704"/>
                    <a:pt x="11529" y="21704"/>
                  </a:cubicBezTo>
                  <a:cubicBezTo>
                    <a:pt x="12802" y="21704"/>
                    <a:pt x="14247" y="21534"/>
                    <a:pt x="15895" y="21170"/>
                  </a:cubicBezTo>
                  <a:cubicBezTo>
                    <a:pt x="27611" y="18586"/>
                    <a:pt x="20348" y="2418"/>
                    <a:pt x="20348" y="2418"/>
                  </a:cubicBezTo>
                  <a:lnTo>
                    <a:pt x="20348" y="2418"/>
                  </a:lnTo>
                  <a:cubicBezTo>
                    <a:pt x="20290" y="2421"/>
                    <a:pt x="20232" y="2422"/>
                    <a:pt x="20175" y="2422"/>
                  </a:cubicBezTo>
                  <a:cubicBezTo>
                    <a:pt x="17944" y="2422"/>
                    <a:pt x="16348" y="1"/>
                    <a:pt x="16348" y="1"/>
                  </a:cubicBezTo>
                  <a:close/>
                </a:path>
              </a:pathLst>
            </a:custGeom>
            <a:solidFill>
              <a:srgbClr val="784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365;p59">
              <a:extLst>
                <a:ext uri="{FF2B5EF4-FFF2-40B4-BE49-F238E27FC236}">
                  <a16:creationId xmlns:a16="http://schemas.microsoft.com/office/drawing/2014/main" id="{D7C86FCA-ADA1-AF0A-266F-4AC935705477}"/>
                </a:ext>
              </a:extLst>
            </p:cNvPr>
            <p:cNvSpPr/>
            <p:nvPr/>
          </p:nvSpPr>
          <p:spPr>
            <a:xfrm>
              <a:off x="2343150" y="2483175"/>
              <a:ext cx="155975" cy="160150"/>
            </a:xfrm>
            <a:custGeom>
              <a:avLst/>
              <a:gdLst/>
              <a:ahLst/>
              <a:cxnLst/>
              <a:rect l="l" t="t" r="r" b="b"/>
              <a:pathLst>
                <a:path w="6239" h="6406" extrusionOk="0">
                  <a:moveTo>
                    <a:pt x="2572" y="0"/>
                  </a:moveTo>
                  <a:cubicBezTo>
                    <a:pt x="0" y="2191"/>
                    <a:pt x="1536" y="6394"/>
                    <a:pt x="4917" y="6406"/>
                  </a:cubicBezTo>
                  <a:cubicBezTo>
                    <a:pt x="5096" y="6394"/>
                    <a:pt x="5274" y="6382"/>
                    <a:pt x="5453" y="6358"/>
                  </a:cubicBezTo>
                  <a:cubicBezTo>
                    <a:pt x="5929" y="5180"/>
                    <a:pt x="6239" y="3668"/>
                    <a:pt x="5596" y="2322"/>
                  </a:cubicBezTo>
                  <a:cubicBezTo>
                    <a:pt x="4953" y="953"/>
                    <a:pt x="3667" y="310"/>
                    <a:pt x="25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366;p59">
              <a:extLst>
                <a:ext uri="{FF2B5EF4-FFF2-40B4-BE49-F238E27FC236}">
                  <a16:creationId xmlns:a16="http://schemas.microsoft.com/office/drawing/2014/main" id="{3FB46504-EAB5-B239-87B6-9715CBA2DE30}"/>
                </a:ext>
              </a:extLst>
            </p:cNvPr>
            <p:cNvSpPr/>
            <p:nvPr/>
          </p:nvSpPr>
          <p:spPr>
            <a:xfrm>
              <a:off x="2407425" y="2461475"/>
              <a:ext cx="149450" cy="180675"/>
            </a:xfrm>
            <a:custGeom>
              <a:avLst/>
              <a:gdLst/>
              <a:ahLst/>
              <a:cxnLst/>
              <a:rect l="l" t="t" r="r" b="b"/>
              <a:pathLst>
                <a:path w="5978" h="7227" extrusionOk="0">
                  <a:moveTo>
                    <a:pt x="2327" y="0"/>
                  </a:moveTo>
                  <a:cubicBezTo>
                    <a:pt x="1526" y="0"/>
                    <a:pt x="707" y="270"/>
                    <a:pt x="1" y="868"/>
                  </a:cubicBezTo>
                  <a:cubicBezTo>
                    <a:pt x="1096" y="1166"/>
                    <a:pt x="2382" y="1821"/>
                    <a:pt x="3025" y="3190"/>
                  </a:cubicBezTo>
                  <a:cubicBezTo>
                    <a:pt x="3680" y="4559"/>
                    <a:pt x="3358" y="6048"/>
                    <a:pt x="2882" y="7226"/>
                  </a:cubicBezTo>
                  <a:cubicBezTo>
                    <a:pt x="4656" y="6964"/>
                    <a:pt x="5978" y="5440"/>
                    <a:pt x="5978" y="3643"/>
                  </a:cubicBezTo>
                  <a:cubicBezTo>
                    <a:pt x="5978" y="1474"/>
                    <a:pt x="4201" y="0"/>
                    <a:pt x="23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1367;p59">
              <a:extLst>
                <a:ext uri="{FF2B5EF4-FFF2-40B4-BE49-F238E27FC236}">
                  <a16:creationId xmlns:a16="http://schemas.microsoft.com/office/drawing/2014/main" id="{DE337C34-D48C-991D-3898-0D99BB2EC4A6}"/>
                </a:ext>
              </a:extLst>
            </p:cNvPr>
            <p:cNvSpPr/>
            <p:nvPr/>
          </p:nvSpPr>
          <p:spPr>
            <a:xfrm>
              <a:off x="2605750" y="2402800"/>
              <a:ext cx="141325" cy="144700"/>
            </a:xfrm>
            <a:custGeom>
              <a:avLst/>
              <a:gdLst/>
              <a:ahLst/>
              <a:cxnLst/>
              <a:rect l="l" t="t" r="r" b="b"/>
              <a:pathLst>
                <a:path w="5653" h="5788" extrusionOk="0">
                  <a:moveTo>
                    <a:pt x="2343" y="1"/>
                  </a:moveTo>
                  <a:lnTo>
                    <a:pt x="2343" y="1"/>
                  </a:lnTo>
                  <a:cubicBezTo>
                    <a:pt x="1" y="1962"/>
                    <a:pt x="1386" y="5787"/>
                    <a:pt x="4448" y="5787"/>
                  </a:cubicBezTo>
                  <a:cubicBezTo>
                    <a:pt x="4453" y="5787"/>
                    <a:pt x="4457" y="5787"/>
                    <a:pt x="4462" y="5787"/>
                  </a:cubicBezTo>
                  <a:cubicBezTo>
                    <a:pt x="4617" y="5775"/>
                    <a:pt x="4784" y="5763"/>
                    <a:pt x="4938" y="5740"/>
                  </a:cubicBezTo>
                  <a:cubicBezTo>
                    <a:pt x="5367" y="4680"/>
                    <a:pt x="5653" y="3311"/>
                    <a:pt x="5069" y="2096"/>
                  </a:cubicBezTo>
                  <a:cubicBezTo>
                    <a:pt x="4486" y="858"/>
                    <a:pt x="3331" y="275"/>
                    <a:pt x="23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1368;p59">
              <a:extLst>
                <a:ext uri="{FF2B5EF4-FFF2-40B4-BE49-F238E27FC236}">
                  <a16:creationId xmlns:a16="http://schemas.microsoft.com/office/drawing/2014/main" id="{98717602-3322-6608-9EB9-404F1945BE09}"/>
                </a:ext>
              </a:extLst>
            </p:cNvPr>
            <p:cNvSpPr/>
            <p:nvPr/>
          </p:nvSpPr>
          <p:spPr>
            <a:xfrm>
              <a:off x="2664300" y="2383125"/>
              <a:ext cx="135075" cy="163175"/>
            </a:xfrm>
            <a:custGeom>
              <a:avLst/>
              <a:gdLst/>
              <a:ahLst/>
              <a:cxnLst/>
              <a:rect l="l" t="t" r="r" b="b"/>
              <a:pathLst>
                <a:path w="5403" h="6527" extrusionOk="0">
                  <a:moveTo>
                    <a:pt x="2108" y="1"/>
                  </a:moveTo>
                  <a:cubicBezTo>
                    <a:pt x="1382" y="1"/>
                    <a:pt x="640" y="245"/>
                    <a:pt x="1" y="788"/>
                  </a:cubicBezTo>
                  <a:cubicBezTo>
                    <a:pt x="989" y="1062"/>
                    <a:pt x="2144" y="1645"/>
                    <a:pt x="2727" y="2883"/>
                  </a:cubicBezTo>
                  <a:cubicBezTo>
                    <a:pt x="3323" y="4121"/>
                    <a:pt x="3025" y="5467"/>
                    <a:pt x="2596" y="6527"/>
                  </a:cubicBezTo>
                  <a:cubicBezTo>
                    <a:pt x="4204" y="6288"/>
                    <a:pt x="5394" y="4919"/>
                    <a:pt x="5394" y="3288"/>
                  </a:cubicBezTo>
                  <a:cubicBezTo>
                    <a:pt x="5403" y="1329"/>
                    <a:pt x="3801" y="1"/>
                    <a:pt x="21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369;p59">
              <a:extLst>
                <a:ext uri="{FF2B5EF4-FFF2-40B4-BE49-F238E27FC236}">
                  <a16:creationId xmlns:a16="http://schemas.microsoft.com/office/drawing/2014/main" id="{12DE5D07-7C87-9346-AEDA-EC5D469BA5C4}"/>
                </a:ext>
              </a:extLst>
            </p:cNvPr>
            <p:cNvSpPr/>
            <p:nvPr/>
          </p:nvSpPr>
          <p:spPr>
            <a:xfrm>
              <a:off x="2655675" y="2559325"/>
              <a:ext cx="62525" cy="43825"/>
            </a:xfrm>
            <a:custGeom>
              <a:avLst/>
              <a:gdLst/>
              <a:ahLst/>
              <a:cxnLst/>
              <a:rect l="l" t="t" r="r" b="b"/>
              <a:pathLst>
                <a:path w="2501" h="1753" extrusionOk="0">
                  <a:moveTo>
                    <a:pt x="1152" y="0"/>
                  </a:moveTo>
                  <a:cubicBezTo>
                    <a:pt x="271" y="0"/>
                    <a:pt x="1" y="1003"/>
                    <a:pt x="1" y="1003"/>
                  </a:cubicBezTo>
                  <a:cubicBezTo>
                    <a:pt x="366" y="819"/>
                    <a:pt x="683" y="746"/>
                    <a:pt x="956" y="746"/>
                  </a:cubicBezTo>
                  <a:cubicBezTo>
                    <a:pt x="1975" y="746"/>
                    <a:pt x="2382" y="1753"/>
                    <a:pt x="2382" y="1753"/>
                  </a:cubicBezTo>
                  <a:cubicBezTo>
                    <a:pt x="2382" y="1753"/>
                    <a:pt x="2501" y="229"/>
                    <a:pt x="1406" y="26"/>
                  </a:cubicBezTo>
                  <a:cubicBezTo>
                    <a:pt x="1316" y="9"/>
                    <a:pt x="1232" y="0"/>
                    <a:pt x="1152" y="0"/>
                  </a:cubicBezTo>
                  <a:close/>
                </a:path>
              </a:pathLst>
            </a:custGeom>
            <a:solidFill>
              <a:srgbClr val="6538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370;p59">
              <a:extLst>
                <a:ext uri="{FF2B5EF4-FFF2-40B4-BE49-F238E27FC236}">
                  <a16:creationId xmlns:a16="http://schemas.microsoft.com/office/drawing/2014/main" id="{7443806E-31F5-797B-DBBB-95992CB07B28}"/>
                </a:ext>
              </a:extLst>
            </p:cNvPr>
            <p:cNvSpPr/>
            <p:nvPr/>
          </p:nvSpPr>
          <p:spPr>
            <a:xfrm>
              <a:off x="2506550" y="2673975"/>
              <a:ext cx="161650" cy="81875"/>
            </a:xfrm>
            <a:custGeom>
              <a:avLst/>
              <a:gdLst/>
              <a:ahLst/>
              <a:cxnLst/>
              <a:rect l="l" t="t" r="r" b="b"/>
              <a:pathLst>
                <a:path w="6466" h="3275" extrusionOk="0">
                  <a:moveTo>
                    <a:pt x="6466" y="0"/>
                  </a:moveTo>
                  <a:lnTo>
                    <a:pt x="6466" y="0"/>
                  </a:lnTo>
                  <a:cubicBezTo>
                    <a:pt x="5317" y="378"/>
                    <a:pt x="4000" y="488"/>
                    <a:pt x="2856" y="488"/>
                  </a:cubicBezTo>
                  <a:cubicBezTo>
                    <a:pt x="1261" y="488"/>
                    <a:pt x="1" y="274"/>
                    <a:pt x="1" y="274"/>
                  </a:cubicBezTo>
                  <a:lnTo>
                    <a:pt x="1" y="274"/>
                  </a:lnTo>
                  <a:cubicBezTo>
                    <a:pt x="1" y="274"/>
                    <a:pt x="358" y="3275"/>
                    <a:pt x="3227" y="3275"/>
                  </a:cubicBezTo>
                  <a:cubicBezTo>
                    <a:pt x="6096" y="3275"/>
                    <a:pt x="6466" y="0"/>
                    <a:pt x="64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371;p59">
              <a:extLst>
                <a:ext uri="{FF2B5EF4-FFF2-40B4-BE49-F238E27FC236}">
                  <a16:creationId xmlns:a16="http://schemas.microsoft.com/office/drawing/2014/main" id="{04B20E71-1468-4F95-0CAD-1177EC804D28}"/>
                </a:ext>
              </a:extLst>
            </p:cNvPr>
            <p:cNvSpPr/>
            <p:nvPr/>
          </p:nvSpPr>
          <p:spPr>
            <a:xfrm>
              <a:off x="2351550" y="2410175"/>
              <a:ext cx="72625" cy="59325"/>
            </a:xfrm>
            <a:custGeom>
              <a:avLst/>
              <a:gdLst/>
              <a:ahLst/>
              <a:cxnLst/>
              <a:rect l="l" t="t" r="r" b="b"/>
              <a:pathLst>
                <a:path w="2905" h="2373" extrusionOk="0">
                  <a:moveTo>
                    <a:pt x="2227" y="0"/>
                  </a:moveTo>
                  <a:cubicBezTo>
                    <a:pt x="1519" y="0"/>
                    <a:pt x="1" y="1657"/>
                    <a:pt x="521" y="2313"/>
                  </a:cubicBezTo>
                  <a:cubicBezTo>
                    <a:pt x="553" y="2354"/>
                    <a:pt x="600" y="2373"/>
                    <a:pt x="660" y="2373"/>
                  </a:cubicBezTo>
                  <a:cubicBezTo>
                    <a:pt x="1229" y="2373"/>
                    <a:pt x="2905" y="671"/>
                    <a:pt x="2474" y="111"/>
                  </a:cubicBezTo>
                  <a:cubicBezTo>
                    <a:pt x="2414" y="34"/>
                    <a:pt x="2329" y="0"/>
                    <a:pt x="22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1372;p59">
              <a:extLst>
                <a:ext uri="{FF2B5EF4-FFF2-40B4-BE49-F238E27FC236}">
                  <a16:creationId xmlns:a16="http://schemas.microsoft.com/office/drawing/2014/main" id="{0BB32CB2-52A1-94EB-0863-28C5F6F3014F}"/>
                </a:ext>
              </a:extLst>
            </p:cNvPr>
            <p:cNvSpPr/>
            <p:nvPr/>
          </p:nvSpPr>
          <p:spPr>
            <a:xfrm>
              <a:off x="2696150" y="2323800"/>
              <a:ext cx="64250" cy="29400"/>
            </a:xfrm>
            <a:custGeom>
              <a:avLst/>
              <a:gdLst/>
              <a:ahLst/>
              <a:cxnLst/>
              <a:rect l="l" t="t" r="r" b="b"/>
              <a:pathLst>
                <a:path w="2570" h="1176" extrusionOk="0">
                  <a:moveTo>
                    <a:pt x="661" y="0"/>
                  </a:moveTo>
                  <a:cubicBezTo>
                    <a:pt x="389" y="0"/>
                    <a:pt x="180" y="86"/>
                    <a:pt x="132" y="303"/>
                  </a:cubicBezTo>
                  <a:cubicBezTo>
                    <a:pt x="1" y="843"/>
                    <a:pt x="984" y="1176"/>
                    <a:pt x="1697" y="1176"/>
                  </a:cubicBezTo>
                  <a:cubicBezTo>
                    <a:pt x="2020" y="1176"/>
                    <a:pt x="2288" y="1107"/>
                    <a:pt x="2370" y="958"/>
                  </a:cubicBezTo>
                  <a:cubicBezTo>
                    <a:pt x="2569" y="612"/>
                    <a:pt x="1388" y="0"/>
                    <a:pt x="6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1373;p59">
              <a:extLst>
                <a:ext uri="{FF2B5EF4-FFF2-40B4-BE49-F238E27FC236}">
                  <a16:creationId xmlns:a16="http://schemas.microsoft.com/office/drawing/2014/main" id="{FE39669E-7862-1527-6998-20419E67F3E5}"/>
                </a:ext>
              </a:extLst>
            </p:cNvPr>
            <p:cNvSpPr/>
            <p:nvPr/>
          </p:nvSpPr>
          <p:spPr>
            <a:xfrm>
              <a:off x="1405725" y="2142200"/>
              <a:ext cx="857675" cy="544600"/>
            </a:xfrm>
            <a:custGeom>
              <a:avLst/>
              <a:gdLst/>
              <a:ahLst/>
              <a:cxnLst/>
              <a:rect l="l" t="t" r="r" b="b"/>
              <a:pathLst>
                <a:path w="34307" h="21784" extrusionOk="0">
                  <a:moveTo>
                    <a:pt x="8378" y="0"/>
                  </a:moveTo>
                  <a:cubicBezTo>
                    <a:pt x="2453" y="0"/>
                    <a:pt x="0" y="19601"/>
                    <a:pt x="4207" y="21557"/>
                  </a:cubicBezTo>
                  <a:cubicBezTo>
                    <a:pt x="4542" y="21712"/>
                    <a:pt x="4921" y="21784"/>
                    <a:pt x="5337" y="21784"/>
                  </a:cubicBezTo>
                  <a:cubicBezTo>
                    <a:pt x="10171" y="21784"/>
                    <a:pt x="19894" y="12125"/>
                    <a:pt x="20631" y="12125"/>
                  </a:cubicBezTo>
                  <a:cubicBezTo>
                    <a:pt x="20638" y="12125"/>
                    <a:pt x="20644" y="12126"/>
                    <a:pt x="20650" y="12127"/>
                  </a:cubicBezTo>
                  <a:cubicBezTo>
                    <a:pt x="21192" y="12305"/>
                    <a:pt x="24469" y="20585"/>
                    <a:pt x="28253" y="20585"/>
                  </a:cubicBezTo>
                  <a:cubicBezTo>
                    <a:pt x="28786" y="20585"/>
                    <a:pt x="29330" y="20420"/>
                    <a:pt x="29877" y="20045"/>
                  </a:cubicBezTo>
                  <a:cubicBezTo>
                    <a:pt x="34306" y="17009"/>
                    <a:pt x="23852" y="4162"/>
                    <a:pt x="21400" y="3412"/>
                  </a:cubicBezTo>
                  <a:cubicBezTo>
                    <a:pt x="21316" y="3386"/>
                    <a:pt x="21223" y="3374"/>
                    <a:pt x="21122" y="3374"/>
                  </a:cubicBezTo>
                  <a:cubicBezTo>
                    <a:pt x="18300" y="3374"/>
                    <a:pt x="8876" y="12923"/>
                    <a:pt x="8053" y="12923"/>
                  </a:cubicBezTo>
                  <a:cubicBezTo>
                    <a:pt x="8038" y="12923"/>
                    <a:pt x="8026" y="12919"/>
                    <a:pt x="8017" y="12913"/>
                  </a:cubicBezTo>
                  <a:cubicBezTo>
                    <a:pt x="7541" y="12568"/>
                    <a:pt x="14625" y="412"/>
                    <a:pt x="8565" y="7"/>
                  </a:cubicBezTo>
                  <a:cubicBezTo>
                    <a:pt x="8502" y="3"/>
                    <a:pt x="8440" y="0"/>
                    <a:pt x="8378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374;p59">
              <a:extLst>
                <a:ext uri="{FF2B5EF4-FFF2-40B4-BE49-F238E27FC236}">
                  <a16:creationId xmlns:a16="http://schemas.microsoft.com/office/drawing/2014/main" id="{A486C0F3-AD6F-6900-169E-2D90ED11600D}"/>
                </a:ext>
              </a:extLst>
            </p:cNvPr>
            <p:cNvSpPr/>
            <p:nvPr/>
          </p:nvSpPr>
          <p:spPr>
            <a:xfrm>
              <a:off x="1507325" y="2432275"/>
              <a:ext cx="44075" cy="44075"/>
            </a:xfrm>
            <a:custGeom>
              <a:avLst/>
              <a:gdLst/>
              <a:ahLst/>
              <a:cxnLst/>
              <a:rect l="l" t="t" r="r" b="b"/>
              <a:pathLst>
                <a:path w="1763" h="1763" extrusionOk="0">
                  <a:moveTo>
                    <a:pt x="881" y="0"/>
                  </a:moveTo>
                  <a:cubicBezTo>
                    <a:pt x="393" y="0"/>
                    <a:pt x="0" y="393"/>
                    <a:pt x="0" y="882"/>
                  </a:cubicBezTo>
                  <a:cubicBezTo>
                    <a:pt x="0" y="1370"/>
                    <a:pt x="393" y="1763"/>
                    <a:pt x="881" y="1763"/>
                  </a:cubicBezTo>
                  <a:cubicBezTo>
                    <a:pt x="1369" y="1763"/>
                    <a:pt x="1762" y="1370"/>
                    <a:pt x="1762" y="882"/>
                  </a:cubicBezTo>
                  <a:cubicBezTo>
                    <a:pt x="1762" y="393"/>
                    <a:pt x="1369" y="0"/>
                    <a:pt x="881" y="0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375;p59">
              <a:extLst>
                <a:ext uri="{FF2B5EF4-FFF2-40B4-BE49-F238E27FC236}">
                  <a16:creationId xmlns:a16="http://schemas.microsoft.com/office/drawing/2014/main" id="{204D51DC-4B2D-0132-4A78-CD4451AA4DCB}"/>
                </a:ext>
              </a:extLst>
            </p:cNvPr>
            <p:cNvSpPr/>
            <p:nvPr/>
          </p:nvSpPr>
          <p:spPr>
            <a:xfrm>
              <a:off x="1516250" y="2214575"/>
              <a:ext cx="71750" cy="181775"/>
            </a:xfrm>
            <a:custGeom>
              <a:avLst/>
              <a:gdLst/>
              <a:ahLst/>
              <a:cxnLst/>
              <a:rect l="l" t="t" r="r" b="b"/>
              <a:pathLst>
                <a:path w="2870" h="7271" extrusionOk="0">
                  <a:moveTo>
                    <a:pt x="1849" y="1"/>
                  </a:moveTo>
                  <a:cubicBezTo>
                    <a:pt x="1220" y="1"/>
                    <a:pt x="517" y="1528"/>
                    <a:pt x="262" y="3482"/>
                  </a:cubicBezTo>
                  <a:cubicBezTo>
                    <a:pt x="0" y="5482"/>
                    <a:pt x="310" y="7184"/>
                    <a:pt x="953" y="7268"/>
                  </a:cubicBezTo>
                  <a:cubicBezTo>
                    <a:pt x="970" y="7270"/>
                    <a:pt x="987" y="7271"/>
                    <a:pt x="1003" y="7271"/>
                  </a:cubicBezTo>
                  <a:cubicBezTo>
                    <a:pt x="1645" y="7271"/>
                    <a:pt x="2341" y="5740"/>
                    <a:pt x="2608" y="3791"/>
                  </a:cubicBezTo>
                  <a:cubicBezTo>
                    <a:pt x="2870" y="1779"/>
                    <a:pt x="2560" y="88"/>
                    <a:pt x="1905" y="5"/>
                  </a:cubicBezTo>
                  <a:cubicBezTo>
                    <a:pt x="1887" y="2"/>
                    <a:pt x="1868" y="1"/>
                    <a:pt x="1849" y="1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376;p59">
              <a:extLst>
                <a:ext uri="{FF2B5EF4-FFF2-40B4-BE49-F238E27FC236}">
                  <a16:creationId xmlns:a16="http://schemas.microsoft.com/office/drawing/2014/main" id="{CFBEF8CD-2048-FCD2-FD74-86877A20B97D}"/>
                </a:ext>
              </a:extLst>
            </p:cNvPr>
            <p:cNvSpPr/>
            <p:nvPr/>
          </p:nvSpPr>
          <p:spPr>
            <a:xfrm>
              <a:off x="1927900" y="2299200"/>
              <a:ext cx="163450" cy="225700"/>
            </a:xfrm>
            <a:custGeom>
              <a:avLst/>
              <a:gdLst/>
              <a:ahLst/>
              <a:cxnLst/>
              <a:rect l="l" t="t" r="r" b="b"/>
              <a:pathLst>
                <a:path w="6538" h="9028" extrusionOk="0">
                  <a:moveTo>
                    <a:pt x="945" y="0"/>
                  </a:moveTo>
                  <a:cubicBezTo>
                    <a:pt x="855" y="0"/>
                    <a:pt x="774" y="20"/>
                    <a:pt x="703" y="61"/>
                  </a:cubicBezTo>
                  <a:cubicBezTo>
                    <a:pt x="1" y="466"/>
                    <a:pt x="584" y="2787"/>
                    <a:pt x="2001" y="5252"/>
                  </a:cubicBezTo>
                  <a:cubicBezTo>
                    <a:pt x="3275" y="7457"/>
                    <a:pt x="4799" y="9027"/>
                    <a:pt x="5604" y="9027"/>
                  </a:cubicBezTo>
                  <a:cubicBezTo>
                    <a:pt x="5695" y="9027"/>
                    <a:pt x="5776" y="9008"/>
                    <a:pt x="5847" y="8967"/>
                  </a:cubicBezTo>
                  <a:cubicBezTo>
                    <a:pt x="6537" y="8562"/>
                    <a:pt x="5954" y="6240"/>
                    <a:pt x="4537" y="3788"/>
                  </a:cubicBezTo>
                  <a:cubicBezTo>
                    <a:pt x="3263" y="1571"/>
                    <a:pt x="1748" y="0"/>
                    <a:pt x="945" y="0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1377;p59">
              <a:extLst>
                <a:ext uri="{FF2B5EF4-FFF2-40B4-BE49-F238E27FC236}">
                  <a16:creationId xmlns:a16="http://schemas.microsoft.com/office/drawing/2014/main" id="{35C6BB9B-D959-FA44-1960-695A96DD0D05}"/>
                </a:ext>
              </a:extLst>
            </p:cNvPr>
            <p:cNvSpPr/>
            <p:nvPr/>
          </p:nvSpPr>
          <p:spPr>
            <a:xfrm>
              <a:off x="1736525" y="2426900"/>
              <a:ext cx="184575" cy="254250"/>
            </a:xfrm>
            <a:custGeom>
              <a:avLst/>
              <a:gdLst/>
              <a:ahLst/>
              <a:cxnLst/>
              <a:rect l="l" t="t" r="r" b="b"/>
              <a:pathLst>
                <a:path w="7383" h="10170" extrusionOk="0">
                  <a:moveTo>
                    <a:pt x="4738" y="0"/>
                  </a:moveTo>
                  <a:cubicBezTo>
                    <a:pt x="4505" y="0"/>
                    <a:pt x="4291" y="69"/>
                    <a:pt x="4120" y="215"/>
                  </a:cubicBezTo>
                  <a:cubicBezTo>
                    <a:pt x="3131" y="1049"/>
                    <a:pt x="4715" y="2799"/>
                    <a:pt x="4715" y="2799"/>
                  </a:cubicBezTo>
                  <a:lnTo>
                    <a:pt x="0" y="6526"/>
                  </a:lnTo>
                  <a:cubicBezTo>
                    <a:pt x="976" y="7461"/>
                    <a:pt x="1631" y="7660"/>
                    <a:pt x="2013" y="7660"/>
                  </a:cubicBezTo>
                  <a:cubicBezTo>
                    <a:pt x="2297" y="7660"/>
                    <a:pt x="2429" y="7550"/>
                    <a:pt x="2429" y="7550"/>
                  </a:cubicBezTo>
                  <a:lnTo>
                    <a:pt x="3227" y="10169"/>
                  </a:lnTo>
                  <a:lnTo>
                    <a:pt x="5644" y="7990"/>
                  </a:lnTo>
                  <a:lnTo>
                    <a:pt x="4858" y="6478"/>
                  </a:lnTo>
                  <a:cubicBezTo>
                    <a:pt x="4858" y="6478"/>
                    <a:pt x="6060" y="5871"/>
                    <a:pt x="6703" y="3764"/>
                  </a:cubicBezTo>
                  <a:cubicBezTo>
                    <a:pt x="7382" y="1569"/>
                    <a:pt x="5848" y="0"/>
                    <a:pt x="4738" y="0"/>
                  </a:cubicBezTo>
                  <a:close/>
                </a:path>
              </a:pathLst>
            </a:custGeom>
            <a:solidFill>
              <a:srgbClr val="784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1378;p59">
              <a:extLst>
                <a:ext uri="{FF2B5EF4-FFF2-40B4-BE49-F238E27FC236}">
                  <a16:creationId xmlns:a16="http://schemas.microsoft.com/office/drawing/2014/main" id="{5ED28F74-944F-C2B6-09FB-1BA1EC3AE867}"/>
                </a:ext>
              </a:extLst>
            </p:cNvPr>
            <p:cNvSpPr/>
            <p:nvPr/>
          </p:nvSpPr>
          <p:spPr>
            <a:xfrm>
              <a:off x="1751100" y="2612575"/>
              <a:ext cx="770650" cy="437825"/>
            </a:xfrm>
            <a:custGeom>
              <a:avLst/>
              <a:gdLst/>
              <a:ahLst/>
              <a:cxnLst/>
              <a:rect l="l" t="t" r="r" b="b"/>
              <a:pathLst>
                <a:path w="30826" h="17513" extrusionOk="0">
                  <a:moveTo>
                    <a:pt x="7908" y="0"/>
                  </a:moveTo>
                  <a:cubicBezTo>
                    <a:pt x="6483" y="0"/>
                    <a:pt x="5078" y="410"/>
                    <a:pt x="3870" y="1182"/>
                  </a:cubicBezTo>
                  <a:cubicBezTo>
                    <a:pt x="0" y="3706"/>
                    <a:pt x="167" y="7981"/>
                    <a:pt x="167" y="7981"/>
                  </a:cubicBezTo>
                  <a:cubicBezTo>
                    <a:pt x="167" y="7981"/>
                    <a:pt x="2858" y="12612"/>
                    <a:pt x="13205" y="15672"/>
                  </a:cubicBezTo>
                  <a:cubicBezTo>
                    <a:pt x="18111" y="17129"/>
                    <a:pt x="22062" y="17512"/>
                    <a:pt x="24860" y="17512"/>
                  </a:cubicBezTo>
                  <a:cubicBezTo>
                    <a:pt x="27962" y="17512"/>
                    <a:pt x="29647" y="17041"/>
                    <a:pt x="29647" y="17041"/>
                  </a:cubicBezTo>
                  <a:cubicBezTo>
                    <a:pt x="30826" y="13493"/>
                    <a:pt x="29992" y="10803"/>
                    <a:pt x="29992" y="10803"/>
                  </a:cubicBezTo>
                  <a:cubicBezTo>
                    <a:pt x="29992" y="10803"/>
                    <a:pt x="23825" y="9636"/>
                    <a:pt x="18408" y="7493"/>
                  </a:cubicBezTo>
                  <a:cubicBezTo>
                    <a:pt x="13002" y="5338"/>
                    <a:pt x="8775" y="51"/>
                    <a:pt x="8775" y="51"/>
                  </a:cubicBezTo>
                  <a:cubicBezTo>
                    <a:pt x="8486" y="17"/>
                    <a:pt x="8197" y="0"/>
                    <a:pt x="7908" y="0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DD268B33-F1D0-A88C-F6BF-D4D70FBAEE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6014" y="1638226"/>
            <a:ext cx="2347163" cy="87790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2C57B67F-C081-87C2-C40C-D75E09FB8F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6448">
            <a:off x="3793289" y="1260519"/>
            <a:ext cx="2347163" cy="87790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FAD29D3E-E53A-F8E1-EDE8-69E75FCE3D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273560">
            <a:off x="6084308" y="1623444"/>
            <a:ext cx="2347163" cy="877900"/>
          </a:xfrm>
          <a:prstGeom prst="rect">
            <a:avLst/>
          </a:prstGeom>
        </p:spPr>
      </p:pic>
      <p:sp>
        <p:nvSpPr>
          <p:cNvPr id="84" name="TextBox 83">
            <a:extLst>
              <a:ext uri="{FF2B5EF4-FFF2-40B4-BE49-F238E27FC236}">
                <a16:creationId xmlns:a16="http://schemas.microsoft.com/office/drawing/2014/main" id="{78DFAC85-9B62-29A8-3F90-37D2FD8C55EB}"/>
              </a:ext>
            </a:extLst>
          </p:cNvPr>
          <p:cNvSpPr txBox="1"/>
          <p:nvPr/>
        </p:nvSpPr>
        <p:spPr>
          <a:xfrm>
            <a:off x="1281320" y="1839231"/>
            <a:ext cx="6284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</a:t>
            </a:r>
            <a:endParaRPr kumimoji="0" lang="vi-VN" sz="3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E46DF565-A4C9-35A5-E57E-9A0A82027A75}"/>
              </a:ext>
            </a:extLst>
          </p:cNvPr>
          <p:cNvSpPr txBox="1"/>
          <p:nvPr/>
        </p:nvSpPr>
        <p:spPr>
          <a:xfrm>
            <a:off x="3489454" y="1138238"/>
            <a:ext cx="6284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802C970B-C098-2EB8-6E1D-654FA483D614}"/>
              </a:ext>
            </a:extLst>
          </p:cNvPr>
          <p:cNvSpPr txBox="1"/>
          <p:nvPr/>
        </p:nvSpPr>
        <p:spPr>
          <a:xfrm>
            <a:off x="6046839" y="1155255"/>
            <a:ext cx="6284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</a:t>
            </a:r>
            <a:endParaRPr kumimoji="0" lang="vi-VN" sz="3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59D3DD76-ADE0-2A98-F162-DFA4AAE9D302}"/>
              </a:ext>
            </a:extLst>
          </p:cNvPr>
          <p:cNvSpPr txBox="1"/>
          <p:nvPr/>
        </p:nvSpPr>
        <p:spPr>
          <a:xfrm>
            <a:off x="8258060" y="1873040"/>
            <a:ext cx="6284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</a:t>
            </a:r>
            <a:endParaRPr kumimoji="0" lang="vi-VN" sz="3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C52AD2E1-0FDC-269F-4D3D-8A560189A7EB}"/>
              </a:ext>
            </a:extLst>
          </p:cNvPr>
          <p:cNvSpPr txBox="1"/>
          <p:nvPr/>
        </p:nvSpPr>
        <p:spPr>
          <a:xfrm rot="19910889">
            <a:off x="2154431" y="1564066"/>
            <a:ext cx="6284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</a:t>
            </a:r>
            <a:endParaRPr kumimoji="0" lang="vi-VN" sz="3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734436BE-D4D1-3377-1F7D-632812E10B81}"/>
              </a:ext>
            </a:extLst>
          </p:cNvPr>
          <p:cNvSpPr txBox="1"/>
          <p:nvPr/>
        </p:nvSpPr>
        <p:spPr>
          <a:xfrm>
            <a:off x="4444962" y="1131358"/>
            <a:ext cx="149874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6 km</a:t>
            </a:r>
            <a:endParaRPr kumimoji="0" lang="vi-VN" sz="3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D24A754D-086F-1FD0-9923-DBA14F3438AB}"/>
              </a:ext>
            </a:extLst>
          </p:cNvPr>
          <p:cNvSpPr txBox="1"/>
          <p:nvPr/>
        </p:nvSpPr>
        <p:spPr>
          <a:xfrm rot="1110921">
            <a:off x="7280166" y="1719920"/>
            <a:ext cx="149874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</a:t>
            </a:r>
            <a:endParaRPr kumimoji="0" lang="vi-VN" sz="3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3" name="图片 7">
            <a:extLst>
              <a:ext uri="{FF2B5EF4-FFF2-40B4-BE49-F238E27FC236}">
                <a16:creationId xmlns:a16="http://schemas.microsoft.com/office/drawing/2014/main" id="{BABB1BAF-C348-F663-7EEC-6AB386D2DA9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05" b="18421"/>
          <a:stretch/>
        </p:blipFill>
        <p:spPr>
          <a:xfrm>
            <a:off x="-52743" y="2423180"/>
            <a:ext cx="8995410" cy="281262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806CB98-AE2A-5FCE-0B1F-8789ED7DAEA1}"/>
              </a:ext>
            </a:extLst>
          </p:cNvPr>
          <p:cNvSpPr txBox="1"/>
          <p:nvPr/>
        </p:nvSpPr>
        <p:spPr>
          <a:xfrm>
            <a:off x="440105" y="2794454"/>
            <a:ext cx="745495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a)     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Nếu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m = 4 km, n = 7 km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thì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quãng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đưỡng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ABCD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dài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là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   4 + 6 + 7 = 17 (km)</a:t>
            </a:r>
          </a:p>
          <a:p>
            <a:pPr marR="0" lvl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lang="en-US" sz="3000" b="1" i="1" dirty="0" err="1">
                <a:solidFill>
                  <a:schemeClr val="bg2">
                    <a:lumMod val="75000"/>
                  </a:schemeClr>
                </a:solidFill>
              </a:rPr>
              <a:t>Đáp</a:t>
            </a:r>
            <a:r>
              <a:rPr lang="en-US" sz="3000" b="1" i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3000" b="1" i="1" dirty="0" err="1">
                <a:solidFill>
                  <a:schemeClr val="bg2">
                    <a:lumMod val="75000"/>
                  </a:schemeClr>
                </a:solidFill>
              </a:rPr>
              <a:t>số</a:t>
            </a:r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: 17 km</a:t>
            </a:r>
            <a:endParaRPr kumimoji="0" lang="vi-VN" sz="3000" b="1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75000"/>
                </a:scheme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9412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13">
            <a:extLst>
              <a:ext uri="{FF2B5EF4-FFF2-40B4-BE49-F238E27FC236}">
                <a16:creationId xmlns:a16="http://schemas.microsoft.com/office/drawing/2014/main" id="{4BAD50B7-F465-4B28-936C-D20ACE411B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1580" y="1529180"/>
            <a:ext cx="27443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249555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249555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49555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4955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4955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4955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4955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4955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4955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>
                <a:tab pos="2495550" algn="l"/>
              </a:tabLst>
              <a:defRPr/>
            </a:pPr>
            <a:r>
              <a:rPr kumimoji="0" lang="fr-FR" alt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</a:p>
        </p:txBody>
      </p:sp>
      <p:sp>
        <p:nvSpPr>
          <p:cNvPr id="2" name="Rectangle: Rounded Corners 25">
            <a:extLst>
              <a:ext uri="{FF2B5EF4-FFF2-40B4-BE49-F238E27FC236}">
                <a16:creationId xmlns:a16="http://schemas.microsoft.com/office/drawing/2014/main" id="{7C62CC1E-4DA1-6833-06D6-B9FD6AB0FB97}"/>
              </a:ext>
            </a:extLst>
          </p:cNvPr>
          <p:cNvSpPr/>
          <p:nvPr/>
        </p:nvSpPr>
        <p:spPr>
          <a:xfrm>
            <a:off x="1281320" y="108480"/>
            <a:ext cx="7555184" cy="1046775"/>
          </a:xfrm>
          <a:prstGeom prst="roundRect">
            <a:avLst/>
          </a:prstGeom>
          <a:solidFill>
            <a:srgbClr val="FCF3CC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Quãng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đường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 ABCD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gồm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 3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đoạn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như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hình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vẽ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dưới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đây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:</a:t>
            </a:r>
          </a:p>
        </p:txBody>
      </p:sp>
      <p:grpSp>
        <p:nvGrpSpPr>
          <p:cNvPr id="8" name="Google Shape;1348;p59">
            <a:extLst>
              <a:ext uri="{FF2B5EF4-FFF2-40B4-BE49-F238E27FC236}">
                <a16:creationId xmlns:a16="http://schemas.microsoft.com/office/drawing/2014/main" id="{EE8D1EC2-8D6E-B925-8B22-3D7116A8B277}"/>
              </a:ext>
            </a:extLst>
          </p:cNvPr>
          <p:cNvGrpSpPr/>
          <p:nvPr/>
        </p:nvGrpSpPr>
        <p:grpSpPr>
          <a:xfrm rot="3340496">
            <a:off x="149063" y="-104948"/>
            <a:ext cx="692988" cy="1316742"/>
            <a:chOff x="1405725" y="1840175"/>
            <a:chExt cx="2376900" cy="2280050"/>
          </a:xfrm>
        </p:grpSpPr>
        <p:sp>
          <p:nvSpPr>
            <p:cNvPr id="10" name="Google Shape;1349;p59">
              <a:extLst>
                <a:ext uri="{FF2B5EF4-FFF2-40B4-BE49-F238E27FC236}">
                  <a16:creationId xmlns:a16="http://schemas.microsoft.com/office/drawing/2014/main" id="{26E701E9-7266-1405-A05C-3224035EFDF9}"/>
                </a:ext>
              </a:extLst>
            </p:cNvPr>
            <p:cNvSpPr/>
            <p:nvPr/>
          </p:nvSpPr>
          <p:spPr>
            <a:xfrm>
              <a:off x="3591800" y="3137825"/>
              <a:ext cx="190825" cy="158500"/>
            </a:xfrm>
            <a:custGeom>
              <a:avLst/>
              <a:gdLst/>
              <a:ahLst/>
              <a:cxnLst/>
              <a:rect l="l" t="t" r="r" b="b"/>
              <a:pathLst>
                <a:path w="7633" h="6340" extrusionOk="0">
                  <a:moveTo>
                    <a:pt x="5138" y="1"/>
                  </a:moveTo>
                  <a:cubicBezTo>
                    <a:pt x="3715" y="1"/>
                    <a:pt x="2275" y="2008"/>
                    <a:pt x="2275" y="2008"/>
                  </a:cubicBezTo>
                  <a:lnTo>
                    <a:pt x="1" y="5675"/>
                  </a:lnTo>
                  <a:cubicBezTo>
                    <a:pt x="1" y="5675"/>
                    <a:pt x="1509" y="6339"/>
                    <a:pt x="2773" y="6339"/>
                  </a:cubicBezTo>
                  <a:cubicBezTo>
                    <a:pt x="2995" y="6339"/>
                    <a:pt x="3209" y="6319"/>
                    <a:pt x="3406" y="6271"/>
                  </a:cubicBezTo>
                  <a:cubicBezTo>
                    <a:pt x="4716" y="5961"/>
                    <a:pt x="7633" y="1461"/>
                    <a:pt x="5990" y="282"/>
                  </a:cubicBezTo>
                  <a:cubicBezTo>
                    <a:pt x="5714" y="83"/>
                    <a:pt x="5426" y="1"/>
                    <a:pt x="5138" y="1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1350;p59">
              <a:extLst>
                <a:ext uri="{FF2B5EF4-FFF2-40B4-BE49-F238E27FC236}">
                  <a16:creationId xmlns:a16="http://schemas.microsoft.com/office/drawing/2014/main" id="{397FF1E3-06E4-FE17-6F02-D27EAC266A50}"/>
                </a:ext>
              </a:extLst>
            </p:cNvPr>
            <p:cNvSpPr/>
            <p:nvPr/>
          </p:nvSpPr>
          <p:spPr>
            <a:xfrm>
              <a:off x="3112875" y="3998675"/>
              <a:ext cx="241250" cy="121550"/>
            </a:xfrm>
            <a:custGeom>
              <a:avLst/>
              <a:gdLst/>
              <a:ahLst/>
              <a:cxnLst/>
              <a:rect l="l" t="t" r="r" b="b"/>
              <a:pathLst>
                <a:path w="9650" h="4862" extrusionOk="0">
                  <a:moveTo>
                    <a:pt x="6995" y="1"/>
                  </a:moveTo>
                  <a:cubicBezTo>
                    <a:pt x="5380" y="1"/>
                    <a:pt x="3418" y="805"/>
                    <a:pt x="3418" y="805"/>
                  </a:cubicBezTo>
                  <a:lnTo>
                    <a:pt x="941" y="1936"/>
                  </a:lnTo>
                  <a:cubicBezTo>
                    <a:pt x="941" y="1936"/>
                    <a:pt x="1" y="4615"/>
                    <a:pt x="2132" y="4841"/>
                  </a:cubicBezTo>
                  <a:cubicBezTo>
                    <a:pt x="2263" y="4855"/>
                    <a:pt x="2408" y="4862"/>
                    <a:pt x="2563" y="4862"/>
                  </a:cubicBezTo>
                  <a:cubicBezTo>
                    <a:pt x="4903" y="4862"/>
                    <a:pt x="9649" y="3292"/>
                    <a:pt x="9002" y="1114"/>
                  </a:cubicBezTo>
                  <a:cubicBezTo>
                    <a:pt x="8745" y="269"/>
                    <a:pt x="7928" y="1"/>
                    <a:pt x="6995" y="1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1351;p59">
              <a:extLst>
                <a:ext uri="{FF2B5EF4-FFF2-40B4-BE49-F238E27FC236}">
                  <a16:creationId xmlns:a16="http://schemas.microsoft.com/office/drawing/2014/main" id="{E0C462BB-0B24-80B9-4407-2B5979EC87D1}"/>
                </a:ext>
              </a:extLst>
            </p:cNvPr>
            <p:cNvSpPr/>
            <p:nvPr/>
          </p:nvSpPr>
          <p:spPr>
            <a:xfrm>
              <a:off x="2443150" y="3094800"/>
              <a:ext cx="1207625" cy="952275"/>
            </a:xfrm>
            <a:custGeom>
              <a:avLst/>
              <a:gdLst/>
              <a:ahLst/>
              <a:cxnLst/>
              <a:rect l="l" t="t" r="r" b="b"/>
              <a:pathLst>
                <a:path w="48305" h="38091" extrusionOk="0">
                  <a:moveTo>
                    <a:pt x="36909" y="0"/>
                  </a:moveTo>
                  <a:cubicBezTo>
                    <a:pt x="28415" y="0"/>
                    <a:pt x="18848" y="5039"/>
                    <a:pt x="18848" y="5039"/>
                  </a:cubicBezTo>
                  <a:cubicBezTo>
                    <a:pt x="18848" y="5039"/>
                    <a:pt x="15441" y="4106"/>
                    <a:pt x="11710" y="4106"/>
                  </a:cubicBezTo>
                  <a:cubicBezTo>
                    <a:pt x="7997" y="4106"/>
                    <a:pt x="3962" y="5030"/>
                    <a:pt x="2644" y="8718"/>
                  </a:cubicBezTo>
                  <a:cubicBezTo>
                    <a:pt x="1" y="16124"/>
                    <a:pt x="3691" y="20339"/>
                    <a:pt x="14681" y="25292"/>
                  </a:cubicBezTo>
                  <a:cubicBezTo>
                    <a:pt x="25658" y="30233"/>
                    <a:pt x="27444" y="38091"/>
                    <a:pt x="27444" y="38091"/>
                  </a:cubicBezTo>
                  <a:cubicBezTo>
                    <a:pt x="31207" y="37995"/>
                    <a:pt x="32052" y="36138"/>
                    <a:pt x="32052" y="36138"/>
                  </a:cubicBezTo>
                  <a:cubicBezTo>
                    <a:pt x="32052" y="36138"/>
                    <a:pt x="33469" y="31733"/>
                    <a:pt x="28159" y="23791"/>
                  </a:cubicBezTo>
                  <a:cubicBezTo>
                    <a:pt x="22837" y="15850"/>
                    <a:pt x="17265" y="14624"/>
                    <a:pt x="17265" y="14624"/>
                  </a:cubicBezTo>
                  <a:cubicBezTo>
                    <a:pt x="24444" y="8819"/>
                    <a:pt x="33683" y="7710"/>
                    <a:pt x="39696" y="7710"/>
                  </a:cubicBezTo>
                  <a:cubicBezTo>
                    <a:pt x="43414" y="7710"/>
                    <a:pt x="45899" y="8135"/>
                    <a:pt x="45899" y="8135"/>
                  </a:cubicBezTo>
                  <a:cubicBezTo>
                    <a:pt x="47578" y="7039"/>
                    <a:pt x="48304" y="3325"/>
                    <a:pt x="48304" y="3325"/>
                  </a:cubicBezTo>
                  <a:cubicBezTo>
                    <a:pt x="48304" y="3325"/>
                    <a:pt x="45816" y="146"/>
                    <a:pt x="37231" y="3"/>
                  </a:cubicBezTo>
                  <a:cubicBezTo>
                    <a:pt x="37124" y="1"/>
                    <a:pt x="37017" y="0"/>
                    <a:pt x="369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56;p59">
              <a:extLst>
                <a:ext uri="{FF2B5EF4-FFF2-40B4-BE49-F238E27FC236}">
                  <a16:creationId xmlns:a16="http://schemas.microsoft.com/office/drawing/2014/main" id="{7ABCA77D-7C09-F844-8940-9DEE800DF93F}"/>
                </a:ext>
              </a:extLst>
            </p:cNvPr>
            <p:cNvSpPr/>
            <p:nvPr/>
          </p:nvSpPr>
          <p:spPr>
            <a:xfrm>
              <a:off x="3247425" y="2260675"/>
              <a:ext cx="210150" cy="169550"/>
            </a:xfrm>
            <a:custGeom>
              <a:avLst/>
              <a:gdLst/>
              <a:ahLst/>
              <a:cxnLst/>
              <a:rect l="l" t="t" r="r" b="b"/>
              <a:pathLst>
                <a:path w="8406" h="6782" extrusionOk="0">
                  <a:moveTo>
                    <a:pt x="2551" y="1"/>
                  </a:moveTo>
                  <a:cubicBezTo>
                    <a:pt x="1495" y="1"/>
                    <a:pt x="89" y="1395"/>
                    <a:pt x="48" y="2781"/>
                  </a:cubicBezTo>
                  <a:cubicBezTo>
                    <a:pt x="0" y="4364"/>
                    <a:pt x="1750" y="4793"/>
                    <a:pt x="1750" y="4793"/>
                  </a:cubicBezTo>
                  <a:lnTo>
                    <a:pt x="1381" y="6436"/>
                  </a:lnTo>
                  <a:lnTo>
                    <a:pt x="4144" y="6781"/>
                  </a:lnTo>
                  <a:lnTo>
                    <a:pt x="4513" y="5507"/>
                  </a:lnTo>
                  <a:cubicBezTo>
                    <a:pt x="4513" y="5507"/>
                    <a:pt x="7525" y="5400"/>
                    <a:pt x="8406" y="2769"/>
                  </a:cubicBezTo>
                  <a:lnTo>
                    <a:pt x="8406" y="2769"/>
                  </a:lnTo>
                  <a:cubicBezTo>
                    <a:pt x="8406" y="2769"/>
                    <a:pt x="7274" y="3086"/>
                    <a:pt x="5655" y="3086"/>
                  </a:cubicBezTo>
                  <a:cubicBezTo>
                    <a:pt x="4648" y="3086"/>
                    <a:pt x="3454" y="2963"/>
                    <a:pt x="2227" y="2566"/>
                  </a:cubicBezTo>
                  <a:cubicBezTo>
                    <a:pt x="2227" y="2566"/>
                    <a:pt x="4036" y="626"/>
                    <a:pt x="3001" y="102"/>
                  </a:cubicBezTo>
                  <a:cubicBezTo>
                    <a:pt x="2863" y="33"/>
                    <a:pt x="2711" y="1"/>
                    <a:pt x="2551" y="1"/>
                  </a:cubicBezTo>
                  <a:close/>
                </a:path>
              </a:pathLst>
            </a:custGeom>
            <a:solidFill>
              <a:srgbClr val="784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357;p59">
              <a:extLst>
                <a:ext uri="{FF2B5EF4-FFF2-40B4-BE49-F238E27FC236}">
                  <a16:creationId xmlns:a16="http://schemas.microsoft.com/office/drawing/2014/main" id="{DAC6489E-85D6-0758-B639-70DA1EDF58A7}"/>
                </a:ext>
              </a:extLst>
            </p:cNvPr>
            <p:cNvSpPr/>
            <p:nvPr/>
          </p:nvSpPr>
          <p:spPr>
            <a:xfrm>
              <a:off x="2760150" y="2417225"/>
              <a:ext cx="688800" cy="614250"/>
            </a:xfrm>
            <a:custGeom>
              <a:avLst/>
              <a:gdLst/>
              <a:ahLst/>
              <a:cxnLst/>
              <a:rect l="l" t="t" r="r" b="b"/>
              <a:pathLst>
                <a:path w="27552" h="24570" extrusionOk="0">
                  <a:moveTo>
                    <a:pt x="20330" y="1"/>
                  </a:moveTo>
                  <a:cubicBezTo>
                    <a:pt x="19635" y="1"/>
                    <a:pt x="19040" y="91"/>
                    <a:pt x="18646" y="281"/>
                  </a:cubicBezTo>
                  <a:cubicBezTo>
                    <a:pt x="16884" y="1138"/>
                    <a:pt x="17289" y="4186"/>
                    <a:pt x="13109" y="10044"/>
                  </a:cubicBezTo>
                  <a:cubicBezTo>
                    <a:pt x="8942" y="15890"/>
                    <a:pt x="1" y="17712"/>
                    <a:pt x="1" y="17712"/>
                  </a:cubicBezTo>
                  <a:lnTo>
                    <a:pt x="1560" y="24570"/>
                  </a:lnTo>
                  <a:cubicBezTo>
                    <a:pt x="1560" y="24570"/>
                    <a:pt x="8573" y="23117"/>
                    <a:pt x="14979" y="20081"/>
                  </a:cubicBezTo>
                  <a:cubicBezTo>
                    <a:pt x="21372" y="17033"/>
                    <a:pt x="27552" y="5139"/>
                    <a:pt x="26909" y="2865"/>
                  </a:cubicBezTo>
                  <a:cubicBezTo>
                    <a:pt x="26418" y="1105"/>
                    <a:pt x="22764" y="1"/>
                    <a:pt x="20330" y="1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358;p59">
              <a:extLst>
                <a:ext uri="{FF2B5EF4-FFF2-40B4-BE49-F238E27FC236}">
                  <a16:creationId xmlns:a16="http://schemas.microsoft.com/office/drawing/2014/main" id="{26680CB1-6F6D-C867-D1B9-FD8A69A95773}"/>
                </a:ext>
              </a:extLst>
            </p:cNvPr>
            <p:cNvSpPr/>
            <p:nvPr/>
          </p:nvSpPr>
          <p:spPr>
            <a:xfrm>
              <a:off x="2466075" y="2860000"/>
              <a:ext cx="448300" cy="483300"/>
            </a:xfrm>
            <a:custGeom>
              <a:avLst/>
              <a:gdLst/>
              <a:ahLst/>
              <a:cxnLst/>
              <a:rect l="l" t="t" r="r" b="b"/>
              <a:pathLst>
                <a:path w="17932" h="19332" extrusionOk="0">
                  <a:moveTo>
                    <a:pt x="11764" y="1"/>
                  </a:moveTo>
                  <a:cubicBezTo>
                    <a:pt x="11243" y="325"/>
                    <a:pt x="10560" y="423"/>
                    <a:pt x="9925" y="423"/>
                  </a:cubicBezTo>
                  <a:cubicBezTo>
                    <a:pt x="8950" y="423"/>
                    <a:pt x="8085" y="191"/>
                    <a:pt x="8085" y="191"/>
                  </a:cubicBezTo>
                  <a:cubicBezTo>
                    <a:pt x="8085" y="191"/>
                    <a:pt x="7533" y="138"/>
                    <a:pt x="6830" y="138"/>
                  </a:cubicBezTo>
                  <a:cubicBezTo>
                    <a:pt x="5945" y="138"/>
                    <a:pt x="4820" y="223"/>
                    <a:pt x="4263" y="608"/>
                  </a:cubicBezTo>
                  <a:cubicBezTo>
                    <a:pt x="3795" y="931"/>
                    <a:pt x="3134" y="1017"/>
                    <a:pt x="2564" y="1017"/>
                  </a:cubicBezTo>
                  <a:cubicBezTo>
                    <a:pt x="1914" y="1017"/>
                    <a:pt x="1381" y="906"/>
                    <a:pt x="1381" y="906"/>
                  </a:cubicBezTo>
                  <a:lnTo>
                    <a:pt x="1381" y="906"/>
                  </a:lnTo>
                  <a:cubicBezTo>
                    <a:pt x="1774" y="2680"/>
                    <a:pt x="0" y="17527"/>
                    <a:pt x="0" y="17527"/>
                  </a:cubicBezTo>
                  <a:cubicBezTo>
                    <a:pt x="0" y="17527"/>
                    <a:pt x="4730" y="19332"/>
                    <a:pt x="7785" y="19332"/>
                  </a:cubicBezTo>
                  <a:cubicBezTo>
                    <a:pt x="8050" y="19332"/>
                    <a:pt x="8302" y="19318"/>
                    <a:pt x="8537" y="19289"/>
                  </a:cubicBezTo>
                  <a:cubicBezTo>
                    <a:pt x="11490" y="18932"/>
                    <a:pt x="17931" y="14443"/>
                    <a:pt x="17931" y="14443"/>
                  </a:cubicBezTo>
                  <a:lnTo>
                    <a:pt x="11764" y="1"/>
                  </a:lnTo>
                  <a:close/>
                </a:path>
              </a:pathLst>
            </a:custGeom>
            <a:solidFill>
              <a:srgbClr val="EE4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359;p59">
              <a:extLst>
                <a:ext uri="{FF2B5EF4-FFF2-40B4-BE49-F238E27FC236}">
                  <a16:creationId xmlns:a16="http://schemas.microsoft.com/office/drawing/2014/main" id="{0313CB3C-6263-311F-D342-6496F3E271EF}"/>
                </a:ext>
              </a:extLst>
            </p:cNvPr>
            <p:cNvSpPr/>
            <p:nvPr/>
          </p:nvSpPr>
          <p:spPr>
            <a:xfrm>
              <a:off x="2186275" y="1840175"/>
              <a:ext cx="690268" cy="369800"/>
            </a:xfrm>
            <a:custGeom>
              <a:avLst/>
              <a:gdLst/>
              <a:ahLst/>
              <a:cxnLst/>
              <a:rect l="l" t="t" r="r" b="b"/>
              <a:pathLst>
                <a:path w="26326" h="14792" extrusionOk="0">
                  <a:moveTo>
                    <a:pt x="19048" y="1"/>
                  </a:moveTo>
                  <a:cubicBezTo>
                    <a:pt x="16932" y="1"/>
                    <a:pt x="16467" y="1741"/>
                    <a:pt x="16467" y="1741"/>
                  </a:cubicBezTo>
                  <a:cubicBezTo>
                    <a:pt x="16467" y="1741"/>
                    <a:pt x="14812" y="211"/>
                    <a:pt x="12780" y="211"/>
                  </a:cubicBezTo>
                  <a:cubicBezTo>
                    <a:pt x="12461" y="211"/>
                    <a:pt x="12132" y="249"/>
                    <a:pt x="11800" y="336"/>
                  </a:cubicBezTo>
                  <a:cubicBezTo>
                    <a:pt x="9347" y="967"/>
                    <a:pt x="8394" y="3825"/>
                    <a:pt x="8394" y="3825"/>
                  </a:cubicBezTo>
                  <a:cubicBezTo>
                    <a:pt x="8394" y="3825"/>
                    <a:pt x="7221" y="3098"/>
                    <a:pt x="5357" y="3098"/>
                  </a:cubicBezTo>
                  <a:cubicBezTo>
                    <a:pt x="4641" y="3098"/>
                    <a:pt x="3822" y="3206"/>
                    <a:pt x="2929" y="3503"/>
                  </a:cubicBezTo>
                  <a:cubicBezTo>
                    <a:pt x="1441" y="5575"/>
                    <a:pt x="0" y="8778"/>
                    <a:pt x="2596" y="11516"/>
                  </a:cubicBezTo>
                  <a:cubicBezTo>
                    <a:pt x="3469" y="12433"/>
                    <a:pt x="4308" y="12739"/>
                    <a:pt x="5038" y="12739"/>
                  </a:cubicBezTo>
                  <a:cubicBezTo>
                    <a:pt x="6498" y="12739"/>
                    <a:pt x="7525" y="11516"/>
                    <a:pt x="7525" y="11516"/>
                  </a:cubicBezTo>
                  <a:lnTo>
                    <a:pt x="7525" y="11516"/>
                  </a:lnTo>
                  <a:cubicBezTo>
                    <a:pt x="7525" y="11517"/>
                    <a:pt x="6811" y="14719"/>
                    <a:pt x="10597" y="14791"/>
                  </a:cubicBezTo>
                  <a:cubicBezTo>
                    <a:pt x="10626" y="14791"/>
                    <a:pt x="10655" y="14791"/>
                    <a:pt x="10683" y="14791"/>
                  </a:cubicBezTo>
                  <a:cubicBezTo>
                    <a:pt x="14376" y="14791"/>
                    <a:pt x="14693" y="10254"/>
                    <a:pt x="14693" y="10254"/>
                  </a:cubicBezTo>
                  <a:cubicBezTo>
                    <a:pt x="14693" y="10254"/>
                    <a:pt x="15874" y="12685"/>
                    <a:pt x="17977" y="12685"/>
                  </a:cubicBezTo>
                  <a:cubicBezTo>
                    <a:pt x="18511" y="12685"/>
                    <a:pt x="19104" y="12528"/>
                    <a:pt x="19753" y="12135"/>
                  </a:cubicBezTo>
                  <a:cubicBezTo>
                    <a:pt x="22955" y="10195"/>
                    <a:pt x="21801" y="7909"/>
                    <a:pt x="21801" y="7909"/>
                  </a:cubicBezTo>
                  <a:lnTo>
                    <a:pt x="21801" y="7909"/>
                  </a:lnTo>
                  <a:cubicBezTo>
                    <a:pt x="21801" y="7909"/>
                    <a:pt x="22609" y="8943"/>
                    <a:pt x="23632" y="8943"/>
                  </a:cubicBezTo>
                  <a:cubicBezTo>
                    <a:pt x="24302" y="8943"/>
                    <a:pt x="25065" y="8498"/>
                    <a:pt x="25754" y="7028"/>
                  </a:cubicBezTo>
                  <a:cubicBezTo>
                    <a:pt x="26289" y="5861"/>
                    <a:pt x="26325" y="4837"/>
                    <a:pt x="26123" y="3968"/>
                  </a:cubicBezTo>
                  <a:cubicBezTo>
                    <a:pt x="26075" y="3920"/>
                    <a:pt x="26027" y="3873"/>
                    <a:pt x="25980" y="3825"/>
                  </a:cubicBezTo>
                  <a:cubicBezTo>
                    <a:pt x="25265" y="3101"/>
                    <a:pt x="24593" y="2880"/>
                    <a:pt x="24040" y="2880"/>
                  </a:cubicBezTo>
                  <a:cubicBezTo>
                    <a:pt x="23174" y="2880"/>
                    <a:pt x="22598" y="3420"/>
                    <a:pt x="22598" y="3420"/>
                  </a:cubicBezTo>
                  <a:cubicBezTo>
                    <a:pt x="22598" y="3420"/>
                    <a:pt x="22872" y="694"/>
                    <a:pt x="19967" y="98"/>
                  </a:cubicBezTo>
                  <a:cubicBezTo>
                    <a:pt x="19631" y="31"/>
                    <a:pt x="19325" y="1"/>
                    <a:pt x="190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360;p59">
              <a:extLst>
                <a:ext uri="{FF2B5EF4-FFF2-40B4-BE49-F238E27FC236}">
                  <a16:creationId xmlns:a16="http://schemas.microsoft.com/office/drawing/2014/main" id="{2C0EC6D9-BAB4-1944-5171-AE8FC287D288}"/>
                </a:ext>
              </a:extLst>
            </p:cNvPr>
            <p:cNvSpPr/>
            <p:nvPr/>
          </p:nvSpPr>
          <p:spPr>
            <a:xfrm>
              <a:off x="2036250" y="1918225"/>
              <a:ext cx="1001950" cy="839000"/>
            </a:xfrm>
            <a:custGeom>
              <a:avLst/>
              <a:gdLst/>
              <a:ahLst/>
              <a:cxnLst/>
              <a:rect l="l" t="t" r="r" b="b"/>
              <a:pathLst>
                <a:path w="40078" h="33560" extrusionOk="0">
                  <a:moveTo>
                    <a:pt x="9680" y="0"/>
                  </a:moveTo>
                  <a:lnTo>
                    <a:pt x="9680" y="0"/>
                  </a:lnTo>
                  <a:cubicBezTo>
                    <a:pt x="9454" y="72"/>
                    <a:pt x="9216" y="167"/>
                    <a:pt x="8978" y="262"/>
                  </a:cubicBezTo>
                  <a:cubicBezTo>
                    <a:pt x="5394" y="1810"/>
                    <a:pt x="5978" y="6573"/>
                    <a:pt x="5978" y="6573"/>
                  </a:cubicBezTo>
                  <a:cubicBezTo>
                    <a:pt x="5978" y="6573"/>
                    <a:pt x="2799" y="7025"/>
                    <a:pt x="1572" y="10656"/>
                  </a:cubicBezTo>
                  <a:cubicBezTo>
                    <a:pt x="358" y="14288"/>
                    <a:pt x="2049" y="15490"/>
                    <a:pt x="2049" y="15490"/>
                  </a:cubicBezTo>
                  <a:cubicBezTo>
                    <a:pt x="2049" y="15490"/>
                    <a:pt x="1" y="16324"/>
                    <a:pt x="370" y="19848"/>
                  </a:cubicBezTo>
                  <a:cubicBezTo>
                    <a:pt x="727" y="23372"/>
                    <a:pt x="2680" y="23420"/>
                    <a:pt x="2680" y="23420"/>
                  </a:cubicBezTo>
                  <a:cubicBezTo>
                    <a:pt x="2680" y="23420"/>
                    <a:pt x="1275" y="24146"/>
                    <a:pt x="1953" y="25801"/>
                  </a:cubicBezTo>
                  <a:cubicBezTo>
                    <a:pt x="2632" y="27456"/>
                    <a:pt x="4537" y="27956"/>
                    <a:pt x="4537" y="27956"/>
                  </a:cubicBezTo>
                  <a:cubicBezTo>
                    <a:pt x="4537" y="27956"/>
                    <a:pt x="3561" y="29552"/>
                    <a:pt x="6299" y="30957"/>
                  </a:cubicBezTo>
                  <a:cubicBezTo>
                    <a:pt x="7296" y="31468"/>
                    <a:pt x="8082" y="31631"/>
                    <a:pt x="8678" y="31631"/>
                  </a:cubicBezTo>
                  <a:cubicBezTo>
                    <a:pt x="9718" y="31631"/>
                    <a:pt x="10180" y="31135"/>
                    <a:pt x="10181" y="31135"/>
                  </a:cubicBezTo>
                  <a:lnTo>
                    <a:pt x="10181" y="31135"/>
                  </a:lnTo>
                  <a:cubicBezTo>
                    <a:pt x="10180" y="31135"/>
                    <a:pt x="9847" y="32993"/>
                    <a:pt x="12621" y="33493"/>
                  </a:cubicBezTo>
                  <a:cubicBezTo>
                    <a:pt x="12873" y="33538"/>
                    <a:pt x="13109" y="33559"/>
                    <a:pt x="13329" y="33559"/>
                  </a:cubicBezTo>
                  <a:cubicBezTo>
                    <a:pt x="15518" y="33559"/>
                    <a:pt x="16157" y="31504"/>
                    <a:pt x="16157" y="31504"/>
                  </a:cubicBezTo>
                  <a:lnTo>
                    <a:pt x="31778" y="29504"/>
                  </a:lnTo>
                  <a:cubicBezTo>
                    <a:pt x="31778" y="29504"/>
                    <a:pt x="35088" y="28909"/>
                    <a:pt x="35862" y="27099"/>
                  </a:cubicBezTo>
                  <a:cubicBezTo>
                    <a:pt x="36624" y="25289"/>
                    <a:pt x="35136" y="24694"/>
                    <a:pt x="35136" y="24694"/>
                  </a:cubicBezTo>
                  <a:cubicBezTo>
                    <a:pt x="36624" y="24456"/>
                    <a:pt x="37886" y="23456"/>
                    <a:pt x="38446" y="22051"/>
                  </a:cubicBezTo>
                  <a:cubicBezTo>
                    <a:pt x="39398" y="19658"/>
                    <a:pt x="37446" y="18288"/>
                    <a:pt x="37446" y="18288"/>
                  </a:cubicBezTo>
                  <a:cubicBezTo>
                    <a:pt x="37446" y="18288"/>
                    <a:pt x="40077" y="17062"/>
                    <a:pt x="39708" y="14336"/>
                  </a:cubicBezTo>
                  <a:cubicBezTo>
                    <a:pt x="39351" y="11621"/>
                    <a:pt x="36529" y="11276"/>
                    <a:pt x="36529" y="11276"/>
                  </a:cubicBezTo>
                  <a:cubicBezTo>
                    <a:pt x="36529" y="11276"/>
                    <a:pt x="38684" y="10002"/>
                    <a:pt x="36755" y="6215"/>
                  </a:cubicBezTo>
                  <a:cubicBezTo>
                    <a:pt x="36102" y="4926"/>
                    <a:pt x="35262" y="4601"/>
                    <a:pt x="34580" y="4601"/>
                  </a:cubicBezTo>
                  <a:cubicBezTo>
                    <a:pt x="33883" y="4601"/>
                    <a:pt x="33350" y="4941"/>
                    <a:pt x="33350" y="4941"/>
                  </a:cubicBezTo>
                  <a:cubicBezTo>
                    <a:pt x="33350" y="4941"/>
                    <a:pt x="34517" y="2322"/>
                    <a:pt x="32874" y="465"/>
                  </a:cubicBezTo>
                  <a:lnTo>
                    <a:pt x="32874" y="465"/>
                  </a:lnTo>
                  <a:cubicBezTo>
                    <a:pt x="33088" y="1334"/>
                    <a:pt x="33052" y="2358"/>
                    <a:pt x="32505" y="3513"/>
                  </a:cubicBezTo>
                  <a:cubicBezTo>
                    <a:pt x="31819" y="4987"/>
                    <a:pt x="31055" y="5432"/>
                    <a:pt x="30383" y="5432"/>
                  </a:cubicBezTo>
                  <a:cubicBezTo>
                    <a:pt x="29362" y="5432"/>
                    <a:pt x="28552" y="4406"/>
                    <a:pt x="28552" y="4406"/>
                  </a:cubicBezTo>
                  <a:lnTo>
                    <a:pt x="28552" y="4406"/>
                  </a:lnTo>
                  <a:cubicBezTo>
                    <a:pt x="28552" y="4406"/>
                    <a:pt x="29707" y="6680"/>
                    <a:pt x="26516" y="8621"/>
                  </a:cubicBezTo>
                  <a:cubicBezTo>
                    <a:pt x="25866" y="9014"/>
                    <a:pt x="25271" y="9171"/>
                    <a:pt x="24736" y="9171"/>
                  </a:cubicBezTo>
                  <a:cubicBezTo>
                    <a:pt x="22636" y="9171"/>
                    <a:pt x="21456" y="6751"/>
                    <a:pt x="21456" y="6751"/>
                  </a:cubicBezTo>
                  <a:cubicBezTo>
                    <a:pt x="21456" y="6751"/>
                    <a:pt x="21139" y="11276"/>
                    <a:pt x="17435" y="11276"/>
                  </a:cubicBezTo>
                  <a:cubicBezTo>
                    <a:pt x="17406" y="11276"/>
                    <a:pt x="17377" y="11276"/>
                    <a:pt x="17348" y="11276"/>
                  </a:cubicBezTo>
                  <a:cubicBezTo>
                    <a:pt x="13574" y="11216"/>
                    <a:pt x="14288" y="8002"/>
                    <a:pt x="14288" y="8001"/>
                  </a:cubicBezTo>
                  <a:lnTo>
                    <a:pt x="14288" y="8001"/>
                  </a:lnTo>
                  <a:cubicBezTo>
                    <a:pt x="14288" y="8002"/>
                    <a:pt x="13256" y="9229"/>
                    <a:pt x="11796" y="9229"/>
                  </a:cubicBezTo>
                  <a:cubicBezTo>
                    <a:pt x="11066" y="9229"/>
                    <a:pt x="10228" y="8922"/>
                    <a:pt x="9359" y="8001"/>
                  </a:cubicBezTo>
                  <a:cubicBezTo>
                    <a:pt x="6763" y="5275"/>
                    <a:pt x="8192" y="2060"/>
                    <a:pt x="96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361;p59">
              <a:extLst>
                <a:ext uri="{FF2B5EF4-FFF2-40B4-BE49-F238E27FC236}">
                  <a16:creationId xmlns:a16="http://schemas.microsoft.com/office/drawing/2014/main" id="{5858ADC6-FEC1-EF1F-981A-8990207617CF}"/>
                </a:ext>
              </a:extLst>
            </p:cNvPr>
            <p:cNvSpPr/>
            <p:nvPr/>
          </p:nvSpPr>
          <p:spPr>
            <a:xfrm>
              <a:off x="2565475" y="2778750"/>
              <a:ext cx="102725" cy="109250"/>
            </a:xfrm>
            <a:custGeom>
              <a:avLst/>
              <a:gdLst/>
              <a:ahLst/>
              <a:cxnLst/>
              <a:rect l="l" t="t" r="r" b="b"/>
              <a:pathLst>
                <a:path w="4109" h="4370" extrusionOk="0">
                  <a:moveTo>
                    <a:pt x="3609" y="0"/>
                  </a:moveTo>
                  <a:lnTo>
                    <a:pt x="1" y="655"/>
                  </a:lnTo>
                  <a:lnTo>
                    <a:pt x="299" y="3858"/>
                  </a:lnTo>
                  <a:cubicBezTo>
                    <a:pt x="299" y="3858"/>
                    <a:pt x="1174" y="4370"/>
                    <a:pt x="2181" y="4370"/>
                  </a:cubicBezTo>
                  <a:cubicBezTo>
                    <a:pt x="2836" y="4370"/>
                    <a:pt x="3546" y="4154"/>
                    <a:pt x="4109" y="3441"/>
                  </a:cubicBezTo>
                  <a:lnTo>
                    <a:pt x="3609" y="0"/>
                  </a:lnTo>
                  <a:close/>
                </a:path>
              </a:pathLst>
            </a:custGeom>
            <a:solidFill>
              <a:srgbClr val="6538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362;p59">
              <a:extLst>
                <a:ext uri="{FF2B5EF4-FFF2-40B4-BE49-F238E27FC236}">
                  <a16:creationId xmlns:a16="http://schemas.microsoft.com/office/drawing/2014/main" id="{E0134819-30D0-D277-0357-1E94D9F201BD}"/>
                </a:ext>
              </a:extLst>
            </p:cNvPr>
            <p:cNvSpPr/>
            <p:nvPr/>
          </p:nvSpPr>
          <p:spPr>
            <a:xfrm>
              <a:off x="2186900" y="2461675"/>
              <a:ext cx="187825" cy="169400"/>
            </a:xfrm>
            <a:custGeom>
              <a:avLst/>
              <a:gdLst/>
              <a:ahLst/>
              <a:cxnLst/>
              <a:rect l="l" t="t" r="r" b="b"/>
              <a:pathLst>
                <a:path w="7513" h="6776" extrusionOk="0">
                  <a:moveTo>
                    <a:pt x="3147" y="0"/>
                  </a:moveTo>
                  <a:cubicBezTo>
                    <a:pt x="2114" y="0"/>
                    <a:pt x="604" y="441"/>
                    <a:pt x="297" y="2920"/>
                  </a:cubicBezTo>
                  <a:cubicBezTo>
                    <a:pt x="0" y="5317"/>
                    <a:pt x="1715" y="6775"/>
                    <a:pt x="3410" y="6775"/>
                  </a:cubicBezTo>
                  <a:cubicBezTo>
                    <a:pt x="4435" y="6775"/>
                    <a:pt x="5451" y="6243"/>
                    <a:pt x="6012" y="5063"/>
                  </a:cubicBezTo>
                  <a:cubicBezTo>
                    <a:pt x="7512" y="1932"/>
                    <a:pt x="4143" y="134"/>
                    <a:pt x="4143" y="134"/>
                  </a:cubicBezTo>
                  <a:cubicBezTo>
                    <a:pt x="4143" y="134"/>
                    <a:pt x="3717" y="0"/>
                    <a:pt x="3147" y="0"/>
                  </a:cubicBezTo>
                  <a:close/>
                </a:path>
              </a:pathLst>
            </a:custGeom>
            <a:solidFill>
              <a:srgbClr val="6538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1363;p59">
              <a:extLst>
                <a:ext uri="{FF2B5EF4-FFF2-40B4-BE49-F238E27FC236}">
                  <a16:creationId xmlns:a16="http://schemas.microsoft.com/office/drawing/2014/main" id="{4FC10CF0-3009-650C-1AF9-9971805C5497}"/>
                </a:ext>
              </a:extLst>
            </p:cNvPr>
            <p:cNvSpPr/>
            <p:nvPr/>
          </p:nvSpPr>
          <p:spPr>
            <a:xfrm>
              <a:off x="2799150" y="2314300"/>
              <a:ext cx="119375" cy="147475"/>
            </a:xfrm>
            <a:custGeom>
              <a:avLst/>
              <a:gdLst/>
              <a:ahLst/>
              <a:cxnLst/>
              <a:rect l="l" t="t" r="r" b="b"/>
              <a:pathLst>
                <a:path w="4775" h="5899" extrusionOk="0">
                  <a:moveTo>
                    <a:pt x="1005" y="0"/>
                  </a:moveTo>
                  <a:cubicBezTo>
                    <a:pt x="427" y="0"/>
                    <a:pt x="0" y="136"/>
                    <a:pt x="0" y="136"/>
                  </a:cubicBezTo>
                  <a:lnTo>
                    <a:pt x="1548" y="5898"/>
                  </a:lnTo>
                  <a:cubicBezTo>
                    <a:pt x="1548" y="5898"/>
                    <a:pt x="4775" y="4827"/>
                    <a:pt x="3787" y="2041"/>
                  </a:cubicBezTo>
                  <a:cubicBezTo>
                    <a:pt x="3191" y="333"/>
                    <a:pt x="1912" y="0"/>
                    <a:pt x="1005" y="0"/>
                  </a:cubicBezTo>
                  <a:close/>
                </a:path>
              </a:pathLst>
            </a:custGeom>
            <a:solidFill>
              <a:srgbClr val="6538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364;p59">
              <a:extLst>
                <a:ext uri="{FF2B5EF4-FFF2-40B4-BE49-F238E27FC236}">
                  <a16:creationId xmlns:a16="http://schemas.microsoft.com/office/drawing/2014/main" id="{5CC9EE57-23AD-3FFF-73FD-0DC68D6A7B23}"/>
                </a:ext>
              </a:extLst>
            </p:cNvPr>
            <p:cNvSpPr/>
            <p:nvPr/>
          </p:nvSpPr>
          <p:spPr>
            <a:xfrm>
              <a:off x="2290450" y="2257250"/>
              <a:ext cx="690300" cy="542600"/>
            </a:xfrm>
            <a:custGeom>
              <a:avLst/>
              <a:gdLst/>
              <a:ahLst/>
              <a:cxnLst/>
              <a:rect l="l" t="t" r="r" b="b"/>
              <a:pathLst>
                <a:path w="27612" h="21704" extrusionOk="0">
                  <a:moveTo>
                    <a:pt x="16348" y="1"/>
                  </a:moveTo>
                  <a:cubicBezTo>
                    <a:pt x="16348" y="1"/>
                    <a:pt x="15967" y="1667"/>
                    <a:pt x="13490" y="2144"/>
                  </a:cubicBezTo>
                  <a:cubicBezTo>
                    <a:pt x="13150" y="2209"/>
                    <a:pt x="12830" y="2237"/>
                    <a:pt x="12533" y="2237"/>
                  </a:cubicBezTo>
                  <a:cubicBezTo>
                    <a:pt x="10662" y="2237"/>
                    <a:pt x="9668" y="1120"/>
                    <a:pt x="9668" y="1120"/>
                  </a:cubicBezTo>
                  <a:cubicBezTo>
                    <a:pt x="9607" y="3265"/>
                    <a:pt x="7838" y="4754"/>
                    <a:pt x="5935" y="4754"/>
                  </a:cubicBezTo>
                  <a:cubicBezTo>
                    <a:pt x="5260" y="4754"/>
                    <a:pt x="4568" y="4567"/>
                    <a:pt x="3930" y="4156"/>
                  </a:cubicBezTo>
                  <a:cubicBezTo>
                    <a:pt x="3624" y="8288"/>
                    <a:pt x="82" y="8311"/>
                    <a:pt x="2" y="8311"/>
                  </a:cubicBezTo>
                  <a:cubicBezTo>
                    <a:pt x="1" y="8311"/>
                    <a:pt x="1" y="8311"/>
                    <a:pt x="1" y="8311"/>
                  </a:cubicBezTo>
                  <a:lnTo>
                    <a:pt x="1" y="8311"/>
                  </a:lnTo>
                  <a:cubicBezTo>
                    <a:pt x="2374" y="15390"/>
                    <a:pt x="3763" y="21704"/>
                    <a:pt x="11529" y="21704"/>
                  </a:cubicBezTo>
                  <a:cubicBezTo>
                    <a:pt x="12802" y="21704"/>
                    <a:pt x="14247" y="21534"/>
                    <a:pt x="15895" y="21170"/>
                  </a:cubicBezTo>
                  <a:cubicBezTo>
                    <a:pt x="27611" y="18586"/>
                    <a:pt x="20348" y="2418"/>
                    <a:pt x="20348" y="2418"/>
                  </a:cubicBezTo>
                  <a:lnTo>
                    <a:pt x="20348" y="2418"/>
                  </a:lnTo>
                  <a:cubicBezTo>
                    <a:pt x="20290" y="2421"/>
                    <a:pt x="20232" y="2422"/>
                    <a:pt x="20175" y="2422"/>
                  </a:cubicBezTo>
                  <a:cubicBezTo>
                    <a:pt x="17944" y="2422"/>
                    <a:pt x="16348" y="1"/>
                    <a:pt x="16348" y="1"/>
                  </a:cubicBezTo>
                  <a:close/>
                </a:path>
              </a:pathLst>
            </a:custGeom>
            <a:solidFill>
              <a:srgbClr val="784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365;p59">
              <a:extLst>
                <a:ext uri="{FF2B5EF4-FFF2-40B4-BE49-F238E27FC236}">
                  <a16:creationId xmlns:a16="http://schemas.microsoft.com/office/drawing/2014/main" id="{D7C86FCA-ADA1-AF0A-266F-4AC935705477}"/>
                </a:ext>
              </a:extLst>
            </p:cNvPr>
            <p:cNvSpPr/>
            <p:nvPr/>
          </p:nvSpPr>
          <p:spPr>
            <a:xfrm>
              <a:off x="2343150" y="2483175"/>
              <a:ext cx="155975" cy="160150"/>
            </a:xfrm>
            <a:custGeom>
              <a:avLst/>
              <a:gdLst/>
              <a:ahLst/>
              <a:cxnLst/>
              <a:rect l="l" t="t" r="r" b="b"/>
              <a:pathLst>
                <a:path w="6239" h="6406" extrusionOk="0">
                  <a:moveTo>
                    <a:pt x="2572" y="0"/>
                  </a:moveTo>
                  <a:cubicBezTo>
                    <a:pt x="0" y="2191"/>
                    <a:pt x="1536" y="6394"/>
                    <a:pt x="4917" y="6406"/>
                  </a:cubicBezTo>
                  <a:cubicBezTo>
                    <a:pt x="5096" y="6394"/>
                    <a:pt x="5274" y="6382"/>
                    <a:pt x="5453" y="6358"/>
                  </a:cubicBezTo>
                  <a:cubicBezTo>
                    <a:pt x="5929" y="5180"/>
                    <a:pt x="6239" y="3668"/>
                    <a:pt x="5596" y="2322"/>
                  </a:cubicBezTo>
                  <a:cubicBezTo>
                    <a:pt x="4953" y="953"/>
                    <a:pt x="3667" y="310"/>
                    <a:pt x="25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366;p59">
              <a:extLst>
                <a:ext uri="{FF2B5EF4-FFF2-40B4-BE49-F238E27FC236}">
                  <a16:creationId xmlns:a16="http://schemas.microsoft.com/office/drawing/2014/main" id="{3FB46504-EAB5-B239-87B6-9715CBA2DE30}"/>
                </a:ext>
              </a:extLst>
            </p:cNvPr>
            <p:cNvSpPr/>
            <p:nvPr/>
          </p:nvSpPr>
          <p:spPr>
            <a:xfrm>
              <a:off x="2407425" y="2461475"/>
              <a:ext cx="149450" cy="180675"/>
            </a:xfrm>
            <a:custGeom>
              <a:avLst/>
              <a:gdLst/>
              <a:ahLst/>
              <a:cxnLst/>
              <a:rect l="l" t="t" r="r" b="b"/>
              <a:pathLst>
                <a:path w="5978" h="7227" extrusionOk="0">
                  <a:moveTo>
                    <a:pt x="2327" y="0"/>
                  </a:moveTo>
                  <a:cubicBezTo>
                    <a:pt x="1526" y="0"/>
                    <a:pt x="707" y="270"/>
                    <a:pt x="1" y="868"/>
                  </a:cubicBezTo>
                  <a:cubicBezTo>
                    <a:pt x="1096" y="1166"/>
                    <a:pt x="2382" y="1821"/>
                    <a:pt x="3025" y="3190"/>
                  </a:cubicBezTo>
                  <a:cubicBezTo>
                    <a:pt x="3680" y="4559"/>
                    <a:pt x="3358" y="6048"/>
                    <a:pt x="2882" y="7226"/>
                  </a:cubicBezTo>
                  <a:cubicBezTo>
                    <a:pt x="4656" y="6964"/>
                    <a:pt x="5978" y="5440"/>
                    <a:pt x="5978" y="3643"/>
                  </a:cubicBezTo>
                  <a:cubicBezTo>
                    <a:pt x="5978" y="1474"/>
                    <a:pt x="4201" y="0"/>
                    <a:pt x="23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1367;p59">
              <a:extLst>
                <a:ext uri="{FF2B5EF4-FFF2-40B4-BE49-F238E27FC236}">
                  <a16:creationId xmlns:a16="http://schemas.microsoft.com/office/drawing/2014/main" id="{DE337C34-D48C-991D-3898-0D99BB2EC4A6}"/>
                </a:ext>
              </a:extLst>
            </p:cNvPr>
            <p:cNvSpPr/>
            <p:nvPr/>
          </p:nvSpPr>
          <p:spPr>
            <a:xfrm>
              <a:off x="2605750" y="2402800"/>
              <a:ext cx="141325" cy="144700"/>
            </a:xfrm>
            <a:custGeom>
              <a:avLst/>
              <a:gdLst/>
              <a:ahLst/>
              <a:cxnLst/>
              <a:rect l="l" t="t" r="r" b="b"/>
              <a:pathLst>
                <a:path w="5653" h="5788" extrusionOk="0">
                  <a:moveTo>
                    <a:pt x="2343" y="1"/>
                  </a:moveTo>
                  <a:lnTo>
                    <a:pt x="2343" y="1"/>
                  </a:lnTo>
                  <a:cubicBezTo>
                    <a:pt x="1" y="1962"/>
                    <a:pt x="1386" y="5787"/>
                    <a:pt x="4448" y="5787"/>
                  </a:cubicBezTo>
                  <a:cubicBezTo>
                    <a:pt x="4453" y="5787"/>
                    <a:pt x="4457" y="5787"/>
                    <a:pt x="4462" y="5787"/>
                  </a:cubicBezTo>
                  <a:cubicBezTo>
                    <a:pt x="4617" y="5775"/>
                    <a:pt x="4784" y="5763"/>
                    <a:pt x="4938" y="5740"/>
                  </a:cubicBezTo>
                  <a:cubicBezTo>
                    <a:pt x="5367" y="4680"/>
                    <a:pt x="5653" y="3311"/>
                    <a:pt x="5069" y="2096"/>
                  </a:cubicBezTo>
                  <a:cubicBezTo>
                    <a:pt x="4486" y="858"/>
                    <a:pt x="3331" y="275"/>
                    <a:pt x="23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1368;p59">
              <a:extLst>
                <a:ext uri="{FF2B5EF4-FFF2-40B4-BE49-F238E27FC236}">
                  <a16:creationId xmlns:a16="http://schemas.microsoft.com/office/drawing/2014/main" id="{98717602-3322-6608-9EB9-404F1945BE09}"/>
                </a:ext>
              </a:extLst>
            </p:cNvPr>
            <p:cNvSpPr/>
            <p:nvPr/>
          </p:nvSpPr>
          <p:spPr>
            <a:xfrm>
              <a:off x="2664300" y="2383125"/>
              <a:ext cx="135075" cy="163175"/>
            </a:xfrm>
            <a:custGeom>
              <a:avLst/>
              <a:gdLst/>
              <a:ahLst/>
              <a:cxnLst/>
              <a:rect l="l" t="t" r="r" b="b"/>
              <a:pathLst>
                <a:path w="5403" h="6527" extrusionOk="0">
                  <a:moveTo>
                    <a:pt x="2108" y="1"/>
                  </a:moveTo>
                  <a:cubicBezTo>
                    <a:pt x="1382" y="1"/>
                    <a:pt x="640" y="245"/>
                    <a:pt x="1" y="788"/>
                  </a:cubicBezTo>
                  <a:cubicBezTo>
                    <a:pt x="989" y="1062"/>
                    <a:pt x="2144" y="1645"/>
                    <a:pt x="2727" y="2883"/>
                  </a:cubicBezTo>
                  <a:cubicBezTo>
                    <a:pt x="3323" y="4121"/>
                    <a:pt x="3025" y="5467"/>
                    <a:pt x="2596" y="6527"/>
                  </a:cubicBezTo>
                  <a:cubicBezTo>
                    <a:pt x="4204" y="6288"/>
                    <a:pt x="5394" y="4919"/>
                    <a:pt x="5394" y="3288"/>
                  </a:cubicBezTo>
                  <a:cubicBezTo>
                    <a:pt x="5403" y="1329"/>
                    <a:pt x="3801" y="1"/>
                    <a:pt x="21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369;p59">
              <a:extLst>
                <a:ext uri="{FF2B5EF4-FFF2-40B4-BE49-F238E27FC236}">
                  <a16:creationId xmlns:a16="http://schemas.microsoft.com/office/drawing/2014/main" id="{12DE5D07-7C87-9346-AEDA-EC5D469BA5C4}"/>
                </a:ext>
              </a:extLst>
            </p:cNvPr>
            <p:cNvSpPr/>
            <p:nvPr/>
          </p:nvSpPr>
          <p:spPr>
            <a:xfrm>
              <a:off x="2655675" y="2559325"/>
              <a:ext cx="62525" cy="43825"/>
            </a:xfrm>
            <a:custGeom>
              <a:avLst/>
              <a:gdLst/>
              <a:ahLst/>
              <a:cxnLst/>
              <a:rect l="l" t="t" r="r" b="b"/>
              <a:pathLst>
                <a:path w="2501" h="1753" extrusionOk="0">
                  <a:moveTo>
                    <a:pt x="1152" y="0"/>
                  </a:moveTo>
                  <a:cubicBezTo>
                    <a:pt x="271" y="0"/>
                    <a:pt x="1" y="1003"/>
                    <a:pt x="1" y="1003"/>
                  </a:cubicBezTo>
                  <a:cubicBezTo>
                    <a:pt x="366" y="819"/>
                    <a:pt x="683" y="746"/>
                    <a:pt x="956" y="746"/>
                  </a:cubicBezTo>
                  <a:cubicBezTo>
                    <a:pt x="1975" y="746"/>
                    <a:pt x="2382" y="1753"/>
                    <a:pt x="2382" y="1753"/>
                  </a:cubicBezTo>
                  <a:cubicBezTo>
                    <a:pt x="2382" y="1753"/>
                    <a:pt x="2501" y="229"/>
                    <a:pt x="1406" y="26"/>
                  </a:cubicBezTo>
                  <a:cubicBezTo>
                    <a:pt x="1316" y="9"/>
                    <a:pt x="1232" y="0"/>
                    <a:pt x="1152" y="0"/>
                  </a:cubicBezTo>
                  <a:close/>
                </a:path>
              </a:pathLst>
            </a:custGeom>
            <a:solidFill>
              <a:srgbClr val="6538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370;p59">
              <a:extLst>
                <a:ext uri="{FF2B5EF4-FFF2-40B4-BE49-F238E27FC236}">
                  <a16:creationId xmlns:a16="http://schemas.microsoft.com/office/drawing/2014/main" id="{7443806E-31F5-797B-DBBB-95992CB07B28}"/>
                </a:ext>
              </a:extLst>
            </p:cNvPr>
            <p:cNvSpPr/>
            <p:nvPr/>
          </p:nvSpPr>
          <p:spPr>
            <a:xfrm>
              <a:off x="2506550" y="2673975"/>
              <a:ext cx="161650" cy="81875"/>
            </a:xfrm>
            <a:custGeom>
              <a:avLst/>
              <a:gdLst/>
              <a:ahLst/>
              <a:cxnLst/>
              <a:rect l="l" t="t" r="r" b="b"/>
              <a:pathLst>
                <a:path w="6466" h="3275" extrusionOk="0">
                  <a:moveTo>
                    <a:pt x="6466" y="0"/>
                  </a:moveTo>
                  <a:lnTo>
                    <a:pt x="6466" y="0"/>
                  </a:lnTo>
                  <a:cubicBezTo>
                    <a:pt x="5317" y="378"/>
                    <a:pt x="4000" y="488"/>
                    <a:pt x="2856" y="488"/>
                  </a:cubicBezTo>
                  <a:cubicBezTo>
                    <a:pt x="1261" y="488"/>
                    <a:pt x="1" y="274"/>
                    <a:pt x="1" y="274"/>
                  </a:cubicBezTo>
                  <a:lnTo>
                    <a:pt x="1" y="274"/>
                  </a:lnTo>
                  <a:cubicBezTo>
                    <a:pt x="1" y="274"/>
                    <a:pt x="358" y="3275"/>
                    <a:pt x="3227" y="3275"/>
                  </a:cubicBezTo>
                  <a:cubicBezTo>
                    <a:pt x="6096" y="3275"/>
                    <a:pt x="6466" y="0"/>
                    <a:pt x="64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371;p59">
              <a:extLst>
                <a:ext uri="{FF2B5EF4-FFF2-40B4-BE49-F238E27FC236}">
                  <a16:creationId xmlns:a16="http://schemas.microsoft.com/office/drawing/2014/main" id="{04B20E71-1468-4F95-0CAD-1177EC804D28}"/>
                </a:ext>
              </a:extLst>
            </p:cNvPr>
            <p:cNvSpPr/>
            <p:nvPr/>
          </p:nvSpPr>
          <p:spPr>
            <a:xfrm>
              <a:off x="2351550" y="2410175"/>
              <a:ext cx="72625" cy="59325"/>
            </a:xfrm>
            <a:custGeom>
              <a:avLst/>
              <a:gdLst/>
              <a:ahLst/>
              <a:cxnLst/>
              <a:rect l="l" t="t" r="r" b="b"/>
              <a:pathLst>
                <a:path w="2905" h="2373" extrusionOk="0">
                  <a:moveTo>
                    <a:pt x="2227" y="0"/>
                  </a:moveTo>
                  <a:cubicBezTo>
                    <a:pt x="1519" y="0"/>
                    <a:pt x="1" y="1657"/>
                    <a:pt x="521" y="2313"/>
                  </a:cubicBezTo>
                  <a:cubicBezTo>
                    <a:pt x="553" y="2354"/>
                    <a:pt x="600" y="2373"/>
                    <a:pt x="660" y="2373"/>
                  </a:cubicBezTo>
                  <a:cubicBezTo>
                    <a:pt x="1229" y="2373"/>
                    <a:pt x="2905" y="671"/>
                    <a:pt x="2474" y="111"/>
                  </a:cubicBezTo>
                  <a:cubicBezTo>
                    <a:pt x="2414" y="34"/>
                    <a:pt x="2329" y="0"/>
                    <a:pt x="22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1372;p59">
              <a:extLst>
                <a:ext uri="{FF2B5EF4-FFF2-40B4-BE49-F238E27FC236}">
                  <a16:creationId xmlns:a16="http://schemas.microsoft.com/office/drawing/2014/main" id="{0BB32CB2-52A1-94EB-0863-28C5F6F3014F}"/>
                </a:ext>
              </a:extLst>
            </p:cNvPr>
            <p:cNvSpPr/>
            <p:nvPr/>
          </p:nvSpPr>
          <p:spPr>
            <a:xfrm>
              <a:off x="2696150" y="2323800"/>
              <a:ext cx="64250" cy="29400"/>
            </a:xfrm>
            <a:custGeom>
              <a:avLst/>
              <a:gdLst/>
              <a:ahLst/>
              <a:cxnLst/>
              <a:rect l="l" t="t" r="r" b="b"/>
              <a:pathLst>
                <a:path w="2570" h="1176" extrusionOk="0">
                  <a:moveTo>
                    <a:pt x="661" y="0"/>
                  </a:moveTo>
                  <a:cubicBezTo>
                    <a:pt x="389" y="0"/>
                    <a:pt x="180" y="86"/>
                    <a:pt x="132" y="303"/>
                  </a:cubicBezTo>
                  <a:cubicBezTo>
                    <a:pt x="1" y="843"/>
                    <a:pt x="984" y="1176"/>
                    <a:pt x="1697" y="1176"/>
                  </a:cubicBezTo>
                  <a:cubicBezTo>
                    <a:pt x="2020" y="1176"/>
                    <a:pt x="2288" y="1107"/>
                    <a:pt x="2370" y="958"/>
                  </a:cubicBezTo>
                  <a:cubicBezTo>
                    <a:pt x="2569" y="612"/>
                    <a:pt x="1388" y="0"/>
                    <a:pt x="6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1373;p59">
              <a:extLst>
                <a:ext uri="{FF2B5EF4-FFF2-40B4-BE49-F238E27FC236}">
                  <a16:creationId xmlns:a16="http://schemas.microsoft.com/office/drawing/2014/main" id="{FE39669E-7862-1527-6998-20419E67F3E5}"/>
                </a:ext>
              </a:extLst>
            </p:cNvPr>
            <p:cNvSpPr/>
            <p:nvPr/>
          </p:nvSpPr>
          <p:spPr>
            <a:xfrm>
              <a:off x="1405725" y="2142200"/>
              <a:ext cx="857675" cy="544600"/>
            </a:xfrm>
            <a:custGeom>
              <a:avLst/>
              <a:gdLst/>
              <a:ahLst/>
              <a:cxnLst/>
              <a:rect l="l" t="t" r="r" b="b"/>
              <a:pathLst>
                <a:path w="34307" h="21784" extrusionOk="0">
                  <a:moveTo>
                    <a:pt x="8378" y="0"/>
                  </a:moveTo>
                  <a:cubicBezTo>
                    <a:pt x="2453" y="0"/>
                    <a:pt x="0" y="19601"/>
                    <a:pt x="4207" y="21557"/>
                  </a:cubicBezTo>
                  <a:cubicBezTo>
                    <a:pt x="4542" y="21712"/>
                    <a:pt x="4921" y="21784"/>
                    <a:pt x="5337" y="21784"/>
                  </a:cubicBezTo>
                  <a:cubicBezTo>
                    <a:pt x="10171" y="21784"/>
                    <a:pt x="19894" y="12125"/>
                    <a:pt x="20631" y="12125"/>
                  </a:cubicBezTo>
                  <a:cubicBezTo>
                    <a:pt x="20638" y="12125"/>
                    <a:pt x="20644" y="12126"/>
                    <a:pt x="20650" y="12127"/>
                  </a:cubicBezTo>
                  <a:cubicBezTo>
                    <a:pt x="21192" y="12305"/>
                    <a:pt x="24469" y="20585"/>
                    <a:pt x="28253" y="20585"/>
                  </a:cubicBezTo>
                  <a:cubicBezTo>
                    <a:pt x="28786" y="20585"/>
                    <a:pt x="29330" y="20420"/>
                    <a:pt x="29877" y="20045"/>
                  </a:cubicBezTo>
                  <a:cubicBezTo>
                    <a:pt x="34306" y="17009"/>
                    <a:pt x="23852" y="4162"/>
                    <a:pt x="21400" y="3412"/>
                  </a:cubicBezTo>
                  <a:cubicBezTo>
                    <a:pt x="21316" y="3386"/>
                    <a:pt x="21223" y="3374"/>
                    <a:pt x="21122" y="3374"/>
                  </a:cubicBezTo>
                  <a:cubicBezTo>
                    <a:pt x="18300" y="3374"/>
                    <a:pt x="8876" y="12923"/>
                    <a:pt x="8053" y="12923"/>
                  </a:cubicBezTo>
                  <a:cubicBezTo>
                    <a:pt x="8038" y="12923"/>
                    <a:pt x="8026" y="12919"/>
                    <a:pt x="8017" y="12913"/>
                  </a:cubicBezTo>
                  <a:cubicBezTo>
                    <a:pt x="7541" y="12568"/>
                    <a:pt x="14625" y="412"/>
                    <a:pt x="8565" y="7"/>
                  </a:cubicBezTo>
                  <a:cubicBezTo>
                    <a:pt x="8502" y="3"/>
                    <a:pt x="8440" y="0"/>
                    <a:pt x="8378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374;p59">
              <a:extLst>
                <a:ext uri="{FF2B5EF4-FFF2-40B4-BE49-F238E27FC236}">
                  <a16:creationId xmlns:a16="http://schemas.microsoft.com/office/drawing/2014/main" id="{A486C0F3-AD6F-6900-169E-2D90ED11600D}"/>
                </a:ext>
              </a:extLst>
            </p:cNvPr>
            <p:cNvSpPr/>
            <p:nvPr/>
          </p:nvSpPr>
          <p:spPr>
            <a:xfrm>
              <a:off x="1507325" y="2432275"/>
              <a:ext cx="44075" cy="44075"/>
            </a:xfrm>
            <a:custGeom>
              <a:avLst/>
              <a:gdLst/>
              <a:ahLst/>
              <a:cxnLst/>
              <a:rect l="l" t="t" r="r" b="b"/>
              <a:pathLst>
                <a:path w="1763" h="1763" extrusionOk="0">
                  <a:moveTo>
                    <a:pt x="881" y="0"/>
                  </a:moveTo>
                  <a:cubicBezTo>
                    <a:pt x="393" y="0"/>
                    <a:pt x="0" y="393"/>
                    <a:pt x="0" y="882"/>
                  </a:cubicBezTo>
                  <a:cubicBezTo>
                    <a:pt x="0" y="1370"/>
                    <a:pt x="393" y="1763"/>
                    <a:pt x="881" y="1763"/>
                  </a:cubicBezTo>
                  <a:cubicBezTo>
                    <a:pt x="1369" y="1763"/>
                    <a:pt x="1762" y="1370"/>
                    <a:pt x="1762" y="882"/>
                  </a:cubicBezTo>
                  <a:cubicBezTo>
                    <a:pt x="1762" y="393"/>
                    <a:pt x="1369" y="0"/>
                    <a:pt x="881" y="0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375;p59">
              <a:extLst>
                <a:ext uri="{FF2B5EF4-FFF2-40B4-BE49-F238E27FC236}">
                  <a16:creationId xmlns:a16="http://schemas.microsoft.com/office/drawing/2014/main" id="{204D51DC-4B2D-0132-4A78-CD4451AA4DCB}"/>
                </a:ext>
              </a:extLst>
            </p:cNvPr>
            <p:cNvSpPr/>
            <p:nvPr/>
          </p:nvSpPr>
          <p:spPr>
            <a:xfrm>
              <a:off x="1516250" y="2214575"/>
              <a:ext cx="71750" cy="181775"/>
            </a:xfrm>
            <a:custGeom>
              <a:avLst/>
              <a:gdLst/>
              <a:ahLst/>
              <a:cxnLst/>
              <a:rect l="l" t="t" r="r" b="b"/>
              <a:pathLst>
                <a:path w="2870" h="7271" extrusionOk="0">
                  <a:moveTo>
                    <a:pt x="1849" y="1"/>
                  </a:moveTo>
                  <a:cubicBezTo>
                    <a:pt x="1220" y="1"/>
                    <a:pt x="517" y="1528"/>
                    <a:pt x="262" y="3482"/>
                  </a:cubicBezTo>
                  <a:cubicBezTo>
                    <a:pt x="0" y="5482"/>
                    <a:pt x="310" y="7184"/>
                    <a:pt x="953" y="7268"/>
                  </a:cubicBezTo>
                  <a:cubicBezTo>
                    <a:pt x="970" y="7270"/>
                    <a:pt x="987" y="7271"/>
                    <a:pt x="1003" y="7271"/>
                  </a:cubicBezTo>
                  <a:cubicBezTo>
                    <a:pt x="1645" y="7271"/>
                    <a:pt x="2341" y="5740"/>
                    <a:pt x="2608" y="3791"/>
                  </a:cubicBezTo>
                  <a:cubicBezTo>
                    <a:pt x="2870" y="1779"/>
                    <a:pt x="2560" y="88"/>
                    <a:pt x="1905" y="5"/>
                  </a:cubicBezTo>
                  <a:cubicBezTo>
                    <a:pt x="1887" y="2"/>
                    <a:pt x="1868" y="1"/>
                    <a:pt x="1849" y="1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376;p59">
              <a:extLst>
                <a:ext uri="{FF2B5EF4-FFF2-40B4-BE49-F238E27FC236}">
                  <a16:creationId xmlns:a16="http://schemas.microsoft.com/office/drawing/2014/main" id="{CFBEF8CD-2048-FCD2-FD74-86877A20B97D}"/>
                </a:ext>
              </a:extLst>
            </p:cNvPr>
            <p:cNvSpPr/>
            <p:nvPr/>
          </p:nvSpPr>
          <p:spPr>
            <a:xfrm>
              <a:off x="1927900" y="2299200"/>
              <a:ext cx="163450" cy="225700"/>
            </a:xfrm>
            <a:custGeom>
              <a:avLst/>
              <a:gdLst/>
              <a:ahLst/>
              <a:cxnLst/>
              <a:rect l="l" t="t" r="r" b="b"/>
              <a:pathLst>
                <a:path w="6538" h="9028" extrusionOk="0">
                  <a:moveTo>
                    <a:pt x="945" y="0"/>
                  </a:moveTo>
                  <a:cubicBezTo>
                    <a:pt x="855" y="0"/>
                    <a:pt x="774" y="20"/>
                    <a:pt x="703" y="61"/>
                  </a:cubicBezTo>
                  <a:cubicBezTo>
                    <a:pt x="1" y="466"/>
                    <a:pt x="584" y="2787"/>
                    <a:pt x="2001" y="5252"/>
                  </a:cubicBezTo>
                  <a:cubicBezTo>
                    <a:pt x="3275" y="7457"/>
                    <a:pt x="4799" y="9027"/>
                    <a:pt x="5604" y="9027"/>
                  </a:cubicBezTo>
                  <a:cubicBezTo>
                    <a:pt x="5695" y="9027"/>
                    <a:pt x="5776" y="9008"/>
                    <a:pt x="5847" y="8967"/>
                  </a:cubicBezTo>
                  <a:cubicBezTo>
                    <a:pt x="6537" y="8562"/>
                    <a:pt x="5954" y="6240"/>
                    <a:pt x="4537" y="3788"/>
                  </a:cubicBezTo>
                  <a:cubicBezTo>
                    <a:pt x="3263" y="1571"/>
                    <a:pt x="1748" y="0"/>
                    <a:pt x="945" y="0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1377;p59">
              <a:extLst>
                <a:ext uri="{FF2B5EF4-FFF2-40B4-BE49-F238E27FC236}">
                  <a16:creationId xmlns:a16="http://schemas.microsoft.com/office/drawing/2014/main" id="{35C6BB9B-D959-FA44-1960-695A96DD0D05}"/>
                </a:ext>
              </a:extLst>
            </p:cNvPr>
            <p:cNvSpPr/>
            <p:nvPr/>
          </p:nvSpPr>
          <p:spPr>
            <a:xfrm>
              <a:off x="1736525" y="2426900"/>
              <a:ext cx="184575" cy="254250"/>
            </a:xfrm>
            <a:custGeom>
              <a:avLst/>
              <a:gdLst/>
              <a:ahLst/>
              <a:cxnLst/>
              <a:rect l="l" t="t" r="r" b="b"/>
              <a:pathLst>
                <a:path w="7383" h="10170" extrusionOk="0">
                  <a:moveTo>
                    <a:pt x="4738" y="0"/>
                  </a:moveTo>
                  <a:cubicBezTo>
                    <a:pt x="4505" y="0"/>
                    <a:pt x="4291" y="69"/>
                    <a:pt x="4120" y="215"/>
                  </a:cubicBezTo>
                  <a:cubicBezTo>
                    <a:pt x="3131" y="1049"/>
                    <a:pt x="4715" y="2799"/>
                    <a:pt x="4715" y="2799"/>
                  </a:cubicBezTo>
                  <a:lnTo>
                    <a:pt x="0" y="6526"/>
                  </a:lnTo>
                  <a:cubicBezTo>
                    <a:pt x="976" y="7461"/>
                    <a:pt x="1631" y="7660"/>
                    <a:pt x="2013" y="7660"/>
                  </a:cubicBezTo>
                  <a:cubicBezTo>
                    <a:pt x="2297" y="7660"/>
                    <a:pt x="2429" y="7550"/>
                    <a:pt x="2429" y="7550"/>
                  </a:cubicBezTo>
                  <a:lnTo>
                    <a:pt x="3227" y="10169"/>
                  </a:lnTo>
                  <a:lnTo>
                    <a:pt x="5644" y="7990"/>
                  </a:lnTo>
                  <a:lnTo>
                    <a:pt x="4858" y="6478"/>
                  </a:lnTo>
                  <a:cubicBezTo>
                    <a:pt x="4858" y="6478"/>
                    <a:pt x="6060" y="5871"/>
                    <a:pt x="6703" y="3764"/>
                  </a:cubicBezTo>
                  <a:cubicBezTo>
                    <a:pt x="7382" y="1569"/>
                    <a:pt x="5848" y="0"/>
                    <a:pt x="4738" y="0"/>
                  </a:cubicBezTo>
                  <a:close/>
                </a:path>
              </a:pathLst>
            </a:custGeom>
            <a:solidFill>
              <a:srgbClr val="784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1378;p59">
              <a:extLst>
                <a:ext uri="{FF2B5EF4-FFF2-40B4-BE49-F238E27FC236}">
                  <a16:creationId xmlns:a16="http://schemas.microsoft.com/office/drawing/2014/main" id="{5ED28F74-944F-C2B6-09FB-1BA1EC3AE867}"/>
                </a:ext>
              </a:extLst>
            </p:cNvPr>
            <p:cNvSpPr/>
            <p:nvPr/>
          </p:nvSpPr>
          <p:spPr>
            <a:xfrm>
              <a:off x="1751100" y="2612575"/>
              <a:ext cx="770650" cy="437825"/>
            </a:xfrm>
            <a:custGeom>
              <a:avLst/>
              <a:gdLst/>
              <a:ahLst/>
              <a:cxnLst/>
              <a:rect l="l" t="t" r="r" b="b"/>
              <a:pathLst>
                <a:path w="30826" h="17513" extrusionOk="0">
                  <a:moveTo>
                    <a:pt x="7908" y="0"/>
                  </a:moveTo>
                  <a:cubicBezTo>
                    <a:pt x="6483" y="0"/>
                    <a:pt x="5078" y="410"/>
                    <a:pt x="3870" y="1182"/>
                  </a:cubicBezTo>
                  <a:cubicBezTo>
                    <a:pt x="0" y="3706"/>
                    <a:pt x="167" y="7981"/>
                    <a:pt x="167" y="7981"/>
                  </a:cubicBezTo>
                  <a:cubicBezTo>
                    <a:pt x="167" y="7981"/>
                    <a:pt x="2858" y="12612"/>
                    <a:pt x="13205" y="15672"/>
                  </a:cubicBezTo>
                  <a:cubicBezTo>
                    <a:pt x="18111" y="17129"/>
                    <a:pt x="22062" y="17512"/>
                    <a:pt x="24860" y="17512"/>
                  </a:cubicBezTo>
                  <a:cubicBezTo>
                    <a:pt x="27962" y="17512"/>
                    <a:pt x="29647" y="17041"/>
                    <a:pt x="29647" y="17041"/>
                  </a:cubicBezTo>
                  <a:cubicBezTo>
                    <a:pt x="30826" y="13493"/>
                    <a:pt x="29992" y="10803"/>
                    <a:pt x="29992" y="10803"/>
                  </a:cubicBezTo>
                  <a:cubicBezTo>
                    <a:pt x="29992" y="10803"/>
                    <a:pt x="23825" y="9636"/>
                    <a:pt x="18408" y="7493"/>
                  </a:cubicBezTo>
                  <a:cubicBezTo>
                    <a:pt x="13002" y="5338"/>
                    <a:pt x="8775" y="51"/>
                    <a:pt x="8775" y="51"/>
                  </a:cubicBezTo>
                  <a:cubicBezTo>
                    <a:pt x="8486" y="17"/>
                    <a:pt x="8197" y="0"/>
                    <a:pt x="7908" y="0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DD268B33-F1D0-A88C-F6BF-D4D70FBAEE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6014" y="1638226"/>
            <a:ext cx="2347163" cy="87790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2C57B67F-C081-87C2-C40C-D75E09FB8F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6448">
            <a:off x="3793289" y="1260519"/>
            <a:ext cx="2347163" cy="87790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FAD29D3E-E53A-F8E1-EDE8-69E75FCE3D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273560">
            <a:off x="6084308" y="1623444"/>
            <a:ext cx="2347163" cy="877900"/>
          </a:xfrm>
          <a:prstGeom prst="rect">
            <a:avLst/>
          </a:prstGeom>
        </p:spPr>
      </p:pic>
      <p:sp>
        <p:nvSpPr>
          <p:cNvPr id="84" name="TextBox 83">
            <a:extLst>
              <a:ext uri="{FF2B5EF4-FFF2-40B4-BE49-F238E27FC236}">
                <a16:creationId xmlns:a16="http://schemas.microsoft.com/office/drawing/2014/main" id="{78DFAC85-9B62-29A8-3F90-37D2FD8C55EB}"/>
              </a:ext>
            </a:extLst>
          </p:cNvPr>
          <p:cNvSpPr txBox="1"/>
          <p:nvPr/>
        </p:nvSpPr>
        <p:spPr>
          <a:xfrm>
            <a:off x="1281320" y="1839231"/>
            <a:ext cx="6284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</a:t>
            </a:r>
            <a:endParaRPr kumimoji="0" lang="vi-VN" sz="3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E46DF565-A4C9-35A5-E57E-9A0A82027A75}"/>
              </a:ext>
            </a:extLst>
          </p:cNvPr>
          <p:cNvSpPr txBox="1"/>
          <p:nvPr/>
        </p:nvSpPr>
        <p:spPr>
          <a:xfrm>
            <a:off x="3489454" y="1138238"/>
            <a:ext cx="6284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802C970B-C098-2EB8-6E1D-654FA483D614}"/>
              </a:ext>
            </a:extLst>
          </p:cNvPr>
          <p:cNvSpPr txBox="1"/>
          <p:nvPr/>
        </p:nvSpPr>
        <p:spPr>
          <a:xfrm>
            <a:off x="6046839" y="1155255"/>
            <a:ext cx="6284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</a:t>
            </a:r>
            <a:endParaRPr kumimoji="0" lang="vi-VN" sz="3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59D3DD76-ADE0-2A98-F162-DFA4AAE9D302}"/>
              </a:ext>
            </a:extLst>
          </p:cNvPr>
          <p:cNvSpPr txBox="1"/>
          <p:nvPr/>
        </p:nvSpPr>
        <p:spPr>
          <a:xfrm>
            <a:off x="8258060" y="1873040"/>
            <a:ext cx="6284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</a:t>
            </a:r>
            <a:endParaRPr kumimoji="0" lang="vi-VN" sz="3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C52AD2E1-0FDC-269F-4D3D-8A560189A7EB}"/>
              </a:ext>
            </a:extLst>
          </p:cNvPr>
          <p:cNvSpPr txBox="1"/>
          <p:nvPr/>
        </p:nvSpPr>
        <p:spPr>
          <a:xfrm rot="19910889">
            <a:off x="2154431" y="1564066"/>
            <a:ext cx="6284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</a:t>
            </a:r>
            <a:endParaRPr kumimoji="0" lang="vi-VN" sz="3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734436BE-D4D1-3377-1F7D-632812E10B81}"/>
              </a:ext>
            </a:extLst>
          </p:cNvPr>
          <p:cNvSpPr txBox="1"/>
          <p:nvPr/>
        </p:nvSpPr>
        <p:spPr>
          <a:xfrm>
            <a:off x="4444962" y="1131358"/>
            <a:ext cx="149874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6 km</a:t>
            </a:r>
            <a:endParaRPr kumimoji="0" lang="vi-VN" sz="3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D24A754D-086F-1FD0-9923-DBA14F3438AB}"/>
              </a:ext>
            </a:extLst>
          </p:cNvPr>
          <p:cNvSpPr txBox="1"/>
          <p:nvPr/>
        </p:nvSpPr>
        <p:spPr>
          <a:xfrm rot="1110921">
            <a:off x="7280166" y="1719920"/>
            <a:ext cx="149874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</a:t>
            </a:r>
            <a:endParaRPr kumimoji="0" lang="vi-VN" sz="3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3" name="图片 7">
            <a:extLst>
              <a:ext uri="{FF2B5EF4-FFF2-40B4-BE49-F238E27FC236}">
                <a16:creationId xmlns:a16="http://schemas.microsoft.com/office/drawing/2014/main" id="{BABB1BAF-C348-F663-7EEC-6AB386D2DA9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05" b="18421"/>
          <a:stretch/>
        </p:blipFill>
        <p:spPr>
          <a:xfrm>
            <a:off x="-52743" y="2423180"/>
            <a:ext cx="8995410" cy="281262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806CB98-AE2A-5FCE-0B1F-8789ED7DAEA1}"/>
              </a:ext>
            </a:extLst>
          </p:cNvPr>
          <p:cNvSpPr txBox="1"/>
          <p:nvPr/>
        </p:nvSpPr>
        <p:spPr>
          <a:xfrm>
            <a:off x="803109" y="2874024"/>
            <a:ext cx="745495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000" b="1" dirty="0">
                <a:solidFill>
                  <a:srgbClr val="B872AE">
                    <a:lumMod val="75000"/>
                  </a:srgbClr>
                </a:solidFill>
              </a:rPr>
              <a:t>b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B872AE">
                    <a:lumMod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)     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B872AE">
                    <a:lumMod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Nếu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B872AE">
                    <a:lumMod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m = 5 km, n = 9 km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B872AE">
                    <a:lumMod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thì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B872AE">
                    <a:lumMod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B872AE">
                    <a:lumMod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quãng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B872AE">
                    <a:lumMod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B872AE">
                    <a:lumMod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đưỡng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B872AE">
                    <a:lumMod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ABCD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B872AE">
                    <a:lumMod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dài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B872AE">
                    <a:lumMod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B872AE">
                    <a:lumMod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là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B872AE">
                    <a:lumMod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B872AE">
                    <a:lumMod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  5 + 6 + </a:t>
            </a:r>
            <a:r>
              <a:rPr lang="en-US" sz="3000" b="1" dirty="0">
                <a:solidFill>
                  <a:srgbClr val="B872AE">
                    <a:lumMod val="75000"/>
                  </a:srgbClr>
                </a:solidFill>
              </a:rPr>
              <a:t>9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B872AE">
                    <a:lumMod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= </a:t>
            </a:r>
            <a:r>
              <a:rPr lang="en-US" sz="3000" b="1" dirty="0">
                <a:solidFill>
                  <a:srgbClr val="B872AE">
                    <a:lumMod val="75000"/>
                  </a:srgbClr>
                </a:solidFill>
              </a:rPr>
              <a:t>20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B872AE">
                    <a:lumMod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(km)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1" u="none" strike="noStrike" kern="0" cap="none" spc="0" normalizeH="0" baseline="0" noProof="0" dirty="0" err="1">
                <a:ln>
                  <a:noFill/>
                </a:ln>
                <a:solidFill>
                  <a:srgbClr val="B872AE">
                    <a:lumMod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Đáp</a:t>
            </a:r>
            <a:r>
              <a:rPr kumimoji="0" lang="en-US" sz="3000" b="1" i="1" u="none" strike="noStrike" kern="0" cap="none" spc="0" normalizeH="0" baseline="0" noProof="0" dirty="0">
                <a:ln>
                  <a:noFill/>
                </a:ln>
                <a:solidFill>
                  <a:srgbClr val="B872AE">
                    <a:lumMod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000" b="1" i="1" u="none" strike="noStrike" kern="0" cap="none" spc="0" normalizeH="0" baseline="0" noProof="0" dirty="0" err="1">
                <a:ln>
                  <a:noFill/>
                </a:ln>
                <a:solidFill>
                  <a:srgbClr val="B872AE">
                    <a:lumMod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số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B872AE">
                    <a:lumMod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20 km</a:t>
            </a:r>
            <a:endParaRPr kumimoji="0" lang="vi-VN" sz="3000" b="1" i="0" u="none" strike="noStrike" kern="0" cap="none" spc="0" normalizeH="0" baseline="0" noProof="0" dirty="0">
              <a:ln>
                <a:noFill/>
              </a:ln>
              <a:solidFill>
                <a:srgbClr val="B872AE">
                  <a:lumMod val="75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28133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8">
            <a:extLst>
              <a:ext uri="{FF2B5EF4-FFF2-40B4-BE49-F238E27FC236}">
                <a16:creationId xmlns:a16="http://schemas.microsoft.com/office/drawing/2014/main" id="{98AD88A9-5E66-C1FA-942E-026832ACDCBA}"/>
              </a:ext>
            </a:extLst>
          </p:cNvPr>
          <p:cNvSpPr txBox="1">
            <a:spLocks noGrp="1" noChangeArrowheads="1"/>
          </p:cNvSpPr>
          <p:nvPr>
            <p:ph type="title" idx="2"/>
          </p:nvPr>
        </p:nvSpPr>
        <p:spPr bwMode="auto">
          <a:xfrm>
            <a:off x="1609724" y="179427"/>
            <a:ext cx="6562725" cy="2114395"/>
          </a:xfrm>
          <a:custGeom>
            <a:avLst/>
            <a:gdLst>
              <a:gd name="connsiteX0" fmla="*/ 0 w 6562725"/>
              <a:gd name="connsiteY0" fmla="*/ 0 h 2114395"/>
              <a:gd name="connsiteX1" fmla="*/ 656273 w 6562725"/>
              <a:gd name="connsiteY1" fmla="*/ 0 h 2114395"/>
              <a:gd name="connsiteX2" fmla="*/ 1115663 w 6562725"/>
              <a:gd name="connsiteY2" fmla="*/ 0 h 2114395"/>
              <a:gd name="connsiteX3" fmla="*/ 1903190 w 6562725"/>
              <a:gd name="connsiteY3" fmla="*/ 0 h 2114395"/>
              <a:gd name="connsiteX4" fmla="*/ 2362581 w 6562725"/>
              <a:gd name="connsiteY4" fmla="*/ 0 h 2114395"/>
              <a:gd name="connsiteX5" fmla="*/ 3084481 w 6562725"/>
              <a:gd name="connsiteY5" fmla="*/ 0 h 2114395"/>
              <a:gd name="connsiteX6" fmla="*/ 3609499 w 6562725"/>
              <a:gd name="connsiteY6" fmla="*/ 0 h 2114395"/>
              <a:gd name="connsiteX7" fmla="*/ 4200144 w 6562725"/>
              <a:gd name="connsiteY7" fmla="*/ 0 h 2114395"/>
              <a:gd name="connsiteX8" fmla="*/ 4987671 w 6562725"/>
              <a:gd name="connsiteY8" fmla="*/ 0 h 2114395"/>
              <a:gd name="connsiteX9" fmla="*/ 5775198 w 6562725"/>
              <a:gd name="connsiteY9" fmla="*/ 0 h 2114395"/>
              <a:gd name="connsiteX10" fmla="*/ 6562725 w 6562725"/>
              <a:gd name="connsiteY10" fmla="*/ 0 h 2114395"/>
              <a:gd name="connsiteX11" fmla="*/ 6562725 w 6562725"/>
              <a:gd name="connsiteY11" fmla="*/ 528599 h 2114395"/>
              <a:gd name="connsiteX12" fmla="*/ 6562725 w 6562725"/>
              <a:gd name="connsiteY12" fmla="*/ 1099485 h 2114395"/>
              <a:gd name="connsiteX13" fmla="*/ 6562725 w 6562725"/>
              <a:gd name="connsiteY13" fmla="*/ 1649228 h 2114395"/>
              <a:gd name="connsiteX14" fmla="*/ 6562725 w 6562725"/>
              <a:gd name="connsiteY14" fmla="*/ 2114395 h 2114395"/>
              <a:gd name="connsiteX15" fmla="*/ 5775198 w 6562725"/>
              <a:gd name="connsiteY15" fmla="*/ 2114395 h 2114395"/>
              <a:gd name="connsiteX16" fmla="*/ 5250180 w 6562725"/>
              <a:gd name="connsiteY16" fmla="*/ 2114395 h 2114395"/>
              <a:gd name="connsiteX17" fmla="*/ 4593908 w 6562725"/>
              <a:gd name="connsiteY17" fmla="*/ 2114395 h 2114395"/>
              <a:gd name="connsiteX18" fmla="*/ 3937635 w 6562725"/>
              <a:gd name="connsiteY18" fmla="*/ 2114395 h 2114395"/>
              <a:gd name="connsiteX19" fmla="*/ 3150108 w 6562725"/>
              <a:gd name="connsiteY19" fmla="*/ 2114395 h 2114395"/>
              <a:gd name="connsiteX20" fmla="*/ 2559463 w 6562725"/>
              <a:gd name="connsiteY20" fmla="*/ 2114395 h 2114395"/>
              <a:gd name="connsiteX21" fmla="*/ 2100072 w 6562725"/>
              <a:gd name="connsiteY21" fmla="*/ 2114395 h 2114395"/>
              <a:gd name="connsiteX22" fmla="*/ 1575054 w 6562725"/>
              <a:gd name="connsiteY22" fmla="*/ 2114395 h 2114395"/>
              <a:gd name="connsiteX23" fmla="*/ 853154 w 6562725"/>
              <a:gd name="connsiteY23" fmla="*/ 2114395 h 2114395"/>
              <a:gd name="connsiteX24" fmla="*/ 0 w 6562725"/>
              <a:gd name="connsiteY24" fmla="*/ 2114395 h 2114395"/>
              <a:gd name="connsiteX25" fmla="*/ 0 w 6562725"/>
              <a:gd name="connsiteY25" fmla="*/ 1564652 h 2114395"/>
              <a:gd name="connsiteX26" fmla="*/ 0 w 6562725"/>
              <a:gd name="connsiteY26" fmla="*/ 1014910 h 2114395"/>
              <a:gd name="connsiteX27" fmla="*/ 0 w 6562725"/>
              <a:gd name="connsiteY27" fmla="*/ 0 h 2114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6562725" h="2114395" fill="none" extrusionOk="0">
                <a:moveTo>
                  <a:pt x="0" y="0"/>
                </a:moveTo>
                <a:cubicBezTo>
                  <a:pt x="233428" y="-14110"/>
                  <a:pt x="337968" y="-7376"/>
                  <a:pt x="656273" y="0"/>
                </a:cubicBezTo>
                <a:cubicBezTo>
                  <a:pt x="974578" y="7376"/>
                  <a:pt x="948666" y="-1789"/>
                  <a:pt x="1115663" y="0"/>
                </a:cubicBezTo>
                <a:cubicBezTo>
                  <a:pt x="1282660" y="1789"/>
                  <a:pt x="1546190" y="25662"/>
                  <a:pt x="1903190" y="0"/>
                </a:cubicBezTo>
                <a:cubicBezTo>
                  <a:pt x="2260190" y="-25662"/>
                  <a:pt x="2192847" y="10861"/>
                  <a:pt x="2362581" y="0"/>
                </a:cubicBezTo>
                <a:cubicBezTo>
                  <a:pt x="2532315" y="-10861"/>
                  <a:pt x="2912202" y="-8250"/>
                  <a:pt x="3084481" y="0"/>
                </a:cubicBezTo>
                <a:cubicBezTo>
                  <a:pt x="3256760" y="8250"/>
                  <a:pt x="3456695" y="-10447"/>
                  <a:pt x="3609499" y="0"/>
                </a:cubicBezTo>
                <a:cubicBezTo>
                  <a:pt x="3762303" y="10447"/>
                  <a:pt x="3974571" y="7098"/>
                  <a:pt x="4200144" y="0"/>
                </a:cubicBezTo>
                <a:cubicBezTo>
                  <a:pt x="4425717" y="-7098"/>
                  <a:pt x="4793499" y="-37438"/>
                  <a:pt x="4987671" y="0"/>
                </a:cubicBezTo>
                <a:cubicBezTo>
                  <a:pt x="5181843" y="37438"/>
                  <a:pt x="5388376" y="-30335"/>
                  <a:pt x="5775198" y="0"/>
                </a:cubicBezTo>
                <a:cubicBezTo>
                  <a:pt x="6162020" y="30335"/>
                  <a:pt x="6382777" y="-34637"/>
                  <a:pt x="6562725" y="0"/>
                </a:cubicBezTo>
                <a:cubicBezTo>
                  <a:pt x="6579036" y="217722"/>
                  <a:pt x="6579639" y="409373"/>
                  <a:pt x="6562725" y="528599"/>
                </a:cubicBezTo>
                <a:cubicBezTo>
                  <a:pt x="6545811" y="647825"/>
                  <a:pt x="6557770" y="839159"/>
                  <a:pt x="6562725" y="1099485"/>
                </a:cubicBezTo>
                <a:cubicBezTo>
                  <a:pt x="6567680" y="1359811"/>
                  <a:pt x="6581090" y="1415786"/>
                  <a:pt x="6562725" y="1649228"/>
                </a:cubicBezTo>
                <a:cubicBezTo>
                  <a:pt x="6544360" y="1882670"/>
                  <a:pt x="6558369" y="1951183"/>
                  <a:pt x="6562725" y="2114395"/>
                </a:cubicBezTo>
                <a:cubicBezTo>
                  <a:pt x="6380265" y="2149823"/>
                  <a:pt x="6023974" y="2075976"/>
                  <a:pt x="5775198" y="2114395"/>
                </a:cubicBezTo>
                <a:cubicBezTo>
                  <a:pt x="5526422" y="2152814"/>
                  <a:pt x="5359508" y="2105278"/>
                  <a:pt x="5250180" y="2114395"/>
                </a:cubicBezTo>
                <a:cubicBezTo>
                  <a:pt x="5140852" y="2123512"/>
                  <a:pt x="4805260" y="2085338"/>
                  <a:pt x="4593908" y="2114395"/>
                </a:cubicBezTo>
                <a:cubicBezTo>
                  <a:pt x="4382556" y="2143452"/>
                  <a:pt x="4200042" y="2139221"/>
                  <a:pt x="3937635" y="2114395"/>
                </a:cubicBezTo>
                <a:cubicBezTo>
                  <a:pt x="3675228" y="2089569"/>
                  <a:pt x="3517556" y="2082242"/>
                  <a:pt x="3150108" y="2114395"/>
                </a:cubicBezTo>
                <a:cubicBezTo>
                  <a:pt x="2782660" y="2146548"/>
                  <a:pt x="2802918" y="2118427"/>
                  <a:pt x="2559463" y="2114395"/>
                </a:cubicBezTo>
                <a:cubicBezTo>
                  <a:pt x="2316008" y="2110363"/>
                  <a:pt x="2246475" y="2129170"/>
                  <a:pt x="2100072" y="2114395"/>
                </a:cubicBezTo>
                <a:cubicBezTo>
                  <a:pt x="1953669" y="2099620"/>
                  <a:pt x="1700227" y="2100119"/>
                  <a:pt x="1575054" y="2114395"/>
                </a:cubicBezTo>
                <a:cubicBezTo>
                  <a:pt x="1449881" y="2128671"/>
                  <a:pt x="1130756" y="2122425"/>
                  <a:pt x="853154" y="2114395"/>
                </a:cubicBezTo>
                <a:cubicBezTo>
                  <a:pt x="575552" y="2106365"/>
                  <a:pt x="217252" y="2143917"/>
                  <a:pt x="0" y="2114395"/>
                </a:cubicBezTo>
                <a:cubicBezTo>
                  <a:pt x="-3712" y="1980804"/>
                  <a:pt x="-15620" y="1746158"/>
                  <a:pt x="0" y="1564652"/>
                </a:cubicBezTo>
                <a:cubicBezTo>
                  <a:pt x="15620" y="1383146"/>
                  <a:pt x="13175" y="1250146"/>
                  <a:pt x="0" y="1014910"/>
                </a:cubicBezTo>
                <a:cubicBezTo>
                  <a:pt x="-13175" y="779674"/>
                  <a:pt x="-47248" y="475187"/>
                  <a:pt x="0" y="0"/>
                </a:cubicBezTo>
                <a:close/>
              </a:path>
              <a:path w="6562725" h="2114395" stroke="0" extrusionOk="0">
                <a:moveTo>
                  <a:pt x="0" y="0"/>
                </a:moveTo>
                <a:cubicBezTo>
                  <a:pt x="256361" y="-17525"/>
                  <a:pt x="393643" y="17912"/>
                  <a:pt x="525018" y="0"/>
                </a:cubicBezTo>
                <a:cubicBezTo>
                  <a:pt x="656393" y="-17912"/>
                  <a:pt x="1034587" y="-6013"/>
                  <a:pt x="1181291" y="0"/>
                </a:cubicBezTo>
                <a:cubicBezTo>
                  <a:pt x="1327995" y="6013"/>
                  <a:pt x="1540995" y="22422"/>
                  <a:pt x="1837563" y="0"/>
                </a:cubicBezTo>
                <a:cubicBezTo>
                  <a:pt x="2134131" y="-22422"/>
                  <a:pt x="2237577" y="-28543"/>
                  <a:pt x="2625090" y="0"/>
                </a:cubicBezTo>
                <a:cubicBezTo>
                  <a:pt x="3012603" y="28543"/>
                  <a:pt x="3011313" y="-22080"/>
                  <a:pt x="3346990" y="0"/>
                </a:cubicBezTo>
                <a:cubicBezTo>
                  <a:pt x="3682667" y="22080"/>
                  <a:pt x="3847395" y="-585"/>
                  <a:pt x="4068890" y="0"/>
                </a:cubicBezTo>
                <a:cubicBezTo>
                  <a:pt x="4290385" y="585"/>
                  <a:pt x="4487041" y="-9715"/>
                  <a:pt x="4725162" y="0"/>
                </a:cubicBezTo>
                <a:cubicBezTo>
                  <a:pt x="4963283" y="9715"/>
                  <a:pt x="5090403" y="24951"/>
                  <a:pt x="5315807" y="0"/>
                </a:cubicBezTo>
                <a:cubicBezTo>
                  <a:pt x="5541211" y="-24951"/>
                  <a:pt x="5566978" y="-2800"/>
                  <a:pt x="5775198" y="0"/>
                </a:cubicBezTo>
                <a:cubicBezTo>
                  <a:pt x="5983418" y="2800"/>
                  <a:pt x="6272809" y="5704"/>
                  <a:pt x="6562725" y="0"/>
                </a:cubicBezTo>
                <a:cubicBezTo>
                  <a:pt x="6559084" y="251720"/>
                  <a:pt x="6562989" y="277721"/>
                  <a:pt x="6562725" y="549743"/>
                </a:cubicBezTo>
                <a:cubicBezTo>
                  <a:pt x="6562461" y="821765"/>
                  <a:pt x="6544752" y="858810"/>
                  <a:pt x="6562725" y="1014910"/>
                </a:cubicBezTo>
                <a:cubicBezTo>
                  <a:pt x="6580698" y="1171010"/>
                  <a:pt x="6574727" y="1368573"/>
                  <a:pt x="6562725" y="1501220"/>
                </a:cubicBezTo>
                <a:cubicBezTo>
                  <a:pt x="6550724" y="1633867"/>
                  <a:pt x="6533246" y="1964219"/>
                  <a:pt x="6562725" y="2114395"/>
                </a:cubicBezTo>
                <a:cubicBezTo>
                  <a:pt x="6402489" y="2092499"/>
                  <a:pt x="6083518" y="2087032"/>
                  <a:pt x="5906453" y="2114395"/>
                </a:cubicBezTo>
                <a:cubicBezTo>
                  <a:pt x="5729388" y="2141758"/>
                  <a:pt x="5593777" y="2107716"/>
                  <a:pt x="5447062" y="2114395"/>
                </a:cubicBezTo>
                <a:cubicBezTo>
                  <a:pt x="5300347" y="2121074"/>
                  <a:pt x="5120638" y="2100640"/>
                  <a:pt x="4922044" y="2114395"/>
                </a:cubicBezTo>
                <a:cubicBezTo>
                  <a:pt x="4723450" y="2128150"/>
                  <a:pt x="4345517" y="2133754"/>
                  <a:pt x="4134517" y="2114395"/>
                </a:cubicBezTo>
                <a:cubicBezTo>
                  <a:pt x="3923517" y="2095036"/>
                  <a:pt x="3741790" y="2136404"/>
                  <a:pt x="3609499" y="2114395"/>
                </a:cubicBezTo>
                <a:cubicBezTo>
                  <a:pt x="3477208" y="2092386"/>
                  <a:pt x="3259111" y="2107410"/>
                  <a:pt x="2953226" y="2114395"/>
                </a:cubicBezTo>
                <a:cubicBezTo>
                  <a:pt x="2647341" y="2121380"/>
                  <a:pt x="2672205" y="2093134"/>
                  <a:pt x="2428208" y="2114395"/>
                </a:cubicBezTo>
                <a:cubicBezTo>
                  <a:pt x="2184211" y="2135656"/>
                  <a:pt x="2037807" y="2082234"/>
                  <a:pt x="1771936" y="2114395"/>
                </a:cubicBezTo>
                <a:cubicBezTo>
                  <a:pt x="1506065" y="2146556"/>
                  <a:pt x="1423754" y="2104458"/>
                  <a:pt x="1312545" y="2114395"/>
                </a:cubicBezTo>
                <a:cubicBezTo>
                  <a:pt x="1201336" y="2124332"/>
                  <a:pt x="961903" y="2128143"/>
                  <a:pt x="853154" y="2114395"/>
                </a:cubicBezTo>
                <a:cubicBezTo>
                  <a:pt x="744405" y="2100647"/>
                  <a:pt x="368612" y="2142820"/>
                  <a:pt x="0" y="2114395"/>
                </a:cubicBezTo>
                <a:cubicBezTo>
                  <a:pt x="15205" y="1957150"/>
                  <a:pt x="6345" y="1834282"/>
                  <a:pt x="0" y="1606940"/>
                </a:cubicBezTo>
                <a:cubicBezTo>
                  <a:pt x="-6345" y="1379599"/>
                  <a:pt x="6639" y="1341441"/>
                  <a:pt x="0" y="1078341"/>
                </a:cubicBezTo>
                <a:cubicBezTo>
                  <a:pt x="-6639" y="815241"/>
                  <a:pt x="-6039" y="652179"/>
                  <a:pt x="0" y="528599"/>
                </a:cubicBezTo>
                <a:cubicBezTo>
                  <a:pt x="6039" y="405019"/>
                  <a:pt x="23830" y="243682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12700" cap="flat" cmpd="sng" algn="ctr">
            <a:solidFill>
              <a:srgbClr val="FF0066"/>
            </a:solidFill>
            <a:prstDash val="solid"/>
            <a:miter lim="800000"/>
            <a:extLst>
              <a:ext uri="{C807C97D-BFC1-408E-A445-0C87EB9F89A2}">
                <ask:lineSketchStyleProps xmlns="" xmlns:ask="http://schemas.microsoft.com/office/drawing/2018/sketchyshapes" sd="230004410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a)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Tính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giá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trị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của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biểu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thức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/>
            </a:r>
            <a:b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</a:b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12 : (3 – m)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với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m = 0, m = 1, m = 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68E1732-CA07-CB3B-2A47-BA926E0D90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2050"/>
            <a:ext cx="1475058" cy="150578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A70388F-DADB-7558-CC01-A48C68BA03FE}"/>
              </a:ext>
            </a:extLst>
          </p:cNvPr>
          <p:cNvSpPr txBox="1"/>
          <p:nvPr/>
        </p:nvSpPr>
        <p:spPr>
          <a:xfrm>
            <a:off x="86651" y="2734779"/>
            <a:ext cx="9608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</a:t>
            </a:r>
            <a:r>
              <a:rPr lang="en-US" sz="2400" b="1" dirty="0" err="1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400" b="1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 = 0, </a:t>
            </a:r>
            <a:r>
              <a:rPr lang="en-US" sz="2400" b="1" dirty="0" err="1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2400" b="1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trị</a:t>
            </a:r>
            <a:r>
              <a:rPr lang="en-US" sz="2400" b="1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US" sz="2400" b="1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2400" b="1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12 : (3 – m) = 12 : (3 – 0) = 12 : 3 = 4</a:t>
            </a:r>
            <a:endParaRPr lang="vi-VN" sz="2400" b="1" dirty="0">
              <a:solidFill>
                <a:schemeClr val="accent4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D780A12-A1A4-B4AA-8F0C-EA77D623C8A6}"/>
              </a:ext>
            </a:extLst>
          </p:cNvPr>
          <p:cNvSpPr txBox="1"/>
          <p:nvPr/>
        </p:nvSpPr>
        <p:spPr>
          <a:xfrm>
            <a:off x="86651" y="3334029"/>
            <a:ext cx="9608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400" b="1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 = 1, </a:t>
            </a:r>
            <a:r>
              <a:rPr lang="en-US" sz="2400" b="1" dirty="0" err="1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2400" b="1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trị</a:t>
            </a:r>
            <a:r>
              <a:rPr lang="en-US" sz="2400" b="1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US" sz="2400" b="1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2400" b="1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12 : (3 – m) = 12 : (3 – 1) = 12 : 2 = 6</a:t>
            </a:r>
            <a:endParaRPr lang="vi-VN" sz="2400" b="1" dirty="0">
              <a:solidFill>
                <a:schemeClr val="accent4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09ADCD8-F99C-73E0-B5F5-5FBC75327273}"/>
              </a:ext>
            </a:extLst>
          </p:cNvPr>
          <p:cNvSpPr txBox="1"/>
          <p:nvPr/>
        </p:nvSpPr>
        <p:spPr>
          <a:xfrm>
            <a:off x="86651" y="3900348"/>
            <a:ext cx="9608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400" b="1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 = 2, </a:t>
            </a:r>
            <a:r>
              <a:rPr lang="en-US" sz="2400" b="1" dirty="0" err="1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2400" b="1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trị</a:t>
            </a:r>
            <a:r>
              <a:rPr lang="en-US" sz="2400" b="1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US" sz="2400" b="1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2400" b="1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12 : (3 – m) = 12 : (3 – 2) = 12 : 1 = 12</a:t>
            </a:r>
            <a:endParaRPr lang="vi-VN" sz="2400" b="1" dirty="0">
              <a:solidFill>
                <a:schemeClr val="accent4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8373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/>
      <p:bldP spid="14" grpId="0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8">
            <a:extLst>
              <a:ext uri="{FF2B5EF4-FFF2-40B4-BE49-F238E27FC236}">
                <a16:creationId xmlns:a16="http://schemas.microsoft.com/office/drawing/2014/main" id="{98AD88A9-5E66-C1FA-942E-026832ACDCBA}"/>
              </a:ext>
            </a:extLst>
          </p:cNvPr>
          <p:cNvSpPr txBox="1">
            <a:spLocks noGrp="1" noChangeArrowheads="1"/>
          </p:cNvSpPr>
          <p:nvPr>
            <p:ph type="title" idx="2"/>
          </p:nvPr>
        </p:nvSpPr>
        <p:spPr bwMode="auto">
          <a:xfrm>
            <a:off x="1623648" y="234131"/>
            <a:ext cx="7063152" cy="1708130"/>
          </a:xfrm>
          <a:custGeom>
            <a:avLst/>
            <a:gdLst>
              <a:gd name="connsiteX0" fmla="*/ 0 w 7063152"/>
              <a:gd name="connsiteY0" fmla="*/ 0 h 1708130"/>
              <a:gd name="connsiteX1" fmla="*/ 642105 w 7063152"/>
              <a:gd name="connsiteY1" fmla="*/ 0 h 1708130"/>
              <a:gd name="connsiteX2" fmla="*/ 1072315 w 7063152"/>
              <a:gd name="connsiteY2" fmla="*/ 0 h 1708130"/>
              <a:gd name="connsiteX3" fmla="*/ 1855683 w 7063152"/>
              <a:gd name="connsiteY3" fmla="*/ 0 h 1708130"/>
              <a:gd name="connsiteX4" fmla="*/ 2285893 w 7063152"/>
              <a:gd name="connsiteY4" fmla="*/ 0 h 1708130"/>
              <a:gd name="connsiteX5" fmla="*/ 2998629 w 7063152"/>
              <a:gd name="connsiteY5" fmla="*/ 0 h 1708130"/>
              <a:gd name="connsiteX6" fmla="*/ 3499471 w 7063152"/>
              <a:gd name="connsiteY6" fmla="*/ 0 h 1708130"/>
              <a:gd name="connsiteX7" fmla="*/ 4070944 w 7063152"/>
              <a:gd name="connsiteY7" fmla="*/ 0 h 1708130"/>
              <a:gd name="connsiteX8" fmla="*/ 4854312 w 7063152"/>
              <a:gd name="connsiteY8" fmla="*/ 0 h 1708130"/>
              <a:gd name="connsiteX9" fmla="*/ 5637680 w 7063152"/>
              <a:gd name="connsiteY9" fmla="*/ 0 h 1708130"/>
              <a:gd name="connsiteX10" fmla="*/ 6421047 w 7063152"/>
              <a:gd name="connsiteY10" fmla="*/ 0 h 1708130"/>
              <a:gd name="connsiteX11" fmla="*/ 7063152 w 7063152"/>
              <a:gd name="connsiteY11" fmla="*/ 0 h 1708130"/>
              <a:gd name="connsiteX12" fmla="*/ 7063152 w 7063152"/>
              <a:gd name="connsiteY12" fmla="*/ 569377 h 1708130"/>
              <a:gd name="connsiteX13" fmla="*/ 7063152 w 7063152"/>
              <a:gd name="connsiteY13" fmla="*/ 1155835 h 1708130"/>
              <a:gd name="connsiteX14" fmla="*/ 7063152 w 7063152"/>
              <a:gd name="connsiteY14" fmla="*/ 1708130 h 1708130"/>
              <a:gd name="connsiteX15" fmla="*/ 6279784 w 7063152"/>
              <a:gd name="connsiteY15" fmla="*/ 1708130 h 1708130"/>
              <a:gd name="connsiteX16" fmla="*/ 5778943 w 7063152"/>
              <a:gd name="connsiteY16" fmla="*/ 1708130 h 1708130"/>
              <a:gd name="connsiteX17" fmla="*/ 5136838 w 7063152"/>
              <a:gd name="connsiteY17" fmla="*/ 1708130 h 1708130"/>
              <a:gd name="connsiteX18" fmla="*/ 4494733 w 7063152"/>
              <a:gd name="connsiteY18" fmla="*/ 1708130 h 1708130"/>
              <a:gd name="connsiteX19" fmla="*/ 3711365 w 7063152"/>
              <a:gd name="connsiteY19" fmla="*/ 1708130 h 1708130"/>
              <a:gd name="connsiteX20" fmla="*/ 3139892 w 7063152"/>
              <a:gd name="connsiteY20" fmla="*/ 1708130 h 1708130"/>
              <a:gd name="connsiteX21" fmla="*/ 2709682 w 7063152"/>
              <a:gd name="connsiteY21" fmla="*/ 1708130 h 1708130"/>
              <a:gd name="connsiteX22" fmla="*/ 2208840 w 7063152"/>
              <a:gd name="connsiteY22" fmla="*/ 1708130 h 1708130"/>
              <a:gd name="connsiteX23" fmla="*/ 1496104 w 7063152"/>
              <a:gd name="connsiteY23" fmla="*/ 1708130 h 1708130"/>
              <a:gd name="connsiteX24" fmla="*/ 783368 w 7063152"/>
              <a:gd name="connsiteY24" fmla="*/ 1708130 h 1708130"/>
              <a:gd name="connsiteX25" fmla="*/ 0 w 7063152"/>
              <a:gd name="connsiteY25" fmla="*/ 1708130 h 1708130"/>
              <a:gd name="connsiteX26" fmla="*/ 0 w 7063152"/>
              <a:gd name="connsiteY26" fmla="*/ 1155835 h 1708130"/>
              <a:gd name="connsiteX27" fmla="*/ 0 w 7063152"/>
              <a:gd name="connsiteY27" fmla="*/ 552295 h 1708130"/>
              <a:gd name="connsiteX28" fmla="*/ 0 w 7063152"/>
              <a:gd name="connsiteY28" fmla="*/ 0 h 1708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7063152" h="1708130" fill="none" extrusionOk="0">
                <a:moveTo>
                  <a:pt x="0" y="0"/>
                </a:moveTo>
                <a:cubicBezTo>
                  <a:pt x="137229" y="3896"/>
                  <a:pt x="330609" y="-30840"/>
                  <a:pt x="642105" y="0"/>
                </a:cubicBezTo>
                <a:cubicBezTo>
                  <a:pt x="953602" y="30840"/>
                  <a:pt x="858086" y="-1532"/>
                  <a:pt x="1072315" y="0"/>
                </a:cubicBezTo>
                <a:cubicBezTo>
                  <a:pt x="1286544" y="1532"/>
                  <a:pt x="1627928" y="-2736"/>
                  <a:pt x="1855683" y="0"/>
                </a:cubicBezTo>
                <a:cubicBezTo>
                  <a:pt x="2083438" y="2736"/>
                  <a:pt x="2179136" y="-18915"/>
                  <a:pt x="2285893" y="0"/>
                </a:cubicBezTo>
                <a:cubicBezTo>
                  <a:pt x="2392650" y="18915"/>
                  <a:pt x="2754083" y="14847"/>
                  <a:pt x="2998629" y="0"/>
                </a:cubicBezTo>
                <a:cubicBezTo>
                  <a:pt x="3243175" y="-14847"/>
                  <a:pt x="3394386" y="-11637"/>
                  <a:pt x="3499471" y="0"/>
                </a:cubicBezTo>
                <a:cubicBezTo>
                  <a:pt x="3604556" y="11637"/>
                  <a:pt x="3940174" y="-11333"/>
                  <a:pt x="4070944" y="0"/>
                </a:cubicBezTo>
                <a:cubicBezTo>
                  <a:pt x="4201714" y="11333"/>
                  <a:pt x="4687685" y="-4982"/>
                  <a:pt x="4854312" y="0"/>
                </a:cubicBezTo>
                <a:cubicBezTo>
                  <a:pt x="5020939" y="4982"/>
                  <a:pt x="5301699" y="-14484"/>
                  <a:pt x="5637680" y="0"/>
                </a:cubicBezTo>
                <a:cubicBezTo>
                  <a:pt x="5973661" y="14484"/>
                  <a:pt x="6192144" y="11089"/>
                  <a:pt x="6421047" y="0"/>
                </a:cubicBezTo>
                <a:cubicBezTo>
                  <a:pt x="6649950" y="-11089"/>
                  <a:pt x="6894505" y="-20801"/>
                  <a:pt x="7063152" y="0"/>
                </a:cubicBezTo>
                <a:cubicBezTo>
                  <a:pt x="7077579" y="181053"/>
                  <a:pt x="7053676" y="350029"/>
                  <a:pt x="7063152" y="569377"/>
                </a:cubicBezTo>
                <a:cubicBezTo>
                  <a:pt x="7072628" y="788725"/>
                  <a:pt x="7074036" y="924741"/>
                  <a:pt x="7063152" y="1155835"/>
                </a:cubicBezTo>
                <a:cubicBezTo>
                  <a:pt x="7052268" y="1386929"/>
                  <a:pt x="7084625" y="1529339"/>
                  <a:pt x="7063152" y="1708130"/>
                </a:cubicBezTo>
                <a:cubicBezTo>
                  <a:pt x="6795382" y="1709623"/>
                  <a:pt x="6669094" y="1741645"/>
                  <a:pt x="6279784" y="1708130"/>
                </a:cubicBezTo>
                <a:cubicBezTo>
                  <a:pt x="5890474" y="1674615"/>
                  <a:pt x="5953274" y="1689581"/>
                  <a:pt x="5778943" y="1708130"/>
                </a:cubicBezTo>
                <a:cubicBezTo>
                  <a:pt x="5604612" y="1726679"/>
                  <a:pt x="5336533" y="1701634"/>
                  <a:pt x="5136838" y="1708130"/>
                </a:cubicBezTo>
                <a:cubicBezTo>
                  <a:pt x="4937143" y="1714626"/>
                  <a:pt x="4706872" y="1681353"/>
                  <a:pt x="4494733" y="1708130"/>
                </a:cubicBezTo>
                <a:cubicBezTo>
                  <a:pt x="4282595" y="1734907"/>
                  <a:pt x="4015611" y="1669523"/>
                  <a:pt x="3711365" y="1708130"/>
                </a:cubicBezTo>
                <a:cubicBezTo>
                  <a:pt x="3407119" y="1746737"/>
                  <a:pt x="3343748" y="1698355"/>
                  <a:pt x="3139892" y="1708130"/>
                </a:cubicBezTo>
                <a:cubicBezTo>
                  <a:pt x="2936036" y="1717905"/>
                  <a:pt x="2922689" y="1725278"/>
                  <a:pt x="2709682" y="1708130"/>
                </a:cubicBezTo>
                <a:cubicBezTo>
                  <a:pt x="2496675" y="1690983"/>
                  <a:pt x="2413326" y="1688688"/>
                  <a:pt x="2208840" y="1708130"/>
                </a:cubicBezTo>
                <a:cubicBezTo>
                  <a:pt x="2004354" y="1727572"/>
                  <a:pt x="1770928" y="1737667"/>
                  <a:pt x="1496104" y="1708130"/>
                </a:cubicBezTo>
                <a:cubicBezTo>
                  <a:pt x="1221280" y="1678593"/>
                  <a:pt x="996894" y="1697018"/>
                  <a:pt x="783368" y="1708130"/>
                </a:cubicBezTo>
                <a:cubicBezTo>
                  <a:pt x="569842" y="1719242"/>
                  <a:pt x="282055" y="1690734"/>
                  <a:pt x="0" y="1708130"/>
                </a:cubicBezTo>
                <a:cubicBezTo>
                  <a:pt x="-15109" y="1575644"/>
                  <a:pt x="10912" y="1272881"/>
                  <a:pt x="0" y="1155835"/>
                </a:cubicBezTo>
                <a:cubicBezTo>
                  <a:pt x="-10912" y="1038790"/>
                  <a:pt x="8219" y="762836"/>
                  <a:pt x="0" y="552295"/>
                </a:cubicBezTo>
                <a:cubicBezTo>
                  <a:pt x="-8219" y="341754"/>
                  <a:pt x="-23567" y="192935"/>
                  <a:pt x="0" y="0"/>
                </a:cubicBezTo>
                <a:close/>
              </a:path>
              <a:path w="7063152" h="1708130" stroke="0" extrusionOk="0">
                <a:moveTo>
                  <a:pt x="0" y="0"/>
                </a:moveTo>
                <a:cubicBezTo>
                  <a:pt x="169848" y="16376"/>
                  <a:pt x="354017" y="9811"/>
                  <a:pt x="500842" y="0"/>
                </a:cubicBezTo>
                <a:cubicBezTo>
                  <a:pt x="647667" y="-9811"/>
                  <a:pt x="939682" y="-19230"/>
                  <a:pt x="1142946" y="0"/>
                </a:cubicBezTo>
                <a:cubicBezTo>
                  <a:pt x="1346210" y="19230"/>
                  <a:pt x="1600623" y="18683"/>
                  <a:pt x="1785051" y="0"/>
                </a:cubicBezTo>
                <a:cubicBezTo>
                  <a:pt x="1969479" y="-18683"/>
                  <a:pt x="2200362" y="-10130"/>
                  <a:pt x="2568419" y="0"/>
                </a:cubicBezTo>
                <a:cubicBezTo>
                  <a:pt x="2936476" y="10130"/>
                  <a:pt x="3074341" y="-25630"/>
                  <a:pt x="3281155" y="0"/>
                </a:cubicBezTo>
                <a:cubicBezTo>
                  <a:pt x="3487969" y="25630"/>
                  <a:pt x="3720582" y="5206"/>
                  <a:pt x="3993891" y="0"/>
                </a:cubicBezTo>
                <a:cubicBezTo>
                  <a:pt x="4267200" y="-5206"/>
                  <a:pt x="4437016" y="-28978"/>
                  <a:pt x="4635996" y="0"/>
                </a:cubicBezTo>
                <a:cubicBezTo>
                  <a:pt x="4834976" y="28978"/>
                  <a:pt x="4980117" y="-18910"/>
                  <a:pt x="5207469" y="0"/>
                </a:cubicBezTo>
                <a:cubicBezTo>
                  <a:pt x="5434821" y="18910"/>
                  <a:pt x="5515654" y="-16545"/>
                  <a:pt x="5637680" y="0"/>
                </a:cubicBezTo>
                <a:cubicBezTo>
                  <a:pt x="5759706" y="16545"/>
                  <a:pt x="5942563" y="10305"/>
                  <a:pt x="6067890" y="0"/>
                </a:cubicBezTo>
                <a:cubicBezTo>
                  <a:pt x="6193217" y="-10305"/>
                  <a:pt x="6784146" y="-32675"/>
                  <a:pt x="7063152" y="0"/>
                </a:cubicBezTo>
                <a:cubicBezTo>
                  <a:pt x="7068912" y="218516"/>
                  <a:pt x="7052339" y="382198"/>
                  <a:pt x="7063152" y="518133"/>
                </a:cubicBezTo>
                <a:cubicBezTo>
                  <a:pt x="7073965" y="654068"/>
                  <a:pt x="7060522" y="861626"/>
                  <a:pt x="7063152" y="1053347"/>
                </a:cubicBezTo>
                <a:cubicBezTo>
                  <a:pt x="7065782" y="1245068"/>
                  <a:pt x="7072113" y="1455528"/>
                  <a:pt x="7063152" y="1708130"/>
                </a:cubicBezTo>
                <a:cubicBezTo>
                  <a:pt x="6876766" y="1709198"/>
                  <a:pt x="6583846" y="1703529"/>
                  <a:pt x="6421047" y="1708130"/>
                </a:cubicBezTo>
                <a:cubicBezTo>
                  <a:pt x="6258249" y="1712731"/>
                  <a:pt x="6076925" y="1718896"/>
                  <a:pt x="5990837" y="1708130"/>
                </a:cubicBezTo>
                <a:cubicBezTo>
                  <a:pt x="5904749" y="1697365"/>
                  <a:pt x="5619812" y="1716572"/>
                  <a:pt x="5489995" y="1708130"/>
                </a:cubicBezTo>
                <a:cubicBezTo>
                  <a:pt x="5360178" y="1699688"/>
                  <a:pt x="5008235" y="1692306"/>
                  <a:pt x="4706628" y="1708130"/>
                </a:cubicBezTo>
                <a:cubicBezTo>
                  <a:pt x="4405021" y="1723954"/>
                  <a:pt x="4339492" y="1721880"/>
                  <a:pt x="4205786" y="1708130"/>
                </a:cubicBezTo>
                <a:cubicBezTo>
                  <a:pt x="4072080" y="1694380"/>
                  <a:pt x="3806129" y="1700227"/>
                  <a:pt x="3563681" y="1708130"/>
                </a:cubicBezTo>
                <a:cubicBezTo>
                  <a:pt x="3321234" y="1716033"/>
                  <a:pt x="3170557" y="1708376"/>
                  <a:pt x="3062840" y="1708130"/>
                </a:cubicBezTo>
                <a:cubicBezTo>
                  <a:pt x="2955123" y="1707884"/>
                  <a:pt x="2635321" y="1685500"/>
                  <a:pt x="2420735" y="1708130"/>
                </a:cubicBezTo>
                <a:cubicBezTo>
                  <a:pt x="2206150" y="1730760"/>
                  <a:pt x="2087729" y="1694499"/>
                  <a:pt x="1990525" y="1708130"/>
                </a:cubicBezTo>
                <a:cubicBezTo>
                  <a:pt x="1893321" y="1721762"/>
                  <a:pt x="1732457" y="1709934"/>
                  <a:pt x="1560314" y="1708130"/>
                </a:cubicBezTo>
                <a:cubicBezTo>
                  <a:pt x="1388171" y="1706326"/>
                  <a:pt x="1171161" y="1717485"/>
                  <a:pt x="847578" y="1708130"/>
                </a:cubicBezTo>
                <a:cubicBezTo>
                  <a:pt x="523995" y="1698775"/>
                  <a:pt x="171873" y="1713029"/>
                  <a:pt x="0" y="1708130"/>
                </a:cubicBezTo>
                <a:cubicBezTo>
                  <a:pt x="-26254" y="1431676"/>
                  <a:pt x="12138" y="1395742"/>
                  <a:pt x="0" y="1138753"/>
                </a:cubicBezTo>
                <a:cubicBezTo>
                  <a:pt x="-12138" y="881764"/>
                  <a:pt x="-17980" y="709324"/>
                  <a:pt x="0" y="552295"/>
                </a:cubicBezTo>
                <a:cubicBezTo>
                  <a:pt x="17980" y="395266"/>
                  <a:pt x="-21452" y="122265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12700" cap="flat" cmpd="sng" algn="ctr">
            <a:solidFill>
              <a:srgbClr val="FF0066"/>
            </a:solidFill>
            <a:prstDash val="solid"/>
            <a:miter lim="800000"/>
            <a:extLst>
              <a:ext uri="{C807C97D-BFC1-408E-A445-0C87EB9F89A2}">
                <ask:lineSketchStyleProps xmlns="" xmlns:ask="http://schemas.microsoft.com/office/drawing/2018/sketchyshapes" sd="230004410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kern="12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b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) Trong 3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giá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trị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của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biểu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thức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tìm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được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ở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câu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a,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với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m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bằng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bao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nhiêu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thì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biểu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thức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12 : (3 – m)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có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giá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trị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lớn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nhất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68E1732-CA07-CB3B-2A47-BA926E0D90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2050"/>
            <a:ext cx="1475058" cy="150578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A70388F-DADB-7558-CC01-A48C68BA03FE}"/>
              </a:ext>
            </a:extLst>
          </p:cNvPr>
          <p:cNvSpPr txBox="1"/>
          <p:nvPr/>
        </p:nvSpPr>
        <p:spPr>
          <a:xfrm>
            <a:off x="0" y="2251951"/>
            <a:ext cx="9608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a)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Với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m = 0,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giá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trị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biểu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thức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12 : (3 – m) = 12 : (3 – 0) = 12 : 3 = 4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D780A12-A1A4-B4AA-8F0C-EA77D623C8A6}"/>
              </a:ext>
            </a:extLst>
          </p:cNvPr>
          <p:cNvSpPr txBox="1"/>
          <p:nvPr/>
        </p:nvSpPr>
        <p:spPr>
          <a:xfrm>
            <a:off x="0" y="2702934"/>
            <a:ext cx="9608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Với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m = 1,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giá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trị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biểu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thức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12 : (3 – m) = 12 : (3 – 1) = 12 : 2 = 6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09ADCD8-F99C-73E0-B5F5-5FBC75327273}"/>
              </a:ext>
            </a:extLst>
          </p:cNvPr>
          <p:cNvSpPr txBox="1"/>
          <p:nvPr/>
        </p:nvSpPr>
        <p:spPr>
          <a:xfrm>
            <a:off x="86651" y="3250257"/>
            <a:ext cx="9608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Với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m = 2,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giá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trị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biểu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thức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12 : (3 – m) = 12 : (3 – 2) = 12 : 1 = 12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7DC8367-2BC0-1533-8F66-22963FC172E6}"/>
              </a:ext>
            </a:extLst>
          </p:cNvPr>
          <p:cNvGrpSpPr/>
          <p:nvPr/>
        </p:nvGrpSpPr>
        <p:grpSpPr>
          <a:xfrm>
            <a:off x="944298" y="3648447"/>
            <a:ext cx="7742504" cy="1495052"/>
            <a:chOff x="357783" y="2124720"/>
            <a:chExt cx="2722924" cy="1254090"/>
          </a:xfrm>
        </p:grpSpPr>
        <p:grpSp>
          <p:nvGrpSpPr>
            <p:cNvPr id="3" name="Google Shape;844;p47">
              <a:extLst>
                <a:ext uri="{FF2B5EF4-FFF2-40B4-BE49-F238E27FC236}">
                  <a16:creationId xmlns:a16="http://schemas.microsoft.com/office/drawing/2014/main" id="{3F7229E5-3D63-B48B-5523-079E1A20BBB5}"/>
                </a:ext>
              </a:extLst>
            </p:cNvPr>
            <p:cNvGrpSpPr/>
            <p:nvPr/>
          </p:nvGrpSpPr>
          <p:grpSpPr>
            <a:xfrm>
              <a:off x="401971" y="2124720"/>
              <a:ext cx="2678736" cy="1254090"/>
              <a:chOff x="4448175" y="1036803"/>
              <a:chExt cx="4057046" cy="2914800"/>
            </a:xfrm>
          </p:grpSpPr>
          <p:sp>
            <p:nvSpPr>
              <p:cNvPr id="7" name="Google Shape;845;p47">
                <a:extLst>
                  <a:ext uri="{FF2B5EF4-FFF2-40B4-BE49-F238E27FC236}">
                    <a16:creationId xmlns:a16="http://schemas.microsoft.com/office/drawing/2014/main" id="{DCAF2DD4-D45D-1374-72CE-7E30F320D5A4}"/>
                  </a:ext>
                </a:extLst>
              </p:cNvPr>
              <p:cNvSpPr/>
              <p:nvPr/>
            </p:nvSpPr>
            <p:spPr>
              <a:xfrm>
                <a:off x="4561721" y="1036803"/>
                <a:ext cx="3943500" cy="2914800"/>
              </a:xfrm>
              <a:prstGeom prst="roundRect">
                <a:avLst>
                  <a:gd name="adj" fmla="val 8663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" name="Google Shape;846;p47">
                <a:extLst>
                  <a:ext uri="{FF2B5EF4-FFF2-40B4-BE49-F238E27FC236}">
                    <a16:creationId xmlns:a16="http://schemas.microsoft.com/office/drawing/2014/main" id="{B6083B86-E763-EDC3-C5B9-74490028D7F8}"/>
                  </a:ext>
                </a:extLst>
              </p:cNvPr>
              <p:cNvSpPr/>
              <p:nvPr/>
            </p:nvSpPr>
            <p:spPr>
              <a:xfrm>
                <a:off x="4448175" y="1295400"/>
                <a:ext cx="4057045" cy="2514599"/>
              </a:xfrm>
              <a:prstGeom prst="roundRect">
                <a:avLst>
                  <a:gd name="adj" fmla="val 12878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9" name="Google Shape;847;p47">
                <a:extLst>
                  <a:ext uri="{FF2B5EF4-FFF2-40B4-BE49-F238E27FC236}">
                    <a16:creationId xmlns:a16="http://schemas.microsoft.com/office/drawing/2014/main" id="{C1607839-55AB-1607-021F-276ADB282204}"/>
                  </a:ext>
                </a:extLst>
              </p:cNvPr>
              <p:cNvGrpSpPr/>
              <p:nvPr/>
            </p:nvGrpSpPr>
            <p:grpSpPr>
              <a:xfrm>
                <a:off x="4653250" y="1477300"/>
                <a:ext cx="1880831" cy="230700"/>
                <a:chOff x="4820675" y="1477300"/>
                <a:chExt cx="1880831" cy="230700"/>
              </a:xfrm>
            </p:grpSpPr>
            <p:sp>
              <p:nvSpPr>
                <p:cNvPr id="10" name="Google Shape;848;p47">
                  <a:extLst>
                    <a:ext uri="{FF2B5EF4-FFF2-40B4-BE49-F238E27FC236}">
                      <a16:creationId xmlns:a16="http://schemas.microsoft.com/office/drawing/2014/main" id="{0D127DEC-2998-F6EE-6BE4-F00641C8BA6D}"/>
                    </a:ext>
                  </a:extLst>
                </p:cNvPr>
                <p:cNvSpPr/>
                <p:nvPr/>
              </p:nvSpPr>
              <p:spPr>
                <a:xfrm>
                  <a:off x="4820675" y="1477300"/>
                  <a:ext cx="240900" cy="2307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" name="Google Shape;849;p47">
                  <a:extLst>
                    <a:ext uri="{FF2B5EF4-FFF2-40B4-BE49-F238E27FC236}">
                      <a16:creationId xmlns:a16="http://schemas.microsoft.com/office/drawing/2014/main" id="{DBDF6888-EA92-17E4-982F-41653EFE20AE}"/>
                    </a:ext>
                  </a:extLst>
                </p:cNvPr>
                <p:cNvSpPr/>
                <p:nvPr/>
              </p:nvSpPr>
              <p:spPr>
                <a:xfrm>
                  <a:off x="5137006" y="1530025"/>
                  <a:ext cx="1564500" cy="1053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4" name="Text Box 45">
              <a:extLst>
                <a:ext uri="{FF2B5EF4-FFF2-40B4-BE49-F238E27FC236}">
                  <a16:creationId xmlns:a16="http://schemas.microsoft.com/office/drawing/2014/main" id="{B1E751A6-6D8E-C442-33AC-46C39F0481E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7783" y="2298256"/>
              <a:ext cx="2650568" cy="1045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US" altLang="en-US" sz="3000" b="1" dirty="0" err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Vậy</a:t>
              </a:r>
              <a:r>
                <a:rPr lang="en-US" altLang="en-US" sz="3000" b="1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3000" b="1" dirty="0" err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altLang="en-US" sz="3000" b="1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m = 2 </a:t>
              </a:r>
              <a:r>
                <a:rPr lang="en-US" altLang="en-US" sz="3000" b="1" dirty="0" err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thì</a:t>
              </a:r>
              <a:r>
                <a:rPr lang="en-US" altLang="en-US" sz="3000" b="1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3000" b="1" dirty="0" err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giá</a:t>
              </a:r>
              <a:r>
                <a:rPr lang="en-US" altLang="en-US" sz="3000" b="1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3000" b="1" dirty="0" err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trị</a:t>
              </a:r>
              <a:r>
                <a:rPr lang="en-US" altLang="en-US" sz="3000" b="1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3000" b="1" dirty="0" err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altLang="en-US" sz="3000" b="1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3000" b="1" dirty="0" err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biểu</a:t>
              </a:r>
              <a:r>
                <a:rPr lang="en-US" altLang="en-US" sz="3000" b="1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3000" b="1" dirty="0" err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thức</a:t>
              </a:r>
              <a:r>
                <a:rPr lang="en-US" altLang="en-US" sz="3000" b="1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</a:p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US" altLang="en-US" sz="3000" b="1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12 : (3 – m) </a:t>
              </a:r>
              <a:r>
                <a:rPr lang="en-US" altLang="en-US" sz="3000" b="1" dirty="0" err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altLang="en-US" sz="3000" b="1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3000" b="1" dirty="0" err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giá</a:t>
              </a:r>
              <a:r>
                <a:rPr lang="en-US" altLang="en-US" sz="3000" b="1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3000" b="1" dirty="0" err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trị</a:t>
              </a:r>
              <a:r>
                <a:rPr lang="en-US" altLang="en-US" sz="3000" b="1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3000" b="1" dirty="0" err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lớn</a:t>
              </a:r>
              <a:r>
                <a:rPr lang="en-US" altLang="en-US" sz="3000" b="1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3000" b="1" dirty="0" err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nhất</a:t>
              </a:r>
              <a:endParaRPr lang="en-US" altLang="en-US" sz="30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2" name="Oval 11">
            <a:extLst>
              <a:ext uri="{FF2B5EF4-FFF2-40B4-BE49-F238E27FC236}">
                <a16:creationId xmlns:a16="http://schemas.microsoft.com/office/drawing/2014/main" id="{7E303CD1-1246-13B5-0341-AA1B24D0362E}"/>
              </a:ext>
            </a:extLst>
          </p:cNvPr>
          <p:cNvSpPr/>
          <p:nvPr/>
        </p:nvSpPr>
        <p:spPr>
          <a:xfrm>
            <a:off x="7532370" y="2658872"/>
            <a:ext cx="1337310" cy="6311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604F523-B0D7-5404-1EF2-66627F88E11D}"/>
              </a:ext>
            </a:extLst>
          </p:cNvPr>
          <p:cNvSpPr/>
          <p:nvPr/>
        </p:nvSpPr>
        <p:spPr>
          <a:xfrm>
            <a:off x="7812406" y="2116935"/>
            <a:ext cx="1337310" cy="6311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35B7F83-3844-5DBE-63F9-3F480B3F60C6}"/>
              </a:ext>
            </a:extLst>
          </p:cNvPr>
          <p:cNvSpPr/>
          <p:nvPr/>
        </p:nvSpPr>
        <p:spPr>
          <a:xfrm>
            <a:off x="7583804" y="3182484"/>
            <a:ext cx="1560195" cy="6311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14974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/>
      <p:bldP spid="14" grpId="0"/>
      <p:bldP spid="15" grpId="0"/>
      <p:bldP spid="12" grpId="0" animBg="1"/>
      <p:bldP spid="16" grpId="0" animBg="1"/>
      <p:bldP spid="1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13" name="Google Shape;1313;p58"/>
          <p:cNvGrpSpPr/>
          <p:nvPr/>
        </p:nvGrpSpPr>
        <p:grpSpPr>
          <a:xfrm>
            <a:off x="830327" y="597680"/>
            <a:ext cx="5648114" cy="2889849"/>
            <a:chOff x="2180921" y="592799"/>
            <a:chExt cx="4796700" cy="2225700"/>
          </a:xfrm>
        </p:grpSpPr>
        <p:sp>
          <p:nvSpPr>
            <p:cNvPr id="1314" name="Google Shape;1314;p58"/>
            <p:cNvSpPr/>
            <p:nvPr/>
          </p:nvSpPr>
          <p:spPr>
            <a:xfrm>
              <a:off x="2180921" y="592799"/>
              <a:ext cx="4796700" cy="2225700"/>
            </a:xfrm>
            <a:prstGeom prst="roundRect">
              <a:avLst>
                <a:gd name="adj" fmla="val 11171"/>
              </a:avLst>
            </a:prstGeom>
            <a:solidFill>
              <a:srgbClr val="784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58"/>
            <p:cNvSpPr/>
            <p:nvPr/>
          </p:nvSpPr>
          <p:spPr>
            <a:xfrm>
              <a:off x="2479450" y="819175"/>
              <a:ext cx="4198200" cy="1829700"/>
            </a:xfrm>
            <a:prstGeom prst="roundRect">
              <a:avLst>
                <a:gd name="adj" fmla="val 6628"/>
              </a:avLst>
            </a:prstGeom>
            <a:solidFill>
              <a:schemeClr val="accent5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58"/>
            <p:cNvSpPr/>
            <p:nvPr/>
          </p:nvSpPr>
          <p:spPr>
            <a:xfrm rot="-2511696">
              <a:off x="2324894" y="659556"/>
              <a:ext cx="81369" cy="166729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58"/>
            <p:cNvSpPr/>
            <p:nvPr/>
          </p:nvSpPr>
          <p:spPr>
            <a:xfrm rot="2279529">
              <a:off x="6683304" y="661888"/>
              <a:ext cx="64332" cy="131717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58"/>
            <p:cNvSpPr/>
            <p:nvPr/>
          </p:nvSpPr>
          <p:spPr>
            <a:xfrm>
              <a:off x="2249000" y="80010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58"/>
            <p:cNvSpPr/>
            <p:nvPr/>
          </p:nvSpPr>
          <p:spPr>
            <a:xfrm>
              <a:off x="2322679" y="2561848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BFD3B8C9-A191-4F50-A247-30E217AF67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71750"/>
            <a:ext cx="2637261" cy="2686858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75F70710-5867-4E54-B834-F2B0F13821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7934" y="1729473"/>
            <a:ext cx="2444708" cy="3377477"/>
          </a:xfrm>
          <a:prstGeom prst="rect">
            <a:avLst/>
          </a:prstGeom>
        </p:spPr>
      </p:pic>
      <p:grpSp>
        <p:nvGrpSpPr>
          <p:cNvPr id="90" name="组合 9">
            <a:extLst>
              <a:ext uri="{FF2B5EF4-FFF2-40B4-BE49-F238E27FC236}">
                <a16:creationId xmlns:a16="http://schemas.microsoft.com/office/drawing/2014/main" id="{EC1B9FB6-50EA-48D2-9501-F185B8440FEF}"/>
              </a:ext>
            </a:extLst>
          </p:cNvPr>
          <p:cNvGrpSpPr/>
          <p:nvPr/>
        </p:nvGrpSpPr>
        <p:grpSpPr>
          <a:xfrm>
            <a:off x="1995578" y="918555"/>
            <a:ext cx="184731" cy="1202361"/>
            <a:chOff x="3771007" y="1083236"/>
            <a:chExt cx="184731" cy="8046050"/>
          </a:xfrm>
        </p:grpSpPr>
        <p:sp>
          <p:nvSpPr>
            <p:cNvPr id="91" name="矩形 10">
              <a:extLst>
                <a:ext uri="{FF2B5EF4-FFF2-40B4-BE49-F238E27FC236}">
                  <a16:creationId xmlns:a16="http://schemas.microsoft.com/office/drawing/2014/main" id="{0959E900-26B2-4E06-ABDC-7F657A606AEE}"/>
                </a:ext>
              </a:extLst>
            </p:cNvPr>
            <p:cNvSpPr/>
            <p:nvPr/>
          </p:nvSpPr>
          <p:spPr>
            <a:xfrm>
              <a:off x="3771007" y="1083236"/>
              <a:ext cx="184731" cy="80324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endParaRPr lang="zh-CN" altLang="en-US" sz="7200" dirty="0">
                <a:ln w="1524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Showcard" panose="02040603050506020204" pitchFamily="18" charset="0"/>
                <a:ea typeface="字魂27号-布丁体" panose="00000505000000000000" pitchFamily="2" charset="-122"/>
              </a:endParaRPr>
            </a:p>
          </p:txBody>
        </p:sp>
        <p:sp>
          <p:nvSpPr>
            <p:cNvPr id="92" name="矩形 11">
              <a:extLst>
                <a:ext uri="{FF2B5EF4-FFF2-40B4-BE49-F238E27FC236}">
                  <a16:creationId xmlns:a16="http://schemas.microsoft.com/office/drawing/2014/main" id="{30C02535-4FA7-4D47-A2D4-62A09AEEC024}"/>
                </a:ext>
              </a:extLst>
            </p:cNvPr>
            <p:cNvSpPr/>
            <p:nvPr/>
          </p:nvSpPr>
          <p:spPr>
            <a:xfrm>
              <a:off x="3771007" y="1096834"/>
              <a:ext cx="184731" cy="803245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endParaRPr lang="zh-CN" altLang="en-US" sz="7200" dirty="0">
                <a:gradFill flip="none" rotWithShape="1">
                  <a:gsLst>
                    <a:gs pos="67000">
                      <a:srgbClr val="5997D0"/>
                    </a:gs>
                    <a:gs pos="0">
                      <a:srgbClr val="FF99CC"/>
                    </a:gs>
                    <a:gs pos="100000">
                      <a:srgbClr val="8DC9ED"/>
                    </a:gs>
                  </a:gsLst>
                  <a:lin ang="5400000" scaled="1"/>
                  <a:tileRect/>
                </a:gradFill>
                <a:latin typeface="UTM Showcard" panose="02040603050506020204" pitchFamily="18" charset="0"/>
                <a:ea typeface="字魂27号-布丁体" panose="00000505000000000000" pitchFamily="2" charset="-122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CD937E1-F086-B6EE-3966-1008361F90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3831" y="765501"/>
            <a:ext cx="4828002" cy="24567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2" name="Google Shape;532;p37"/>
          <p:cNvGrpSpPr/>
          <p:nvPr/>
        </p:nvGrpSpPr>
        <p:grpSpPr>
          <a:xfrm>
            <a:off x="882958" y="750081"/>
            <a:ext cx="1787491" cy="1571282"/>
            <a:chOff x="2180925" y="540000"/>
            <a:chExt cx="4796700" cy="2370300"/>
          </a:xfrm>
        </p:grpSpPr>
        <p:sp>
          <p:nvSpPr>
            <p:cNvPr id="533" name="Google Shape;533;p37"/>
            <p:cNvSpPr/>
            <p:nvPr/>
          </p:nvSpPr>
          <p:spPr>
            <a:xfrm>
              <a:off x="2180925" y="540000"/>
              <a:ext cx="4796700" cy="2370300"/>
            </a:xfrm>
            <a:prstGeom prst="roundRect">
              <a:avLst>
                <a:gd name="adj" fmla="val 11171"/>
              </a:avLst>
            </a:prstGeom>
            <a:solidFill>
              <a:srgbClr val="784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37"/>
            <p:cNvSpPr/>
            <p:nvPr/>
          </p:nvSpPr>
          <p:spPr>
            <a:xfrm>
              <a:off x="2479450" y="819175"/>
              <a:ext cx="4198200" cy="1829700"/>
            </a:xfrm>
            <a:prstGeom prst="roundRect">
              <a:avLst>
                <a:gd name="adj" fmla="val 6628"/>
              </a:avLst>
            </a:prstGeom>
            <a:solidFill>
              <a:schemeClr val="accent5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37"/>
            <p:cNvSpPr/>
            <p:nvPr/>
          </p:nvSpPr>
          <p:spPr>
            <a:xfrm rot="-2509601">
              <a:off x="2306914" y="612850"/>
              <a:ext cx="103467" cy="211973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37"/>
            <p:cNvSpPr/>
            <p:nvPr/>
          </p:nvSpPr>
          <p:spPr>
            <a:xfrm rot="2282138">
              <a:off x="6703648" y="602412"/>
              <a:ext cx="103221" cy="211468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37"/>
            <p:cNvSpPr/>
            <p:nvPr/>
          </p:nvSpPr>
          <p:spPr>
            <a:xfrm>
              <a:off x="2249000" y="80010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37"/>
            <p:cNvSpPr/>
            <p:nvPr/>
          </p:nvSpPr>
          <p:spPr>
            <a:xfrm>
              <a:off x="2344250" y="262635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FE27C62F-0D54-F4F5-E401-AB470299BB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00" y="0"/>
            <a:ext cx="3332250" cy="34034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EE39E0B-B098-9961-D7B6-4A3C59AEB9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118" y="2350537"/>
            <a:ext cx="4290797" cy="310398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4699281-4A74-DA92-3C49-EC91B4F024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2979" y="187182"/>
            <a:ext cx="7595393" cy="32162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0326FFB-A16F-202D-41D1-535570655D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540" y="-160021"/>
            <a:ext cx="7581936" cy="141079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E5FF0678-3F2A-5CA9-ACE9-BB5C238E06C4}"/>
              </a:ext>
            </a:extLst>
          </p:cNvPr>
          <p:cNvGrpSpPr/>
          <p:nvPr/>
        </p:nvGrpSpPr>
        <p:grpSpPr>
          <a:xfrm>
            <a:off x="-1095032" y="3952966"/>
            <a:ext cx="11165353" cy="1439832"/>
            <a:chOff x="-306853" y="5418637"/>
            <a:chExt cx="14502335" cy="143983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58AE19F-B720-1DBA-6CE0-F162AA55A9C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06853" y="5425013"/>
              <a:ext cx="4149479" cy="1433456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B65A03A-2541-2A70-CA7C-D2C0A4E3D2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6306" y="5421825"/>
              <a:ext cx="4149479" cy="1433456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F708C68-C7C1-BD7A-AB81-9A12755E69E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2844" y="5421825"/>
              <a:ext cx="4149479" cy="1433456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2153435-83D6-AF9C-4DEF-446DE054189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46003" y="5418637"/>
              <a:ext cx="4149479" cy="1433456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B0EAFA95-65D8-BB3C-BDC2-E0F4AFEF3B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61093" y="669633"/>
            <a:ext cx="2639797" cy="380423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4E61F90-AE79-1905-5290-1949445C0AB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4557428" y="860314"/>
            <a:ext cx="2846605" cy="38042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circle&#10;&#10;Description automatically generated">
            <a:extLst>
              <a:ext uri="{FF2B5EF4-FFF2-40B4-BE49-F238E27FC236}">
                <a16:creationId xmlns:a16="http://schemas.microsoft.com/office/drawing/2014/main" id="{03DF5D37-B1CA-C857-7895-9B6A308E7D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548" y="-155439"/>
            <a:ext cx="4693421" cy="4693421"/>
          </a:xfrm>
          <a:prstGeom prst="rect">
            <a:avLst/>
          </a:prstGeom>
        </p:spPr>
      </p:pic>
      <p:pic>
        <p:nvPicPr>
          <p:cNvPr id="10" name="Picture 9" descr="A picture containing cartoon, art&#10;&#10;Description automatically generated">
            <a:extLst>
              <a:ext uri="{FF2B5EF4-FFF2-40B4-BE49-F238E27FC236}">
                <a16:creationId xmlns:a16="http://schemas.microsoft.com/office/drawing/2014/main" id="{74B2C87F-6F5C-1241-6EBD-8D58A4E0D5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39763" y="3079072"/>
            <a:ext cx="393101" cy="3931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02F8C35-791E-F4DF-AD2C-0B8A15EA68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434769"/>
            <a:ext cx="2296404" cy="368170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BE09A20-D92A-3522-8279-B953AAF0FA2E}"/>
              </a:ext>
            </a:extLst>
          </p:cNvPr>
          <p:cNvSpPr txBox="1"/>
          <p:nvPr/>
        </p:nvSpPr>
        <p:spPr>
          <a:xfrm>
            <a:off x="2621455" y="1336630"/>
            <a:ext cx="367146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567 + a – b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chứa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endParaRPr lang="vi-VN" sz="4000" b="1" dirty="0">
              <a:solidFill>
                <a:schemeClr val="accent6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5D3FC11-A1DF-624B-4BE0-2169434E72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81160" y="514698"/>
            <a:ext cx="3410447" cy="4914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284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2.22222E-6 L -0.37292 -0.04074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46" y="-203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circle&#10;&#10;Description automatically generated">
            <a:extLst>
              <a:ext uri="{FF2B5EF4-FFF2-40B4-BE49-F238E27FC236}">
                <a16:creationId xmlns:a16="http://schemas.microsoft.com/office/drawing/2014/main" id="{03DF5D37-B1CA-C857-7895-9B6A308E7D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820" y="-138859"/>
            <a:ext cx="5282359" cy="528235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BE09A20-D92A-3522-8279-B953AAF0FA2E}"/>
              </a:ext>
            </a:extLst>
          </p:cNvPr>
          <p:cNvSpPr txBox="1"/>
          <p:nvPr/>
        </p:nvSpPr>
        <p:spPr>
          <a:xfrm>
            <a:off x="2415077" y="1639499"/>
            <a:ext cx="417447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36A289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Giá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36A289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36A289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trị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36A289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36A289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của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36A289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36A289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biểu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36A289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36A289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thức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36A289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(a – b) x 2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36A289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với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36A289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a = 20, b = 5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36A289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là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36A289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40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36A289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A0F807-4E7F-BC8A-8221-C95D2D81A7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-4320541" y="114300"/>
            <a:ext cx="3240211" cy="51988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599A0AB-2615-9C0C-C125-E3D46DC129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89555" y="1388039"/>
            <a:ext cx="2554445" cy="3755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205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8.64198E-7 L 0.4592 0.00586 " pathEditMode="relative" rAng="0" ptsTypes="AA">
                                      <p:cBhvr>
                                        <p:cTn id="25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69" y="2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9;p2">
            <a:extLst>
              <a:ext uri="{FF2B5EF4-FFF2-40B4-BE49-F238E27FC236}">
                <a16:creationId xmlns:a16="http://schemas.microsoft.com/office/drawing/2014/main" id="{5B8DD714-91D3-43E7-B60E-013A7BBB016C}"/>
              </a:ext>
            </a:extLst>
          </p:cNvPr>
          <p:cNvSpPr/>
          <p:nvPr/>
        </p:nvSpPr>
        <p:spPr>
          <a:xfrm>
            <a:off x="413977" y="43220"/>
            <a:ext cx="9254244" cy="5143471"/>
          </a:xfrm>
          <a:custGeom>
            <a:avLst/>
            <a:gdLst/>
            <a:ahLst/>
            <a:cxnLst/>
            <a:rect l="l" t="t" r="r" b="b"/>
            <a:pathLst>
              <a:path w="67748" h="49441" extrusionOk="0">
                <a:moveTo>
                  <a:pt x="40003" y="0"/>
                </a:moveTo>
                <a:cubicBezTo>
                  <a:pt x="36827" y="0"/>
                  <a:pt x="33637" y="786"/>
                  <a:pt x="30707" y="2029"/>
                </a:cubicBezTo>
                <a:cubicBezTo>
                  <a:pt x="27849" y="3232"/>
                  <a:pt x="25075" y="4958"/>
                  <a:pt x="23396" y="7566"/>
                </a:cubicBezTo>
                <a:cubicBezTo>
                  <a:pt x="21503" y="10507"/>
                  <a:pt x="21087" y="14388"/>
                  <a:pt x="18539" y="16769"/>
                </a:cubicBezTo>
                <a:cubicBezTo>
                  <a:pt x="15300" y="19794"/>
                  <a:pt x="9811" y="19305"/>
                  <a:pt x="6644" y="22413"/>
                </a:cubicBezTo>
                <a:cubicBezTo>
                  <a:pt x="4144" y="24866"/>
                  <a:pt x="3894" y="28830"/>
                  <a:pt x="4406" y="32307"/>
                </a:cubicBezTo>
                <a:cubicBezTo>
                  <a:pt x="5144" y="37331"/>
                  <a:pt x="8025" y="48226"/>
                  <a:pt x="1" y="49416"/>
                </a:cubicBezTo>
                <a:cubicBezTo>
                  <a:pt x="5692" y="49428"/>
                  <a:pt x="11383" y="49440"/>
                  <a:pt x="17074" y="49440"/>
                </a:cubicBezTo>
                <a:lnTo>
                  <a:pt x="67747" y="49440"/>
                </a:lnTo>
                <a:cubicBezTo>
                  <a:pt x="62366" y="49440"/>
                  <a:pt x="60449" y="45332"/>
                  <a:pt x="60449" y="40534"/>
                </a:cubicBezTo>
                <a:cubicBezTo>
                  <a:pt x="60449" y="35546"/>
                  <a:pt x="64354" y="31057"/>
                  <a:pt x="63580" y="26068"/>
                </a:cubicBezTo>
                <a:cubicBezTo>
                  <a:pt x="63044" y="22675"/>
                  <a:pt x="60318" y="20329"/>
                  <a:pt x="58472" y="17627"/>
                </a:cubicBezTo>
                <a:cubicBezTo>
                  <a:pt x="56424" y="14638"/>
                  <a:pt x="55079" y="11197"/>
                  <a:pt x="53603" y="7911"/>
                </a:cubicBezTo>
                <a:cubicBezTo>
                  <a:pt x="51817" y="3923"/>
                  <a:pt x="47780" y="1196"/>
                  <a:pt x="43506" y="339"/>
                </a:cubicBezTo>
                <a:cubicBezTo>
                  <a:pt x="42350" y="107"/>
                  <a:pt x="41177" y="0"/>
                  <a:pt x="400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4" name="Google Shape;22;p2">
            <a:extLst>
              <a:ext uri="{FF2B5EF4-FFF2-40B4-BE49-F238E27FC236}">
                <a16:creationId xmlns:a16="http://schemas.microsoft.com/office/drawing/2014/main" id="{050E10F2-84A1-4923-BCAF-570E279ED010}"/>
              </a:ext>
            </a:extLst>
          </p:cNvPr>
          <p:cNvGrpSpPr/>
          <p:nvPr/>
        </p:nvGrpSpPr>
        <p:grpSpPr>
          <a:xfrm rot="-822915">
            <a:off x="1187007" y="550235"/>
            <a:ext cx="438181" cy="454907"/>
            <a:chOff x="614950" y="1682850"/>
            <a:chExt cx="438175" cy="454900"/>
          </a:xfrm>
        </p:grpSpPr>
        <p:sp>
          <p:nvSpPr>
            <p:cNvPr id="255" name="Google Shape;23;p2">
              <a:extLst>
                <a:ext uri="{FF2B5EF4-FFF2-40B4-BE49-F238E27FC236}">
                  <a16:creationId xmlns:a16="http://schemas.microsoft.com/office/drawing/2014/main" id="{E665292E-578C-4774-9494-EE9D6CF9F4F0}"/>
                </a:ext>
              </a:extLst>
            </p:cNvPr>
            <p:cNvSpPr/>
            <p:nvPr/>
          </p:nvSpPr>
          <p:spPr>
            <a:xfrm>
              <a:off x="614950" y="1682850"/>
              <a:ext cx="438175" cy="454900"/>
            </a:xfrm>
            <a:custGeom>
              <a:avLst/>
              <a:gdLst/>
              <a:ahLst/>
              <a:cxnLst/>
              <a:rect l="l" t="t" r="r" b="b"/>
              <a:pathLst>
                <a:path w="17527" h="18196" extrusionOk="0">
                  <a:moveTo>
                    <a:pt x="9682" y="1"/>
                  </a:moveTo>
                  <a:cubicBezTo>
                    <a:pt x="6586" y="1"/>
                    <a:pt x="1400" y="4345"/>
                    <a:pt x="762" y="5582"/>
                  </a:cubicBezTo>
                  <a:cubicBezTo>
                    <a:pt x="0" y="7082"/>
                    <a:pt x="2882" y="11261"/>
                    <a:pt x="4084" y="12249"/>
                  </a:cubicBezTo>
                  <a:cubicBezTo>
                    <a:pt x="4502" y="12589"/>
                    <a:pt x="4976" y="12766"/>
                    <a:pt x="5510" y="12766"/>
                  </a:cubicBezTo>
                  <a:cubicBezTo>
                    <a:pt x="6529" y="12766"/>
                    <a:pt x="7767" y="12124"/>
                    <a:pt x="9251" y="10749"/>
                  </a:cubicBezTo>
                  <a:cubicBezTo>
                    <a:pt x="9763" y="10272"/>
                    <a:pt x="10433" y="10032"/>
                    <a:pt x="11064" y="10032"/>
                  </a:cubicBezTo>
                  <a:cubicBezTo>
                    <a:pt x="11961" y="10032"/>
                    <a:pt x="12780" y="10516"/>
                    <a:pt x="12954" y="11487"/>
                  </a:cubicBezTo>
                  <a:cubicBezTo>
                    <a:pt x="13264" y="13142"/>
                    <a:pt x="12347" y="13737"/>
                    <a:pt x="10728" y="14095"/>
                  </a:cubicBezTo>
                  <a:cubicBezTo>
                    <a:pt x="9097" y="14452"/>
                    <a:pt x="7073" y="15333"/>
                    <a:pt x="7680" y="17178"/>
                  </a:cubicBezTo>
                  <a:cubicBezTo>
                    <a:pt x="7910" y="17887"/>
                    <a:pt x="8685" y="18196"/>
                    <a:pt x="9683" y="18196"/>
                  </a:cubicBezTo>
                  <a:cubicBezTo>
                    <a:pt x="11265" y="18196"/>
                    <a:pt x="13407" y="17420"/>
                    <a:pt x="14824" y="16238"/>
                  </a:cubicBezTo>
                  <a:cubicBezTo>
                    <a:pt x="17133" y="14321"/>
                    <a:pt x="17526" y="10761"/>
                    <a:pt x="16336" y="8630"/>
                  </a:cubicBezTo>
                  <a:cubicBezTo>
                    <a:pt x="15497" y="7137"/>
                    <a:pt x="13561" y="6088"/>
                    <a:pt x="11616" y="6088"/>
                  </a:cubicBezTo>
                  <a:cubicBezTo>
                    <a:pt x="10798" y="6088"/>
                    <a:pt x="9979" y="6273"/>
                    <a:pt x="9240" y="6689"/>
                  </a:cubicBezTo>
                  <a:cubicBezTo>
                    <a:pt x="6739" y="8082"/>
                    <a:pt x="6025" y="8749"/>
                    <a:pt x="6025" y="8749"/>
                  </a:cubicBezTo>
                  <a:cubicBezTo>
                    <a:pt x="6025" y="8749"/>
                    <a:pt x="5894" y="7641"/>
                    <a:pt x="5346" y="7129"/>
                  </a:cubicBezTo>
                  <a:cubicBezTo>
                    <a:pt x="5346" y="7129"/>
                    <a:pt x="13621" y="3331"/>
                    <a:pt x="11311" y="664"/>
                  </a:cubicBezTo>
                  <a:cubicBezTo>
                    <a:pt x="10906" y="198"/>
                    <a:pt x="10341" y="1"/>
                    <a:pt x="96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4;p2">
              <a:extLst>
                <a:ext uri="{FF2B5EF4-FFF2-40B4-BE49-F238E27FC236}">
                  <a16:creationId xmlns:a16="http://schemas.microsoft.com/office/drawing/2014/main" id="{0FDE9E8D-FCEB-4259-892A-7030423289C9}"/>
                </a:ext>
              </a:extLst>
            </p:cNvPr>
            <p:cNvSpPr/>
            <p:nvPr/>
          </p:nvSpPr>
          <p:spPr>
            <a:xfrm>
              <a:off x="686375" y="1706975"/>
              <a:ext cx="183400" cy="114275"/>
            </a:xfrm>
            <a:custGeom>
              <a:avLst/>
              <a:gdLst/>
              <a:ahLst/>
              <a:cxnLst/>
              <a:rect l="l" t="t" r="r" b="b"/>
              <a:pathLst>
                <a:path w="7336" h="4571" extrusionOk="0">
                  <a:moveTo>
                    <a:pt x="6697" y="0"/>
                  </a:moveTo>
                  <a:cubicBezTo>
                    <a:pt x="5771" y="0"/>
                    <a:pt x="3285" y="1082"/>
                    <a:pt x="1775" y="2319"/>
                  </a:cubicBezTo>
                  <a:cubicBezTo>
                    <a:pt x="1" y="3759"/>
                    <a:pt x="84" y="4307"/>
                    <a:pt x="322" y="4545"/>
                  </a:cubicBezTo>
                  <a:cubicBezTo>
                    <a:pt x="339" y="4562"/>
                    <a:pt x="366" y="4570"/>
                    <a:pt x="401" y="4570"/>
                  </a:cubicBezTo>
                  <a:cubicBezTo>
                    <a:pt x="862" y="4570"/>
                    <a:pt x="2810" y="3198"/>
                    <a:pt x="4204" y="2402"/>
                  </a:cubicBezTo>
                  <a:cubicBezTo>
                    <a:pt x="5704" y="1545"/>
                    <a:pt x="7335" y="497"/>
                    <a:pt x="7026" y="104"/>
                  </a:cubicBezTo>
                  <a:cubicBezTo>
                    <a:pt x="6972" y="33"/>
                    <a:pt x="6858" y="0"/>
                    <a:pt x="66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;p2">
              <a:extLst>
                <a:ext uri="{FF2B5EF4-FFF2-40B4-BE49-F238E27FC236}">
                  <a16:creationId xmlns:a16="http://schemas.microsoft.com/office/drawing/2014/main" id="{89113F07-1CB0-4328-92B8-58A6A1DDB230}"/>
                </a:ext>
              </a:extLst>
            </p:cNvPr>
            <p:cNvSpPr/>
            <p:nvPr/>
          </p:nvSpPr>
          <p:spPr>
            <a:xfrm>
              <a:off x="656325" y="1827450"/>
              <a:ext cx="22050" cy="22050"/>
            </a:xfrm>
            <a:custGeom>
              <a:avLst/>
              <a:gdLst/>
              <a:ahLst/>
              <a:cxnLst/>
              <a:rect l="l" t="t" r="r" b="b"/>
              <a:pathLst>
                <a:path w="882" h="882" extrusionOk="0">
                  <a:moveTo>
                    <a:pt x="441" y="0"/>
                  </a:moveTo>
                  <a:cubicBezTo>
                    <a:pt x="203" y="0"/>
                    <a:pt x="0" y="202"/>
                    <a:pt x="0" y="441"/>
                  </a:cubicBezTo>
                  <a:cubicBezTo>
                    <a:pt x="0" y="679"/>
                    <a:pt x="203" y="881"/>
                    <a:pt x="441" y="881"/>
                  </a:cubicBezTo>
                  <a:cubicBezTo>
                    <a:pt x="691" y="881"/>
                    <a:pt x="881" y="679"/>
                    <a:pt x="881" y="441"/>
                  </a:cubicBezTo>
                  <a:cubicBezTo>
                    <a:pt x="881" y="202"/>
                    <a:pt x="691" y="0"/>
                    <a:pt x="441" y="0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8" name="Google Shape;26;p2">
            <a:extLst>
              <a:ext uri="{FF2B5EF4-FFF2-40B4-BE49-F238E27FC236}">
                <a16:creationId xmlns:a16="http://schemas.microsoft.com/office/drawing/2014/main" id="{6EE58B3B-2F3F-42D3-829B-6236F057564F}"/>
              </a:ext>
            </a:extLst>
          </p:cNvPr>
          <p:cNvGrpSpPr/>
          <p:nvPr/>
        </p:nvGrpSpPr>
        <p:grpSpPr>
          <a:xfrm rot="546724">
            <a:off x="219112" y="196368"/>
            <a:ext cx="656845" cy="687258"/>
            <a:chOff x="1761950" y="1669000"/>
            <a:chExt cx="482700" cy="529100"/>
          </a:xfrm>
        </p:grpSpPr>
        <p:sp>
          <p:nvSpPr>
            <p:cNvPr id="259" name="Google Shape;27;p2">
              <a:extLst>
                <a:ext uri="{FF2B5EF4-FFF2-40B4-BE49-F238E27FC236}">
                  <a16:creationId xmlns:a16="http://schemas.microsoft.com/office/drawing/2014/main" id="{4A6ADAC4-987E-4438-A203-1062601ACAAE}"/>
                </a:ext>
              </a:extLst>
            </p:cNvPr>
            <p:cNvSpPr/>
            <p:nvPr/>
          </p:nvSpPr>
          <p:spPr>
            <a:xfrm>
              <a:off x="1761950" y="1669000"/>
              <a:ext cx="482700" cy="529100"/>
            </a:xfrm>
            <a:custGeom>
              <a:avLst/>
              <a:gdLst/>
              <a:ahLst/>
              <a:cxnLst/>
              <a:rect l="l" t="t" r="r" b="b"/>
              <a:pathLst>
                <a:path w="19308" h="21164" extrusionOk="0">
                  <a:moveTo>
                    <a:pt x="8652" y="3590"/>
                  </a:moveTo>
                  <a:cubicBezTo>
                    <a:pt x="9200" y="3590"/>
                    <a:pt x="9762" y="3731"/>
                    <a:pt x="10282" y="4028"/>
                  </a:cubicBezTo>
                  <a:cubicBezTo>
                    <a:pt x="11794" y="4897"/>
                    <a:pt x="12366" y="6767"/>
                    <a:pt x="11532" y="8207"/>
                  </a:cubicBezTo>
                  <a:cubicBezTo>
                    <a:pt x="10983" y="9165"/>
                    <a:pt x="9973" y="9693"/>
                    <a:pt x="8916" y="9693"/>
                  </a:cubicBezTo>
                  <a:cubicBezTo>
                    <a:pt x="8369" y="9693"/>
                    <a:pt x="7809" y="9551"/>
                    <a:pt x="7294" y="9255"/>
                  </a:cubicBezTo>
                  <a:cubicBezTo>
                    <a:pt x="5770" y="8386"/>
                    <a:pt x="5210" y="6517"/>
                    <a:pt x="6043" y="5064"/>
                  </a:cubicBezTo>
                  <a:cubicBezTo>
                    <a:pt x="6592" y="4115"/>
                    <a:pt x="7595" y="3590"/>
                    <a:pt x="8652" y="3590"/>
                  </a:cubicBezTo>
                  <a:close/>
                  <a:moveTo>
                    <a:pt x="8921" y="0"/>
                  </a:moveTo>
                  <a:cubicBezTo>
                    <a:pt x="3425" y="0"/>
                    <a:pt x="1" y="7231"/>
                    <a:pt x="3460" y="11124"/>
                  </a:cubicBezTo>
                  <a:cubicBezTo>
                    <a:pt x="4980" y="12835"/>
                    <a:pt x="6651" y="13348"/>
                    <a:pt x="8108" y="13348"/>
                  </a:cubicBezTo>
                  <a:cubicBezTo>
                    <a:pt x="10292" y="13348"/>
                    <a:pt x="11996" y="12196"/>
                    <a:pt x="11997" y="12196"/>
                  </a:cubicBezTo>
                  <a:lnTo>
                    <a:pt x="11997" y="12196"/>
                  </a:lnTo>
                  <a:cubicBezTo>
                    <a:pt x="11997" y="12196"/>
                    <a:pt x="10818" y="15958"/>
                    <a:pt x="7520" y="16423"/>
                  </a:cubicBezTo>
                  <a:cubicBezTo>
                    <a:pt x="4210" y="16899"/>
                    <a:pt x="1912" y="17518"/>
                    <a:pt x="2305" y="19173"/>
                  </a:cubicBezTo>
                  <a:cubicBezTo>
                    <a:pt x="2626" y="20508"/>
                    <a:pt x="3836" y="21163"/>
                    <a:pt x="5444" y="21163"/>
                  </a:cubicBezTo>
                  <a:cubicBezTo>
                    <a:pt x="8423" y="21163"/>
                    <a:pt x="12767" y="18912"/>
                    <a:pt x="15342" y="14565"/>
                  </a:cubicBezTo>
                  <a:cubicBezTo>
                    <a:pt x="19307" y="7874"/>
                    <a:pt x="17033" y="1873"/>
                    <a:pt x="10592" y="218"/>
                  </a:cubicBezTo>
                  <a:cubicBezTo>
                    <a:pt x="10018" y="69"/>
                    <a:pt x="9460" y="0"/>
                    <a:pt x="89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8;p2">
              <a:extLst>
                <a:ext uri="{FF2B5EF4-FFF2-40B4-BE49-F238E27FC236}">
                  <a16:creationId xmlns:a16="http://schemas.microsoft.com/office/drawing/2014/main" id="{E4DEAEFF-F968-4F37-B8F5-82F50D536156}"/>
                </a:ext>
              </a:extLst>
            </p:cNvPr>
            <p:cNvSpPr/>
            <p:nvPr/>
          </p:nvSpPr>
          <p:spPr>
            <a:xfrm>
              <a:off x="2046075" y="2061100"/>
              <a:ext cx="36350" cy="36050"/>
            </a:xfrm>
            <a:custGeom>
              <a:avLst/>
              <a:gdLst/>
              <a:ahLst/>
              <a:cxnLst/>
              <a:rect l="l" t="t" r="r" b="b"/>
              <a:pathLst>
                <a:path w="1454" h="1442" extrusionOk="0">
                  <a:moveTo>
                    <a:pt x="727" y="0"/>
                  </a:moveTo>
                  <a:cubicBezTo>
                    <a:pt x="322" y="0"/>
                    <a:pt x="1" y="322"/>
                    <a:pt x="1" y="727"/>
                  </a:cubicBezTo>
                  <a:cubicBezTo>
                    <a:pt x="1" y="1120"/>
                    <a:pt x="322" y="1441"/>
                    <a:pt x="727" y="1441"/>
                  </a:cubicBezTo>
                  <a:cubicBezTo>
                    <a:pt x="1132" y="1441"/>
                    <a:pt x="1453" y="1120"/>
                    <a:pt x="1453" y="727"/>
                  </a:cubicBezTo>
                  <a:cubicBezTo>
                    <a:pt x="1453" y="322"/>
                    <a:pt x="1132" y="0"/>
                    <a:pt x="7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9;p2">
              <a:extLst>
                <a:ext uri="{FF2B5EF4-FFF2-40B4-BE49-F238E27FC236}">
                  <a16:creationId xmlns:a16="http://schemas.microsoft.com/office/drawing/2014/main" id="{A2A9D1F9-1308-439E-BC0C-1A3FDA32E536}"/>
                </a:ext>
              </a:extLst>
            </p:cNvPr>
            <p:cNvSpPr/>
            <p:nvPr/>
          </p:nvSpPr>
          <p:spPr>
            <a:xfrm>
              <a:off x="1866425" y="2108000"/>
              <a:ext cx="179675" cy="64750"/>
            </a:xfrm>
            <a:custGeom>
              <a:avLst/>
              <a:gdLst/>
              <a:ahLst/>
              <a:cxnLst/>
              <a:rect l="l" t="t" r="r" b="b"/>
              <a:pathLst>
                <a:path w="7187" h="2590" extrusionOk="0">
                  <a:moveTo>
                    <a:pt x="6473" y="0"/>
                  </a:moveTo>
                  <a:cubicBezTo>
                    <a:pt x="5731" y="0"/>
                    <a:pt x="4264" y="1127"/>
                    <a:pt x="2950" y="1127"/>
                  </a:cubicBezTo>
                  <a:cubicBezTo>
                    <a:pt x="2917" y="1127"/>
                    <a:pt x="2885" y="1126"/>
                    <a:pt x="2853" y="1125"/>
                  </a:cubicBezTo>
                  <a:cubicBezTo>
                    <a:pt x="2772" y="1122"/>
                    <a:pt x="2693" y="1120"/>
                    <a:pt x="2615" y="1120"/>
                  </a:cubicBezTo>
                  <a:cubicBezTo>
                    <a:pt x="1103" y="1120"/>
                    <a:pt x="0" y="1654"/>
                    <a:pt x="555" y="2220"/>
                  </a:cubicBezTo>
                  <a:cubicBezTo>
                    <a:pt x="816" y="2482"/>
                    <a:pt x="1430" y="2589"/>
                    <a:pt x="2132" y="2589"/>
                  </a:cubicBezTo>
                  <a:cubicBezTo>
                    <a:pt x="3028" y="2589"/>
                    <a:pt x="4069" y="2414"/>
                    <a:pt x="4710" y="2161"/>
                  </a:cubicBezTo>
                  <a:cubicBezTo>
                    <a:pt x="5853" y="1708"/>
                    <a:pt x="7187" y="756"/>
                    <a:pt x="6853" y="196"/>
                  </a:cubicBezTo>
                  <a:cubicBezTo>
                    <a:pt x="6770" y="57"/>
                    <a:pt x="6640" y="0"/>
                    <a:pt x="64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6" name="Google Shape;34;p2">
            <a:extLst>
              <a:ext uri="{FF2B5EF4-FFF2-40B4-BE49-F238E27FC236}">
                <a16:creationId xmlns:a16="http://schemas.microsoft.com/office/drawing/2014/main" id="{C6BE5F55-7AF8-4D00-90E1-D3095D60A1E6}"/>
              </a:ext>
            </a:extLst>
          </p:cNvPr>
          <p:cNvGrpSpPr/>
          <p:nvPr/>
        </p:nvGrpSpPr>
        <p:grpSpPr>
          <a:xfrm rot="-822750">
            <a:off x="164298" y="1307038"/>
            <a:ext cx="408183" cy="349991"/>
            <a:chOff x="2321700" y="1787550"/>
            <a:chExt cx="450675" cy="386425"/>
          </a:xfrm>
        </p:grpSpPr>
        <p:sp>
          <p:nvSpPr>
            <p:cNvPr id="267" name="Google Shape;35;p2">
              <a:extLst>
                <a:ext uri="{FF2B5EF4-FFF2-40B4-BE49-F238E27FC236}">
                  <a16:creationId xmlns:a16="http://schemas.microsoft.com/office/drawing/2014/main" id="{4B304194-FE99-4196-8325-7A366099EF59}"/>
                </a:ext>
              </a:extLst>
            </p:cNvPr>
            <p:cNvSpPr/>
            <p:nvPr/>
          </p:nvSpPr>
          <p:spPr>
            <a:xfrm>
              <a:off x="2321700" y="1787550"/>
              <a:ext cx="450675" cy="386425"/>
            </a:xfrm>
            <a:custGeom>
              <a:avLst/>
              <a:gdLst/>
              <a:ahLst/>
              <a:cxnLst/>
              <a:rect l="l" t="t" r="r" b="b"/>
              <a:pathLst>
                <a:path w="18027" h="15457" extrusionOk="0">
                  <a:moveTo>
                    <a:pt x="6484" y="0"/>
                  </a:moveTo>
                  <a:cubicBezTo>
                    <a:pt x="6270" y="0"/>
                    <a:pt x="6046" y="42"/>
                    <a:pt x="5811" y="132"/>
                  </a:cubicBezTo>
                  <a:cubicBezTo>
                    <a:pt x="3465" y="1025"/>
                    <a:pt x="6502" y="6990"/>
                    <a:pt x="6406" y="7216"/>
                  </a:cubicBezTo>
                  <a:cubicBezTo>
                    <a:pt x="6299" y="7442"/>
                    <a:pt x="1" y="8906"/>
                    <a:pt x="1191" y="11514"/>
                  </a:cubicBezTo>
                  <a:cubicBezTo>
                    <a:pt x="1500" y="12194"/>
                    <a:pt x="2065" y="12444"/>
                    <a:pt x="2736" y="12444"/>
                  </a:cubicBezTo>
                  <a:cubicBezTo>
                    <a:pt x="4599" y="12444"/>
                    <a:pt x="7287" y="10521"/>
                    <a:pt x="7644" y="10521"/>
                  </a:cubicBezTo>
                  <a:cubicBezTo>
                    <a:pt x="7654" y="10521"/>
                    <a:pt x="7662" y="10523"/>
                    <a:pt x="7668" y="10526"/>
                  </a:cubicBezTo>
                  <a:cubicBezTo>
                    <a:pt x="7946" y="10654"/>
                    <a:pt x="9383" y="15457"/>
                    <a:pt x="11790" y="15457"/>
                  </a:cubicBezTo>
                  <a:cubicBezTo>
                    <a:pt x="12066" y="15457"/>
                    <a:pt x="12355" y="15393"/>
                    <a:pt x="12657" y="15252"/>
                  </a:cubicBezTo>
                  <a:cubicBezTo>
                    <a:pt x="15586" y="13871"/>
                    <a:pt x="11550" y="9014"/>
                    <a:pt x="11633" y="8775"/>
                  </a:cubicBezTo>
                  <a:cubicBezTo>
                    <a:pt x="11717" y="8549"/>
                    <a:pt x="18027" y="6620"/>
                    <a:pt x="16812" y="4358"/>
                  </a:cubicBezTo>
                  <a:cubicBezTo>
                    <a:pt x="16512" y="3790"/>
                    <a:pt x="15959" y="3579"/>
                    <a:pt x="15293" y="3579"/>
                  </a:cubicBezTo>
                  <a:cubicBezTo>
                    <a:pt x="13348" y="3579"/>
                    <a:pt x="10443" y="5387"/>
                    <a:pt x="10096" y="5387"/>
                  </a:cubicBezTo>
                  <a:cubicBezTo>
                    <a:pt x="10087" y="5387"/>
                    <a:pt x="10079" y="5385"/>
                    <a:pt x="10073" y="5382"/>
                  </a:cubicBezTo>
                  <a:cubicBezTo>
                    <a:pt x="9920" y="5284"/>
                    <a:pt x="8893" y="0"/>
                    <a:pt x="64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36;p2">
              <a:extLst>
                <a:ext uri="{FF2B5EF4-FFF2-40B4-BE49-F238E27FC236}">
                  <a16:creationId xmlns:a16="http://schemas.microsoft.com/office/drawing/2014/main" id="{2E562051-107E-4A7E-AA9A-D38F705B823E}"/>
                </a:ext>
              </a:extLst>
            </p:cNvPr>
            <p:cNvSpPr/>
            <p:nvPr/>
          </p:nvSpPr>
          <p:spPr>
            <a:xfrm>
              <a:off x="2526500" y="1936425"/>
              <a:ext cx="34550" cy="29700"/>
            </a:xfrm>
            <a:custGeom>
              <a:avLst/>
              <a:gdLst/>
              <a:ahLst/>
              <a:cxnLst/>
              <a:rect l="l" t="t" r="r" b="b"/>
              <a:pathLst>
                <a:path w="1382" h="1188" extrusionOk="0">
                  <a:moveTo>
                    <a:pt x="707" y="1"/>
                  </a:moveTo>
                  <a:cubicBezTo>
                    <a:pt x="639" y="1"/>
                    <a:pt x="569" y="11"/>
                    <a:pt x="500" y="34"/>
                  </a:cubicBezTo>
                  <a:cubicBezTo>
                    <a:pt x="179" y="153"/>
                    <a:pt x="0" y="487"/>
                    <a:pt x="107" y="796"/>
                  </a:cubicBezTo>
                  <a:cubicBezTo>
                    <a:pt x="192" y="1040"/>
                    <a:pt x="423" y="1187"/>
                    <a:pt x="674" y="1187"/>
                  </a:cubicBezTo>
                  <a:cubicBezTo>
                    <a:pt x="743" y="1187"/>
                    <a:pt x="813" y="1177"/>
                    <a:pt x="881" y="1154"/>
                  </a:cubicBezTo>
                  <a:cubicBezTo>
                    <a:pt x="1203" y="1035"/>
                    <a:pt x="1381" y="701"/>
                    <a:pt x="1274" y="392"/>
                  </a:cubicBezTo>
                  <a:cubicBezTo>
                    <a:pt x="1190" y="148"/>
                    <a:pt x="959" y="1"/>
                    <a:pt x="707" y="1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37;p2">
              <a:extLst>
                <a:ext uri="{FF2B5EF4-FFF2-40B4-BE49-F238E27FC236}">
                  <a16:creationId xmlns:a16="http://schemas.microsoft.com/office/drawing/2014/main" id="{006E9146-532E-4292-9561-B88901B2B295}"/>
                </a:ext>
              </a:extLst>
            </p:cNvPr>
            <p:cNvSpPr/>
            <p:nvPr/>
          </p:nvSpPr>
          <p:spPr>
            <a:xfrm>
              <a:off x="2485125" y="1819000"/>
              <a:ext cx="57775" cy="104050"/>
            </a:xfrm>
            <a:custGeom>
              <a:avLst/>
              <a:gdLst/>
              <a:ahLst/>
              <a:cxnLst/>
              <a:rect l="l" t="t" r="r" b="b"/>
              <a:pathLst>
                <a:path w="2311" h="4162" extrusionOk="0">
                  <a:moveTo>
                    <a:pt x="591" y="0"/>
                  </a:moveTo>
                  <a:cubicBezTo>
                    <a:pt x="556" y="0"/>
                    <a:pt x="521" y="6"/>
                    <a:pt x="488" y="17"/>
                  </a:cubicBezTo>
                  <a:cubicBezTo>
                    <a:pt x="48" y="159"/>
                    <a:pt x="0" y="1195"/>
                    <a:pt x="369" y="2338"/>
                  </a:cubicBezTo>
                  <a:cubicBezTo>
                    <a:pt x="712" y="3389"/>
                    <a:pt x="1291" y="4162"/>
                    <a:pt x="1725" y="4162"/>
                  </a:cubicBezTo>
                  <a:cubicBezTo>
                    <a:pt x="1758" y="4162"/>
                    <a:pt x="1791" y="4157"/>
                    <a:pt x="1822" y="4148"/>
                  </a:cubicBezTo>
                  <a:cubicBezTo>
                    <a:pt x="2251" y="4005"/>
                    <a:pt x="2310" y="2969"/>
                    <a:pt x="1941" y="1826"/>
                  </a:cubicBezTo>
                  <a:cubicBezTo>
                    <a:pt x="1600" y="771"/>
                    <a:pt x="1016" y="0"/>
                    <a:pt x="591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0" name="Google Shape;38;p2">
            <a:extLst>
              <a:ext uri="{FF2B5EF4-FFF2-40B4-BE49-F238E27FC236}">
                <a16:creationId xmlns:a16="http://schemas.microsoft.com/office/drawing/2014/main" id="{4A31D0B4-76CA-4123-8DF7-5311EA74A7E9}"/>
              </a:ext>
            </a:extLst>
          </p:cNvPr>
          <p:cNvGrpSpPr/>
          <p:nvPr/>
        </p:nvGrpSpPr>
        <p:grpSpPr>
          <a:xfrm rot="-822915">
            <a:off x="500219" y="1102584"/>
            <a:ext cx="1016239" cy="1014109"/>
            <a:chOff x="345025" y="221948"/>
            <a:chExt cx="1016224" cy="1014094"/>
          </a:xfrm>
        </p:grpSpPr>
        <p:sp>
          <p:nvSpPr>
            <p:cNvPr id="271" name="Google Shape;39;p2">
              <a:extLst>
                <a:ext uri="{FF2B5EF4-FFF2-40B4-BE49-F238E27FC236}">
                  <a16:creationId xmlns:a16="http://schemas.microsoft.com/office/drawing/2014/main" id="{1B8D86FC-202E-4505-BD3C-C82E359D7AFD}"/>
                </a:ext>
              </a:extLst>
            </p:cNvPr>
            <p:cNvSpPr/>
            <p:nvPr/>
          </p:nvSpPr>
          <p:spPr>
            <a:xfrm rot="3022827">
              <a:off x="496652" y="364477"/>
              <a:ext cx="712970" cy="729036"/>
            </a:xfrm>
            <a:custGeom>
              <a:avLst/>
              <a:gdLst/>
              <a:ahLst/>
              <a:cxnLst/>
              <a:rect l="l" t="t" r="r" b="b"/>
              <a:pathLst>
                <a:path w="16287" h="16654" extrusionOk="0">
                  <a:moveTo>
                    <a:pt x="6602" y="1"/>
                  </a:moveTo>
                  <a:cubicBezTo>
                    <a:pt x="4440" y="1"/>
                    <a:pt x="2474" y="1200"/>
                    <a:pt x="1536" y="2842"/>
                  </a:cubicBezTo>
                  <a:cubicBezTo>
                    <a:pt x="0" y="5533"/>
                    <a:pt x="310" y="8021"/>
                    <a:pt x="1917" y="8473"/>
                  </a:cubicBezTo>
                  <a:cubicBezTo>
                    <a:pt x="2144" y="8536"/>
                    <a:pt x="2350" y="8566"/>
                    <a:pt x="2539" y="8566"/>
                  </a:cubicBezTo>
                  <a:cubicBezTo>
                    <a:pt x="4027" y="8566"/>
                    <a:pt x="4420" y="6743"/>
                    <a:pt x="4906" y="5211"/>
                  </a:cubicBezTo>
                  <a:cubicBezTo>
                    <a:pt x="5274" y="4041"/>
                    <a:pt x="5978" y="3410"/>
                    <a:pt x="6827" y="3410"/>
                  </a:cubicBezTo>
                  <a:cubicBezTo>
                    <a:pt x="7239" y="3410"/>
                    <a:pt x="7685" y="3558"/>
                    <a:pt x="8144" y="3866"/>
                  </a:cubicBezTo>
                  <a:cubicBezTo>
                    <a:pt x="9549" y="4818"/>
                    <a:pt x="8168" y="8938"/>
                    <a:pt x="7013" y="11057"/>
                  </a:cubicBezTo>
                  <a:cubicBezTo>
                    <a:pt x="5858" y="13165"/>
                    <a:pt x="5037" y="16605"/>
                    <a:pt x="7894" y="16653"/>
                  </a:cubicBezTo>
                  <a:cubicBezTo>
                    <a:pt x="7908" y="16653"/>
                    <a:pt x="7922" y="16653"/>
                    <a:pt x="7936" y="16653"/>
                  </a:cubicBezTo>
                  <a:cubicBezTo>
                    <a:pt x="10817" y="16653"/>
                    <a:pt x="16286" y="11800"/>
                    <a:pt x="15883" y="10378"/>
                  </a:cubicBezTo>
                  <a:cubicBezTo>
                    <a:pt x="15623" y="9451"/>
                    <a:pt x="14750" y="9032"/>
                    <a:pt x="13847" y="9032"/>
                  </a:cubicBezTo>
                  <a:cubicBezTo>
                    <a:pt x="13348" y="9032"/>
                    <a:pt x="12839" y="9160"/>
                    <a:pt x="12419" y="9402"/>
                  </a:cubicBezTo>
                  <a:cubicBezTo>
                    <a:pt x="11668" y="9855"/>
                    <a:pt x="11014" y="10438"/>
                    <a:pt x="10490" y="11140"/>
                  </a:cubicBezTo>
                  <a:cubicBezTo>
                    <a:pt x="10490" y="11140"/>
                    <a:pt x="14157" y="4675"/>
                    <a:pt x="10764" y="1663"/>
                  </a:cubicBezTo>
                  <a:cubicBezTo>
                    <a:pt x="9441" y="489"/>
                    <a:pt x="7982" y="1"/>
                    <a:pt x="66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40;p2">
              <a:extLst>
                <a:ext uri="{FF2B5EF4-FFF2-40B4-BE49-F238E27FC236}">
                  <a16:creationId xmlns:a16="http://schemas.microsoft.com/office/drawing/2014/main" id="{64722046-D687-4652-9E14-8858F79CC9C3}"/>
                </a:ext>
              </a:extLst>
            </p:cNvPr>
            <p:cNvSpPr/>
            <p:nvPr/>
          </p:nvSpPr>
          <p:spPr>
            <a:xfrm rot="3022827">
              <a:off x="774226" y="318054"/>
              <a:ext cx="184557" cy="226056"/>
            </a:xfrm>
            <a:custGeom>
              <a:avLst/>
              <a:gdLst/>
              <a:ahLst/>
              <a:cxnLst/>
              <a:rect l="l" t="t" r="r" b="b"/>
              <a:pathLst>
                <a:path w="4216" h="5164" extrusionOk="0">
                  <a:moveTo>
                    <a:pt x="3680" y="0"/>
                  </a:moveTo>
                  <a:cubicBezTo>
                    <a:pt x="3129" y="0"/>
                    <a:pt x="1983" y="685"/>
                    <a:pt x="1286" y="1779"/>
                  </a:cubicBezTo>
                  <a:cubicBezTo>
                    <a:pt x="429" y="3112"/>
                    <a:pt x="1" y="4887"/>
                    <a:pt x="715" y="5148"/>
                  </a:cubicBezTo>
                  <a:cubicBezTo>
                    <a:pt x="742" y="5159"/>
                    <a:pt x="768" y="5163"/>
                    <a:pt x="794" y="5163"/>
                  </a:cubicBezTo>
                  <a:cubicBezTo>
                    <a:pt x="1353" y="5163"/>
                    <a:pt x="1689" y="2929"/>
                    <a:pt x="2406" y="2053"/>
                  </a:cubicBezTo>
                  <a:cubicBezTo>
                    <a:pt x="3156" y="1124"/>
                    <a:pt x="4215" y="529"/>
                    <a:pt x="3953" y="112"/>
                  </a:cubicBezTo>
                  <a:cubicBezTo>
                    <a:pt x="3902" y="36"/>
                    <a:pt x="3807" y="0"/>
                    <a:pt x="36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41;p2">
              <a:extLst>
                <a:ext uri="{FF2B5EF4-FFF2-40B4-BE49-F238E27FC236}">
                  <a16:creationId xmlns:a16="http://schemas.microsoft.com/office/drawing/2014/main" id="{AB2C4DCD-4B68-4717-B6B7-2FB20966B493}"/>
                </a:ext>
              </a:extLst>
            </p:cNvPr>
            <p:cNvSpPr/>
            <p:nvPr/>
          </p:nvSpPr>
          <p:spPr>
            <a:xfrm rot="3022827">
              <a:off x="1023192" y="438639"/>
              <a:ext cx="36027" cy="35983"/>
            </a:xfrm>
            <a:custGeom>
              <a:avLst/>
              <a:gdLst/>
              <a:ahLst/>
              <a:cxnLst/>
              <a:rect l="l" t="t" r="r" b="b"/>
              <a:pathLst>
                <a:path w="823" h="822" extrusionOk="0">
                  <a:moveTo>
                    <a:pt x="405" y="0"/>
                  </a:moveTo>
                  <a:cubicBezTo>
                    <a:pt x="179" y="0"/>
                    <a:pt x="1" y="191"/>
                    <a:pt x="1" y="417"/>
                  </a:cubicBezTo>
                  <a:cubicBezTo>
                    <a:pt x="1" y="643"/>
                    <a:pt x="179" y="822"/>
                    <a:pt x="405" y="822"/>
                  </a:cubicBezTo>
                  <a:cubicBezTo>
                    <a:pt x="632" y="822"/>
                    <a:pt x="822" y="643"/>
                    <a:pt x="822" y="417"/>
                  </a:cubicBezTo>
                  <a:cubicBezTo>
                    <a:pt x="822" y="191"/>
                    <a:pt x="632" y="0"/>
                    <a:pt x="4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4" name="Google Shape;42;p2">
            <a:extLst>
              <a:ext uri="{FF2B5EF4-FFF2-40B4-BE49-F238E27FC236}">
                <a16:creationId xmlns:a16="http://schemas.microsoft.com/office/drawing/2014/main" id="{CD160847-2172-45B4-90E4-7D53478889C7}"/>
              </a:ext>
            </a:extLst>
          </p:cNvPr>
          <p:cNvSpPr/>
          <p:nvPr/>
        </p:nvSpPr>
        <p:spPr>
          <a:xfrm>
            <a:off x="1139325" y="25077"/>
            <a:ext cx="280152" cy="258246"/>
          </a:xfrm>
          <a:custGeom>
            <a:avLst/>
            <a:gdLst/>
            <a:ahLst/>
            <a:cxnLst/>
            <a:rect l="l" t="t" r="r" b="b"/>
            <a:pathLst>
              <a:path w="3403" h="3137" extrusionOk="0">
                <a:moveTo>
                  <a:pt x="1673" y="0"/>
                </a:moveTo>
                <a:cubicBezTo>
                  <a:pt x="1551" y="0"/>
                  <a:pt x="1429" y="84"/>
                  <a:pt x="1429" y="250"/>
                </a:cubicBezTo>
                <a:cubicBezTo>
                  <a:pt x="1382" y="631"/>
                  <a:pt x="1370" y="1012"/>
                  <a:pt x="1370" y="1405"/>
                </a:cubicBezTo>
                <a:cubicBezTo>
                  <a:pt x="1013" y="1429"/>
                  <a:pt x="655" y="1417"/>
                  <a:pt x="298" y="1453"/>
                </a:cubicBezTo>
                <a:cubicBezTo>
                  <a:pt x="48" y="1453"/>
                  <a:pt x="1" y="1798"/>
                  <a:pt x="239" y="1870"/>
                </a:cubicBezTo>
                <a:cubicBezTo>
                  <a:pt x="620" y="2013"/>
                  <a:pt x="1025" y="2084"/>
                  <a:pt x="1429" y="2096"/>
                </a:cubicBezTo>
                <a:cubicBezTo>
                  <a:pt x="1465" y="2417"/>
                  <a:pt x="1584" y="2715"/>
                  <a:pt x="1751" y="2989"/>
                </a:cubicBezTo>
                <a:cubicBezTo>
                  <a:pt x="1820" y="3090"/>
                  <a:pt x="1924" y="3136"/>
                  <a:pt x="2026" y="3136"/>
                </a:cubicBezTo>
                <a:cubicBezTo>
                  <a:pt x="2189" y="3136"/>
                  <a:pt x="2346" y="3020"/>
                  <a:pt x="2346" y="2822"/>
                </a:cubicBezTo>
                <a:cubicBezTo>
                  <a:pt x="2358" y="2560"/>
                  <a:pt x="2310" y="2298"/>
                  <a:pt x="2227" y="2036"/>
                </a:cubicBezTo>
                <a:cubicBezTo>
                  <a:pt x="2560" y="1989"/>
                  <a:pt x="2882" y="1882"/>
                  <a:pt x="3168" y="1703"/>
                </a:cubicBezTo>
                <a:cubicBezTo>
                  <a:pt x="3402" y="1550"/>
                  <a:pt x="3336" y="1143"/>
                  <a:pt x="3038" y="1143"/>
                </a:cubicBezTo>
                <a:cubicBezTo>
                  <a:pt x="3033" y="1143"/>
                  <a:pt x="3029" y="1143"/>
                  <a:pt x="3025" y="1143"/>
                </a:cubicBezTo>
                <a:cubicBezTo>
                  <a:pt x="2703" y="1167"/>
                  <a:pt x="2382" y="1227"/>
                  <a:pt x="2072" y="1310"/>
                </a:cubicBezTo>
                <a:cubicBezTo>
                  <a:pt x="2001" y="965"/>
                  <a:pt x="1953" y="608"/>
                  <a:pt x="1917" y="250"/>
                </a:cubicBezTo>
                <a:cubicBezTo>
                  <a:pt x="1917" y="84"/>
                  <a:pt x="1795" y="0"/>
                  <a:pt x="167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43;p2">
            <a:extLst>
              <a:ext uri="{FF2B5EF4-FFF2-40B4-BE49-F238E27FC236}">
                <a16:creationId xmlns:a16="http://schemas.microsoft.com/office/drawing/2014/main" id="{77EFE5B1-C1C7-45C6-B1E5-1D5D5CDF7F53}"/>
              </a:ext>
            </a:extLst>
          </p:cNvPr>
          <p:cNvSpPr/>
          <p:nvPr/>
        </p:nvSpPr>
        <p:spPr>
          <a:xfrm rot="1938657">
            <a:off x="8146029" y="265411"/>
            <a:ext cx="259678" cy="245732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44;p2">
            <a:extLst>
              <a:ext uri="{FF2B5EF4-FFF2-40B4-BE49-F238E27FC236}">
                <a16:creationId xmlns:a16="http://schemas.microsoft.com/office/drawing/2014/main" id="{5E362E03-6E5C-4E9D-967D-D91751CC264C}"/>
              </a:ext>
            </a:extLst>
          </p:cNvPr>
          <p:cNvSpPr/>
          <p:nvPr/>
        </p:nvSpPr>
        <p:spPr>
          <a:xfrm rot="1938657">
            <a:off x="8364240" y="503658"/>
            <a:ext cx="244370" cy="156769"/>
          </a:xfrm>
          <a:custGeom>
            <a:avLst/>
            <a:gdLst/>
            <a:ahLst/>
            <a:cxnLst/>
            <a:rect l="l" t="t" r="r" b="b"/>
            <a:pathLst>
              <a:path w="3049" h="1956" extrusionOk="0">
                <a:moveTo>
                  <a:pt x="1465" y="0"/>
                </a:moveTo>
                <a:cubicBezTo>
                  <a:pt x="1250" y="143"/>
                  <a:pt x="1191" y="381"/>
                  <a:pt x="1203" y="667"/>
                </a:cubicBezTo>
                <a:cubicBezTo>
                  <a:pt x="893" y="691"/>
                  <a:pt x="584" y="715"/>
                  <a:pt x="274" y="727"/>
                </a:cubicBezTo>
                <a:cubicBezTo>
                  <a:pt x="72" y="727"/>
                  <a:pt x="0" y="1072"/>
                  <a:pt x="226" y="1096"/>
                </a:cubicBezTo>
                <a:cubicBezTo>
                  <a:pt x="572" y="1155"/>
                  <a:pt x="929" y="1179"/>
                  <a:pt x="1286" y="1179"/>
                </a:cubicBezTo>
                <a:cubicBezTo>
                  <a:pt x="1334" y="1381"/>
                  <a:pt x="1405" y="1572"/>
                  <a:pt x="1488" y="1751"/>
                </a:cubicBezTo>
                <a:cubicBezTo>
                  <a:pt x="1545" y="1893"/>
                  <a:pt x="1674" y="1956"/>
                  <a:pt x="1800" y="1956"/>
                </a:cubicBezTo>
                <a:cubicBezTo>
                  <a:pt x="1989" y="1956"/>
                  <a:pt x="2170" y="1813"/>
                  <a:pt x="2084" y="1584"/>
                </a:cubicBezTo>
                <a:cubicBezTo>
                  <a:pt x="2024" y="1441"/>
                  <a:pt x="1965" y="1286"/>
                  <a:pt x="1917" y="1143"/>
                </a:cubicBezTo>
                <a:cubicBezTo>
                  <a:pt x="2286" y="1096"/>
                  <a:pt x="2691" y="1048"/>
                  <a:pt x="2965" y="774"/>
                </a:cubicBezTo>
                <a:cubicBezTo>
                  <a:pt x="3048" y="691"/>
                  <a:pt x="3001" y="548"/>
                  <a:pt x="2893" y="512"/>
                </a:cubicBezTo>
                <a:cubicBezTo>
                  <a:pt x="2792" y="483"/>
                  <a:pt x="2690" y="471"/>
                  <a:pt x="2588" y="471"/>
                </a:cubicBezTo>
                <a:cubicBezTo>
                  <a:pt x="2317" y="471"/>
                  <a:pt x="2042" y="552"/>
                  <a:pt x="1774" y="596"/>
                </a:cubicBezTo>
                <a:cubicBezTo>
                  <a:pt x="1727" y="346"/>
                  <a:pt x="1715" y="155"/>
                  <a:pt x="147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7" name="Google Shape;45;p2">
            <a:extLst>
              <a:ext uri="{FF2B5EF4-FFF2-40B4-BE49-F238E27FC236}">
                <a16:creationId xmlns:a16="http://schemas.microsoft.com/office/drawing/2014/main" id="{E264819E-E285-477C-9886-68E661B1BDE5}"/>
              </a:ext>
            </a:extLst>
          </p:cNvPr>
          <p:cNvGrpSpPr/>
          <p:nvPr/>
        </p:nvGrpSpPr>
        <p:grpSpPr>
          <a:xfrm rot="-1313014">
            <a:off x="2548815" y="4481240"/>
            <a:ext cx="417958" cy="427891"/>
            <a:chOff x="2797650" y="3803725"/>
            <a:chExt cx="787175" cy="819250"/>
          </a:xfrm>
        </p:grpSpPr>
        <p:sp>
          <p:nvSpPr>
            <p:cNvPr id="278" name="Google Shape;46;p2">
              <a:extLst>
                <a:ext uri="{FF2B5EF4-FFF2-40B4-BE49-F238E27FC236}">
                  <a16:creationId xmlns:a16="http://schemas.microsoft.com/office/drawing/2014/main" id="{F95C6A01-C274-4824-8680-A55E53FEC9F2}"/>
                </a:ext>
              </a:extLst>
            </p:cNvPr>
            <p:cNvSpPr/>
            <p:nvPr/>
          </p:nvSpPr>
          <p:spPr>
            <a:xfrm>
              <a:off x="2797650" y="3803725"/>
              <a:ext cx="787175" cy="819250"/>
            </a:xfrm>
            <a:custGeom>
              <a:avLst/>
              <a:gdLst/>
              <a:ahLst/>
              <a:cxnLst/>
              <a:rect l="l" t="t" r="r" b="b"/>
              <a:pathLst>
                <a:path w="31487" h="32770" extrusionOk="0">
                  <a:moveTo>
                    <a:pt x="19368" y="5206"/>
                  </a:moveTo>
                  <a:cubicBezTo>
                    <a:pt x="20885" y="5206"/>
                    <a:pt x="22337" y="6384"/>
                    <a:pt x="22337" y="8157"/>
                  </a:cubicBezTo>
                  <a:cubicBezTo>
                    <a:pt x="22337" y="9788"/>
                    <a:pt x="21015" y="11110"/>
                    <a:pt x="19384" y="11110"/>
                  </a:cubicBezTo>
                  <a:lnTo>
                    <a:pt x="19372" y="11110"/>
                  </a:lnTo>
                  <a:cubicBezTo>
                    <a:pt x="16741" y="11098"/>
                    <a:pt x="15443" y="7919"/>
                    <a:pt x="17301" y="6074"/>
                  </a:cubicBezTo>
                  <a:cubicBezTo>
                    <a:pt x="17904" y="5474"/>
                    <a:pt x="18644" y="5206"/>
                    <a:pt x="19368" y="5206"/>
                  </a:cubicBezTo>
                  <a:close/>
                  <a:moveTo>
                    <a:pt x="14622" y="16964"/>
                  </a:moveTo>
                  <a:cubicBezTo>
                    <a:pt x="15232" y="16964"/>
                    <a:pt x="15847" y="17082"/>
                    <a:pt x="16431" y="17325"/>
                  </a:cubicBezTo>
                  <a:cubicBezTo>
                    <a:pt x="18217" y="18063"/>
                    <a:pt x="19372" y="19802"/>
                    <a:pt x="19372" y="21730"/>
                  </a:cubicBezTo>
                  <a:cubicBezTo>
                    <a:pt x="19372" y="24362"/>
                    <a:pt x="17241" y="26493"/>
                    <a:pt x="14610" y="26493"/>
                  </a:cubicBezTo>
                  <a:cubicBezTo>
                    <a:pt x="12681" y="26493"/>
                    <a:pt x="10943" y="25326"/>
                    <a:pt x="10216" y="23552"/>
                  </a:cubicBezTo>
                  <a:cubicBezTo>
                    <a:pt x="9478" y="21766"/>
                    <a:pt x="9883" y="19718"/>
                    <a:pt x="11240" y="18361"/>
                  </a:cubicBezTo>
                  <a:cubicBezTo>
                    <a:pt x="12158" y="17451"/>
                    <a:pt x="13381" y="16964"/>
                    <a:pt x="14622" y="16964"/>
                  </a:cubicBezTo>
                  <a:close/>
                  <a:moveTo>
                    <a:pt x="19725" y="1"/>
                  </a:moveTo>
                  <a:cubicBezTo>
                    <a:pt x="19020" y="1"/>
                    <a:pt x="18278" y="84"/>
                    <a:pt x="17503" y="263"/>
                  </a:cubicBezTo>
                  <a:cubicBezTo>
                    <a:pt x="7323" y="2621"/>
                    <a:pt x="10812" y="12110"/>
                    <a:pt x="10812" y="12110"/>
                  </a:cubicBezTo>
                  <a:cubicBezTo>
                    <a:pt x="7811" y="12336"/>
                    <a:pt x="1" y="18694"/>
                    <a:pt x="4632" y="27291"/>
                  </a:cubicBezTo>
                  <a:cubicBezTo>
                    <a:pt x="6708" y="31143"/>
                    <a:pt x="10415" y="32769"/>
                    <a:pt x="14135" y="32769"/>
                  </a:cubicBezTo>
                  <a:cubicBezTo>
                    <a:pt x="18716" y="32769"/>
                    <a:pt x="23317" y="30304"/>
                    <a:pt x="24921" y="26493"/>
                  </a:cubicBezTo>
                  <a:cubicBezTo>
                    <a:pt x="27826" y="19587"/>
                    <a:pt x="23885" y="14884"/>
                    <a:pt x="23885" y="14884"/>
                  </a:cubicBezTo>
                  <a:cubicBezTo>
                    <a:pt x="31486" y="12321"/>
                    <a:pt x="28294" y="1"/>
                    <a:pt x="1972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47;p2">
              <a:extLst>
                <a:ext uri="{FF2B5EF4-FFF2-40B4-BE49-F238E27FC236}">
                  <a16:creationId xmlns:a16="http://schemas.microsoft.com/office/drawing/2014/main" id="{400942D3-7225-45B6-8194-072A0A429109}"/>
                </a:ext>
              </a:extLst>
            </p:cNvPr>
            <p:cNvSpPr/>
            <p:nvPr/>
          </p:nvSpPr>
          <p:spPr>
            <a:xfrm>
              <a:off x="3095025" y="3993950"/>
              <a:ext cx="52100" cy="52425"/>
            </a:xfrm>
            <a:custGeom>
              <a:avLst/>
              <a:gdLst/>
              <a:ahLst/>
              <a:cxnLst/>
              <a:rect l="l" t="t" r="r" b="b"/>
              <a:pathLst>
                <a:path w="2084" h="2097" extrusionOk="0">
                  <a:moveTo>
                    <a:pt x="1048" y="1"/>
                  </a:moveTo>
                  <a:cubicBezTo>
                    <a:pt x="465" y="1"/>
                    <a:pt x="0" y="465"/>
                    <a:pt x="0" y="1048"/>
                  </a:cubicBezTo>
                  <a:cubicBezTo>
                    <a:pt x="0" y="1620"/>
                    <a:pt x="465" y="2096"/>
                    <a:pt x="1048" y="2096"/>
                  </a:cubicBezTo>
                  <a:cubicBezTo>
                    <a:pt x="1619" y="2096"/>
                    <a:pt x="2084" y="1620"/>
                    <a:pt x="2084" y="1048"/>
                  </a:cubicBezTo>
                  <a:cubicBezTo>
                    <a:pt x="2084" y="465"/>
                    <a:pt x="1619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48;p2">
              <a:extLst>
                <a:ext uri="{FF2B5EF4-FFF2-40B4-BE49-F238E27FC236}">
                  <a16:creationId xmlns:a16="http://schemas.microsoft.com/office/drawing/2014/main" id="{559358D5-86E5-4837-8E69-A3F6268B23C6}"/>
                </a:ext>
              </a:extLst>
            </p:cNvPr>
            <p:cNvSpPr/>
            <p:nvPr/>
          </p:nvSpPr>
          <p:spPr>
            <a:xfrm>
              <a:off x="2908675" y="4172500"/>
              <a:ext cx="142325" cy="208700"/>
            </a:xfrm>
            <a:custGeom>
              <a:avLst/>
              <a:gdLst/>
              <a:ahLst/>
              <a:cxnLst/>
              <a:rect l="l" t="t" r="r" b="b"/>
              <a:pathLst>
                <a:path w="5693" h="8348" extrusionOk="0">
                  <a:moveTo>
                    <a:pt x="4297" y="1"/>
                  </a:moveTo>
                  <a:cubicBezTo>
                    <a:pt x="3111" y="1"/>
                    <a:pt x="1775" y="1987"/>
                    <a:pt x="1025" y="4170"/>
                  </a:cubicBezTo>
                  <a:cubicBezTo>
                    <a:pt x="239" y="6456"/>
                    <a:pt x="1" y="8110"/>
                    <a:pt x="882" y="8325"/>
                  </a:cubicBezTo>
                  <a:cubicBezTo>
                    <a:pt x="951" y="8340"/>
                    <a:pt x="1015" y="8348"/>
                    <a:pt x="1075" y="8348"/>
                  </a:cubicBezTo>
                  <a:cubicBezTo>
                    <a:pt x="2349" y="8348"/>
                    <a:pt x="1783" y="4988"/>
                    <a:pt x="2966" y="3658"/>
                  </a:cubicBezTo>
                  <a:cubicBezTo>
                    <a:pt x="4204" y="2265"/>
                    <a:pt x="5692" y="217"/>
                    <a:pt x="4466" y="14"/>
                  </a:cubicBezTo>
                  <a:cubicBezTo>
                    <a:pt x="4410" y="5"/>
                    <a:pt x="4354" y="1"/>
                    <a:pt x="42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49;p2">
              <a:extLst>
                <a:ext uri="{FF2B5EF4-FFF2-40B4-BE49-F238E27FC236}">
                  <a16:creationId xmlns:a16="http://schemas.microsoft.com/office/drawing/2014/main" id="{C7F0D977-0CA5-47EC-B58F-1126C6ECCA11}"/>
                </a:ext>
              </a:extLst>
            </p:cNvPr>
            <p:cNvSpPr/>
            <p:nvPr/>
          </p:nvSpPr>
          <p:spPr>
            <a:xfrm>
              <a:off x="3101875" y="3858125"/>
              <a:ext cx="155675" cy="104675"/>
            </a:xfrm>
            <a:custGeom>
              <a:avLst/>
              <a:gdLst/>
              <a:ahLst/>
              <a:cxnLst/>
              <a:rect l="l" t="t" r="r" b="b"/>
              <a:pathLst>
                <a:path w="6227" h="4187" extrusionOk="0">
                  <a:moveTo>
                    <a:pt x="5196" y="1"/>
                  </a:moveTo>
                  <a:cubicBezTo>
                    <a:pt x="4415" y="1"/>
                    <a:pt x="3142" y="589"/>
                    <a:pt x="2179" y="1362"/>
                  </a:cubicBezTo>
                  <a:cubicBezTo>
                    <a:pt x="845" y="2409"/>
                    <a:pt x="0" y="3838"/>
                    <a:pt x="714" y="4148"/>
                  </a:cubicBezTo>
                  <a:cubicBezTo>
                    <a:pt x="776" y="4174"/>
                    <a:pt x="835" y="4186"/>
                    <a:pt x="892" y="4186"/>
                  </a:cubicBezTo>
                  <a:cubicBezTo>
                    <a:pt x="1587" y="4186"/>
                    <a:pt x="2016" y="2368"/>
                    <a:pt x="3512" y="1862"/>
                  </a:cubicBezTo>
                  <a:cubicBezTo>
                    <a:pt x="5144" y="1326"/>
                    <a:pt x="6227" y="945"/>
                    <a:pt x="5822" y="266"/>
                  </a:cubicBezTo>
                  <a:cubicBezTo>
                    <a:pt x="5709" y="82"/>
                    <a:pt x="5487" y="1"/>
                    <a:pt x="51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2" name="Google Shape;50;p2">
            <a:extLst>
              <a:ext uri="{FF2B5EF4-FFF2-40B4-BE49-F238E27FC236}">
                <a16:creationId xmlns:a16="http://schemas.microsoft.com/office/drawing/2014/main" id="{C79A54E3-A997-4818-ADDC-70BCB2179DEC}"/>
              </a:ext>
            </a:extLst>
          </p:cNvPr>
          <p:cNvSpPr/>
          <p:nvPr/>
        </p:nvSpPr>
        <p:spPr>
          <a:xfrm rot="7925529">
            <a:off x="253009" y="3613320"/>
            <a:ext cx="259678" cy="245733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51;p2">
            <a:extLst>
              <a:ext uri="{FF2B5EF4-FFF2-40B4-BE49-F238E27FC236}">
                <a16:creationId xmlns:a16="http://schemas.microsoft.com/office/drawing/2014/main" id="{3ADBB6A5-4920-4A2C-BCCD-A83ECB4F9C61}"/>
              </a:ext>
            </a:extLst>
          </p:cNvPr>
          <p:cNvSpPr/>
          <p:nvPr/>
        </p:nvSpPr>
        <p:spPr>
          <a:xfrm rot="7925529">
            <a:off x="1351496" y="4748684"/>
            <a:ext cx="244370" cy="156769"/>
          </a:xfrm>
          <a:custGeom>
            <a:avLst/>
            <a:gdLst/>
            <a:ahLst/>
            <a:cxnLst/>
            <a:rect l="l" t="t" r="r" b="b"/>
            <a:pathLst>
              <a:path w="3049" h="1956" extrusionOk="0">
                <a:moveTo>
                  <a:pt x="1465" y="0"/>
                </a:moveTo>
                <a:cubicBezTo>
                  <a:pt x="1250" y="143"/>
                  <a:pt x="1191" y="381"/>
                  <a:pt x="1203" y="667"/>
                </a:cubicBezTo>
                <a:cubicBezTo>
                  <a:pt x="893" y="691"/>
                  <a:pt x="584" y="715"/>
                  <a:pt x="274" y="727"/>
                </a:cubicBezTo>
                <a:cubicBezTo>
                  <a:pt x="72" y="727"/>
                  <a:pt x="0" y="1072"/>
                  <a:pt x="226" y="1096"/>
                </a:cubicBezTo>
                <a:cubicBezTo>
                  <a:pt x="572" y="1155"/>
                  <a:pt x="929" y="1179"/>
                  <a:pt x="1286" y="1179"/>
                </a:cubicBezTo>
                <a:cubicBezTo>
                  <a:pt x="1334" y="1381"/>
                  <a:pt x="1405" y="1572"/>
                  <a:pt x="1488" y="1751"/>
                </a:cubicBezTo>
                <a:cubicBezTo>
                  <a:pt x="1545" y="1893"/>
                  <a:pt x="1674" y="1956"/>
                  <a:pt x="1800" y="1956"/>
                </a:cubicBezTo>
                <a:cubicBezTo>
                  <a:pt x="1989" y="1956"/>
                  <a:pt x="2170" y="1813"/>
                  <a:pt x="2084" y="1584"/>
                </a:cubicBezTo>
                <a:cubicBezTo>
                  <a:pt x="2024" y="1441"/>
                  <a:pt x="1965" y="1286"/>
                  <a:pt x="1917" y="1143"/>
                </a:cubicBezTo>
                <a:cubicBezTo>
                  <a:pt x="2286" y="1096"/>
                  <a:pt x="2691" y="1048"/>
                  <a:pt x="2965" y="774"/>
                </a:cubicBezTo>
                <a:cubicBezTo>
                  <a:pt x="3048" y="691"/>
                  <a:pt x="3001" y="548"/>
                  <a:pt x="2893" y="512"/>
                </a:cubicBezTo>
                <a:cubicBezTo>
                  <a:pt x="2792" y="483"/>
                  <a:pt x="2690" y="471"/>
                  <a:pt x="2588" y="471"/>
                </a:cubicBezTo>
                <a:cubicBezTo>
                  <a:pt x="2317" y="471"/>
                  <a:pt x="2042" y="552"/>
                  <a:pt x="1774" y="596"/>
                </a:cubicBezTo>
                <a:cubicBezTo>
                  <a:pt x="1727" y="346"/>
                  <a:pt x="1715" y="155"/>
                  <a:pt x="147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4" name="Google Shape;52;p2">
            <a:extLst>
              <a:ext uri="{FF2B5EF4-FFF2-40B4-BE49-F238E27FC236}">
                <a16:creationId xmlns:a16="http://schemas.microsoft.com/office/drawing/2014/main" id="{080893DE-24F7-4F41-85D1-7AE4054F535C}"/>
              </a:ext>
            </a:extLst>
          </p:cNvPr>
          <p:cNvGrpSpPr/>
          <p:nvPr/>
        </p:nvGrpSpPr>
        <p:grpSpPr>
          <a:xfrm rot="2390256">
            <a:off x="155961" y="2954282"/>
            <a:ext cx="341244" cy="354176"/>
            <a:chOff x="614950" y="1682850"/>
            <a:chExt cx="438175" cy="454900"/>
          </a:xfrm>
        </p:grpSpPr>
        <p:sp>
          <p:nvSpPr>
            <p:cNvPr id="285" name="Google Shape;53;p2">
              <a:extLst>
                <a:ext uri="{FF2B5EF4-FFF2-40B4-BE49-F238E27FC236}">
                  <a16:creationId xmlns:a16="http://schemas.microsoft.com/office/drawing/2014/main" id="{D3F9C491-B04D-4241-AAD6-6D7153E73D94}"/>
                </a:ext>
              </a:extLst>
            </p:cNvPr>
            <p:cNvSpPr/>
            <p:nvPr/>
          </p:nvSpPr>
          <p:spPr>
            <a:xfrm>
              <a:off x="614950" y="1682850"/>
              <a:ext cx="438175" cy="454900"/>
            </a:xfrm>
            <a:custGeom>
              <a:avLst/>
              <a:gdLst/>
              <a:ahLst/>
              <a:cxnLst/>
              <a:rect l="l" t="t" r="r" b="b"/>
              <a:pathLst>
                <a:path w="17527" h="18196" extrusionOk="0">
                  <a:moveTo>
                    <a:pt x="9682" y="1"/>
                  </a:moveTo>
                  <a:cubicBezTo>
                    <a:pt x="6586" y="1"/>
                    <a:pt x="1400" y="4345"/>
                    <a:pt x="762" y="5582"/>
                  </a:cubicBezTo>
                  <a:cubicBezTo>
                    <a:pt x="0" y="7082"/>
                    <a:pt x="2882" y="11261"/>
                    <a:pt x="4084" y="12249"/>
                  </a:cubicBezTo>
                  <a:cubicBezTo>
                    <a:pt x="4502" y="12589"/>
                    <a:pt x="4976" y="12766"/>
                    <a:pt x="5510" y="12766"/>
                  </a:cubicBezTo>
                  <a:cubicBezTo>
                    <a:pt x="6529" y="12766"/>
                    <a:pt x="7767" y="12124"/>
                    <a:pt x="9251" y="10749"/>
                  </a:cubicBezTo>
                  <a:cubicBezTo>
                    <a:pt x="9763" y="10272"/>
                    <a:pt x="10433" y="10032"/>
                    <a:pt x="11064" y="10032"/>
                  </a:cubicBezTo>
                  <a:cubicBezTo>
                    <a:pt x="11961" y="10032"/>
                    <a:pt x="12780" y="10516"/>
                    <a:pt x="12954" y="11487"/>
                  </a:cubicBezTo>
                  <a:cubicBezTo>
                    <a:pt x="13264" y="13142"/>
                    <a:pt x="12347" y="13737"/>
                    <a:pt x="10728" y="14095"/>
                  </a:cubicBezTo>
                  <a:cubicBezTo>
                    <a:pt x="9097" y="14452"/>
                    <a:pt x="7073" y="15333"/>
                    <a:pt x="7680" y="17178"/>
                  </a:cubicBezTo>
                  <a:cubicBezTo>
                    <a:pt x="7910" y="17887"/>
                    <a:pt x="8685" y="18196"/>
                    <a:pt x="9683" y="18196"/>
                  </a:cubicBezTo>
                  <a:cubicBezTo>
                    <a:pt x="11265" y="18196"/>
                    <a:pt x="13407" y="17420"/>
                    <a:pt x="14824" y="16238"/>
                  </a:cubicBezTo>
                  <a:cubicBezTo>
                    <a:pt x="17133" y="14321"/>
                    <a:pt x="17526" y="10761"/>
                    <a:pt x="16336" y="8630"/>
                  </a:cubicBezTo>
                  <a:cubicBezTo>
                    <a:pt x="15497" y="7137"/>
                    <a:pt x="13561" y="6088"/>
                    <a:pt x="11616" y="6088"/>
                  </a:cubicBezTo>
                  <a:cubicBezTo>
                    <a:pt x="10798" y="6088"/>
                    <a:pt x="9979" y="6273"/>
                    <a:pt x="9240" y="6689"/>
                  </a:cubicBezTo>
                  <a:cubicBezTo>
                    <a:pt x="6739" y="8082"/>
                    <a:pt x="6025" y="8749"/>
                    <a:pt x="6025" y="8749"/>
                  </a:cubicBezTo>
                  <a:cubicBezTo>
                    <a:pt x="6025" y="8749"/>
                    <a:pt x="5894" y="7641"/>
                    <a:pt x="5346" y="7129"/>
                  </a:cubicBezTo>
                  <a:cubicBezTo>
                    <a:pt x="5346" y="7129"/>
                    <a:pt x="13621" y="3331"/>
                    <a:pt x="11311" y="664"/>
                  </a:cubicBezTo>
                  <a:cubicBezTo>
                    <a:pt x="10906" y="198"/>
                    <a:pt x="10341" y="1"/>
                    <a:pt x="96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54;p2">
              <a:extLst>
                <a:ext uri="{FF2B5EF4-FFF2-40B4-BE49-F238E27FC236}">
                  <a16:creationId xmlns:a16="http://schemas.microsoft.com/office/drawing/2014/main" id="{275B2921-8895-4B9B-B2FB-AEA391B47A68}"/>
                </a:ext>
              </a:extLst>
            </p:cNvPr>
            <p:cNvSpPr/>
            <p:nvPr/>
          </p:nvSpPr>
          <p:spPr>
            <a:xfrm>
              <a:off x="686375" y="1706975"/>
              <a:ext cx="183400" cy="114275"/>
            </a:xfrm>
            <a:custGeom>
              <a:avLst/>
              <a:gdLst/>
              <a:ahLst/>
              <a:cxnLst/>
              <a:rect l="l" t="t" r="r" b="b"/>
              <a:pathLst>
                <a:path w="7336" h="4571" extrusionOk="0">
                  <a:moveTo>
                    <a:pt x="6697" y="0"/>
                  </a:moveTo>
                  <a:cubicBezTo>
                    <a:pt x="5771" y="0"/>
                    <a:pt x="3285" y="1082"/>
                    <a:pt x="1775" y="2319"/>
                  </a:cubicBezTo>
                  <a:cubicBezTo>
                    <a:pt x="1" y="3759"/>
                    <a:pt x="84" y="4307"/>
                    <a:pt x="322" y="4545"/>
                  </a:cubicBezTo>
                  <a:cubicBezTo>
                    <a:pt x="339" y="4562"/>
                    <a:pt x="366" y="4570"/>
                    <a:pt x="401" y="4570"/>
                  </a:cubicBezTo>
                  <a:cubicBezTo>
                    <a:pt x="862" y="4570"/>
                    <a:pt x="2810" y="3198"/>
                    <a:pt x="4204" y="2402"/>
                  </a:cubicBezTo>
                  <a:cubicBezTo>
                    <a:pt x="5704" y="1545"/>
                    <a:pt x="7335" y="497"/>
                    <a:pt x="7026" y="104"/>
                  </a:cubicBezTo>
                  <a:cubicBezTo>
                    <a:pt x="6972" y="33"/>
                    <a:pt x="6858" y="0"/>
                    <a:pt x="6697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55;p2">
              <a:extLst>
                <a:ext uri="{FF2B5EF4-FFF2-40B4-BE49-F238E27FC236}">
                  <a16:creationId xmlns:a16="http://schemas.microsoft.com/office/drawing/2014/main" id="{13F0F15E-3D98-4765-B702-65EE755DAEDA}"/>
                </a:ext>
              </a:extLst>
            </p:cNvPr>
            <p:cNvSpPr/>
            <p:nvPr/>
          </p:nvSpPr>
          <p:spPr>
            <a:xfrm>
              <a:off x="656325" y="1827450"/>
              <a:ext cx="22050" cy="22050"/>
            </a:xfrm>
            <a:custGeom>
              <a:avLst/>
              <a:gdLst/>
              <a:ahLst/>
              <a:cxnLst/>
              <a:rect l="l" t="t" r="r" b="b"/>
              <a:pathLst>
                <a:path w="882" h="882" extrusionOk="0">
                  <a:moveTo>
                    <a:pt x="441" y="0"/>
                  </a:moveTo>
                  <a:cubicBezTo>
                    <a:pt x="203" y="0"/>
                    <a:pt x="0" y="202"/>
                    <a:pt x="0" y="441"/>
                  </a:cubicBezTo>
                  <a:cubicBezTo>
                    <a:pt x="0" y="679"/>
                    <a:pt x="203" y="881"/>
                    <a:pt x="441" y="881"/>
                  </a:cubicBezTo>
                  <a:cubicBezTo>
                    <a:pt x="691" y="881"/>
                    <a:pt x="881" y="679"/>
                    <a:pt x="881" y="441"/>
                  </a:cubicBezTo>
                  <a:cubicBezTo>
                    <a:pt x="881" y="202"/>
                    <a:pt x="691" y="0"/>
                    <a:pt x="441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8" name="Google Shape;56;p2">
            <a:extLst>
              <a:ext uri="{FF2B5EF4-FFF2-40B4-BE49-F238E27FC236}">
                <a16:creationId xmlns:a16="http://schemas.microsoft.com/office/drawing/2014/main" id="{85279145-89EE-488C-B747-347B6A34484C}"/>
              </a:ext>
            </a:extLst>
          </p:cNvPr>
          <p:cNvSpPr/>
          <p:nvPr/>
        </p:nvSpPr>
        <p:spPr>
          <a:xfrm rot="7925529">
            <a:off x="6478559" y="4606845"/>
            <a:ext cx="259678" cy="245733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1" name="Google Shape;421;p33"/>
          <p:cNvGrpSpPr/>
          <p:nvPr/>
        </p:nvGrpSpPr>
        <p:grpSpPr>
          <a:xfrm>
            <a:off x="1764041" y="931301"/>
            <a:ext cx="6054287" cy="3172829"/>
            <a:chOff x="2180925" y="540000"/>
            <a:chExt cx="4796700" cy="2370300"/>
          </a:xfrm>
        </p:grpSpPr>
        <p:sp>
          <p:nvSpPr>
            <p:cNvPr id="422" name="Google Shape;422;p33"/>
            <p:cNvSpPr/>
            <p:nvPr/>
          </p:nvSpPr>
          <p:spPr>
            <a:xfrm>
              <a:off x="2180925" y="540000"/>
              <a:ext cx="4796700" cy="2370300"/>
            </a:xfrm>
            <a:prstGeom prst="roundRect">
              <a:avLst>
                <a:gd name="adj" fmla="val 11171"/>
              </a:avLst>
            </a:prstGeom>
            <a:solidFill>
              <a:srgbClr val="784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3"/>
            <p:cNvSpPr/>
            <p:nvPr/>
          </p:nvSpPr>
          <p:spPr>
            <a:xfrm>
              <a:off x="2479450" y="819175"/>
              <a:ext cx="4198200" cy="1829700"/>
            </a:xfrm>
            <a:prstGeom prst="roundRect">
              <a:avLst>
                <a:gd name="adj" fmla="val 6628"/>
              </a:avLst>
            </a:prstGeom>
            <a:solidFill>
              <a:schemeClr val="accent5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3"/>
            <p:cNvSpPr/>
            <p:nvPr/>
          </p:nvSpPr>
          <p:spPr>
            <a:xfrm rot="-2509601">
              <a:off x="2306914" y="612850"/>
              <a:ext cx="103467" cy="211973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3"/>
            <p:cNvSpPr/>
            <p:nvPr/>
          </p:nvSpPr>
          <p:spPr>
            <a:xfrm rot="2282138">
              <a:off x="6703648" y="602412"/>
              <a:ext cx="103221" cy="211468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33"/>
            <p:cNvSpPr/>
            <p:nvPr/>
          </p:nvSpPr>
          <p:spPr>
            <a:xfrm>
              <a:off x="2249000" y="80010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33"/>
            <p:cNvSpPr/>
            <p:nvPr/>
          </p:nvSpPr>
          <p:spPr>
            <a:xfrm>
              <a:off x="2344250" y="262635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" name="Google Shape;1328;p59">
            <a:extLst>
              <a:ext uri="{FF2B5EF4-FFF2-40B4-BE49-F238E27FC236}">
                <a16:creationId xmlns:a16="http://schemas.microsoft.com/office/drawing/2014/main" id="{BFAB172E-3C71-4453-ABD0-9FDA2B7833AD}"/>
              </a:ext>
            </a:extLst>
          </p:cNvPr>
          <p:cNvGrpSpPr/>
          <p:nvPr/>
        </p:nvGrpSpPr>
        <p:grpSpPr>
          <a:xfrm>
            <a:off x="3900904" y="4245868"/>
            <a:ext cx="2451132" cy="710611"/>
            <a:chOff x="3391175" y="2667000"/>
            <a:chExt cx="3297190" cy="955893"/>
          </a:xfrm>
        </p:grpSpPr>
        <p:sp>
          <p:nvSpPr>
            <p:cNvPr id="82" name="Google Shape;1329;p59">
              <a:extLst>
                <a:ext uri="{FF2B5EF4-FFF2-40B4-BE49-F238E27FC236}">
                  <a16:creationId xmlns:a16="http://schemas.microsoft.com/office/drawing/2014/main" id="{C959B6E0-83F0-42AB-BBD2-01E5ABACA48F}"/>
                </a:ext>
              </a:extLst>
            </p:cNvPr>
            <p:cNvSpPr/>
            <p:nvPr/>
          </p:nvSpPr>
          <p:spPr>
            <a:xfrm>
              <a:off x="3391175" y="2668780"/>
              <a:ext cx="1005774" cy="931938"/>
            </a:xfrm>
            <a:custGeom>
              <a:avLst/>
              <a:gdLst/>
              <a:ahLst/>
              <a:cxnLst/>
              <a:rect l="l" t="t" r="r" b="b"/>
              <a:pathLst>
                <a:path w="20909" h="19374" extrusionOk="0">
                  <a:moveTo>
                    <a:pt x="4324" y="1"/>
                  </a:moveTo>
                  <a:cubicBezTo>
                    <a:pt x="3140" y="1"/>
                    <a:pt x="2013" y="278"/>
                    <a:pt x="1299" y="846"/>
                  </a:cubicBezTo>
                  <a:cubicBezTo>
                    <a:pt x="1" y="1882"/>
                    <a:pt x="656" y="4239"/>
                    <a:pt x="751" y="5632"/>
                  </a:cubicBezTo>
                  <a:cubicBezTo>
                    <a:pt x="965" y="8954"/>
                    <a:pt x="1144" y="12264"/>
                    <a:pt x="1084" y="15598"/>
                  </a:cubicBezTo>
                  <a:cubicBezTo>
                    <a:pt x="1061" y="17336"/>
                    <a:pt x="1144" y="18943"/>
                    <a:pt x="3204" y="19170"/>
                  </a:cubicBezTo>
                  <a:cubicBezTo>
                    <a:pt x="3507" y="19205"/>
                    <a:pt x="3799" y="19226"/>
                    <a:pt x="4077" y="19226"/>
                  </a:cubicBezTo>
                  <a:cubicBezTo>
                    <a:pt x="5374" y="19226"/>
                    <a:pt x="6351" y="18772"/>
                    <a:pt x="6537" y="17253"/>
                  </a:cubicBezTo>
                  <a:cubicBezTo>
                    <a:pt x="6823" y="15038"/>
                    <a:pt x="6621" y="12788"/>
                    <a:pt x="6466" y="10573"/>
                  </a:cubicBezTo>
                  <a:cubicBezTo>
                    <a:pt x="6442" y="10323"/>
                    <a:pt x="6228" y="6418"/>
                    <a:pt x="6240" y="6418"/>
                  </a:cubicBezTo>
                  <a:lnTo>
                    <a:pt x="6240" y="6418"/>
                  </a:lnTo>
                  <a:cubicBezTo>
                    <a:pt x="6454" y="6454"/>
                    <a:pt x="6537" y="6597"/>
                    <a:pt x="6645" y="6775"/>
                  </a:cubicBezTo>
                  <a:cubicBezTo>
                    <a:pt x="6990" y="7347"/>
                    <a:pt x="7097" y="8049"/>
                    <a:pt x="7180" y="8692"/>
                  </a:cubicBezTo>
                  <a:cubicBezTo>
                    <a:pt x="7359" y="10014"/>
                    <a:pt x="7216" y="11359"/>
                    <a:pt x="7430" y="12681"/>
                  </a:cubicBezTo>
                  <a:cubicBezTo>
                    <a:pt x="7716" y="14479"/>
                    <a:pt x="7597" y="16824"/>
                    <a:pt x="8883" y="18265"/>
                  </a:cubicBezTo>
                  <a:cubicBezTo>
                    <a:pt x="9489" y="18935"/>
                    <a:pt x="10432" y="19305"/>
                    <a:pt x="11353" y="19305"/>
                  </a:cubicBezTo>
                  <a:cubicBezTo>
                    <a:pt x="11807" y="19305"/>
                    <a:pt x="12256" y="19215"/>
                    <a:pt x="12657" y="19027"/>
                  </a:cubicBezTo>
                  <a:cubicBezTo>
                    <a:pt x="14157" y="18289"/>
                    <a:pt x="13943" y="16276"/>
                    <a:pt x="14157" y="14871"/>
                  </a:cubicBezTo>
                  <a:cubicBezTo>
                    <a:pt x="14527" y="12335"/>
                    <a:pt x="14884" y="9776"/>
                    <a:pt x="15431" y="7275"/>
                  </a:cubicBezTo>
                  <a:cubicBezTo>
                    <a:pt x="15479" y="7085"/>
                    <a:pt x="15562" y="6847"/>
                    <a:pt x="15753" y="6799"/>
                  </a:cubicBezTo>
                  <a:cubicBezTo>
                    <a:pt x="15776" y="6794"/>
                    <a:pt x="15798" y="6791"/>
                    <a:pt x="15820" y="6791"/>
                  </a:cubicBezTo>
                  <a:cubicBezTo>
                    <a:pt x="15994" y="6791"/>
                    <a:pt x="16145" y="6949"/>
                    <a:pt x="16229" y="7097"/>
                  </a:cubicBezTo>
                  <a:cubicBezTo>
                    <a:pt x="16491" y="7561"/>
                    <a:pt x="16491" y="8121"/>
                    <a:pt x="16479" y="8656"/>
                  </a:cubicBezTo>
                  <a:cubicBezTo>
                    <a:pt x="16408" y="10657"/>
                    <a:pt x="16182" y="12645"/>
                    <a:pt x="15801" y="14621"/>
                  </a:cubicBezTo>
                  <a:cubicBezTo>
                    <a:pt x="15634" y="15431"/>
                    <a:pt x="15455" y="16253"/>
                    <a:pt x="15539" y="17086"/>
                  </a:cubicBezTo>
                  <a:cubicBezTo>
                    <a:pt x="15610" y="17908"/>
                    <a:pt x="16015" y="18753"/>
                    <a:pt x="16753" y="19134"/>
                  </a:cubicBezTo>
                  <a:cubicBezTo>
                    <a:pt x="17092" y="19311"/>
                    <a:pt x="17473" y="19374"/>
                    <a:pt x="17861" y="19374"/>
                  </a:cubicBezTo>
                  <a:cubicBezTo>
                    <a:pt x="18127" y="19374"/>
                    <a:pt x="18397" y="19344"/>
                    <a:pt x="18658" y="19301"/>
                  </a:cubicBezTo>
                  <a:cubicBezTo>
                    <a:pt x="19408" y="19182"/>
                    <a:pt x="20218" y="18931"/>
                    <a:pt x="20599" y="18277"/>
                  </a:cubicBezTo>
                  <a:cubicBezTo>
                    <a:pt x="20908" y="17753"/>
                    <a:pt x="20861" y="17086"/>
                    <a:pt x="20813" y="16491"/>
                  </a:cubicBezTo>
                  <a:cubicBezTo>
                    <a:pt x="20492" y="12431"/>
                    <a:pt x="20444" y="8359"/>
                    <a:pt x="20694" y="4287"/>
                  </a:cubicBezTo>
                  <a:cubicBezTo>
                    <a:pt x="20742" y="3299"/>
                    <a:pt x="20789" y="2203"/>
                    <a:pt x="20134" y="1465"/>
                  </a:cubicBezTo>
                  <a:cubicBezTo>
                    <a:pt x="19872" y="1191"/>
                    <a:pt x="19551" y="977"/>
                    <a:pt x="19182" y="858"/>
                  </a:cubicBezTo>
                  <a:cubicBezTo>
                    <a:pt x="18932" y="763"/>
                    <a:pt x="18682" y="703"/>
                    <a:pt x="18420" y="667"/>
                  </a:cubicBezTo>
                  <a:cubicBezTo>
                    <a:pt x="18180" y="633"/>
                    <a:pt x="17939" y="616"/>
                    <a:pt x="17698" y="616"/>
                  </a:cubicBezTo>
                  <a:cubicBezTo>
                    <a:pt x="15677" y="616"/>
                    <a:pt x="13679" y="1788"/>
                    <a:pt x="12764" y="3596"/>
                  </a:cubicBezTo>
                  <a:cubicBezTo>
                    <a:pt x="11490" y="6097"/>
                    <a:pt x="12276" y="9180"/>
                    <a:pt x="11324" y="11800"/>
                  </a:cubicBezTo>
                  <a:cubicBezTo>
                    <a:pt x="11229" y="12062"/>
                    <a:pt x="11098" y="12347"/>
                    <a:pt x="10848" y="12466"/>
                  </a:cubicBezTo>
                  <a:cubicBezTo>
                    <a:pt x="10766" y="12507"/>
                    <a:pt x="10691" y="12526"/>
                    <a:pt x="10624" y="12526"/>
                  </a:cubicBezTo>
                  <a:cubicBezTo>
                    <a:pt x="9840" y="12526"/>
                    <a:pt x="9998" y="9979"/>
                    <a:pt x="9955" y="9573"/>
                  </a:cubicBezTo>
                  <a:lnTo>
                    <a:pt x="9407" y="3894"/>
                  </a:lnTo>
                  <a:cubicBezTo>
                    <a:pt x="9347" y="3263"/>
                    <a:pt x="9288" y="2620"/>
                    <a:pt x="8990" y="2072"/>
                  </a:cubicBezTo>
                  <a:cubicBezTo>
                    <a:pt x="8258" y="710"/>
                    <a:pt x="6218" y="1"/>
                    <a:pt x="4324" y="1"/>
                  </a:cubicBezTo>
                  <a:close/>
                </a:path>
              </a:pathLst>
            </a:custGeom>
            <a:solidFill>
              <a:srgbClr val="EE4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330;p59">
              <a:extLst>
                <a:ext uri="{FF2B5EF4-FFF2-40B4-BE49-F238E27FC236}">
                  <a16:creationId xmlns:a16="http://schemas.microsoft.com/office/drawing/2014/main" id="{7754CD0D-F331-4454-9E84-673697A2B184}"/>
                </a:ext>
              </a:extLst>
            </p:cNvPr>
            <p:cNvSpPr/>
            <p:nvPr/>
          </p:nvSpPr>
          <p:spPr>
            <a:xfrm>
              <a:off x="5150011" y="2667000"/>
              <a:ext cx="725097" cy="936700"/>
            </a:xfrm>
            <a:custGeom>
              <a:avLst/>
              <a:gdLst/>
              <a:ahLst/>
              <a:cxnLst/>
              <a:rect l="l" t="t" r="r" b="b"/>
              <a:pathLst>
                <a:path w="15074" h="19473" extrusionOk="0">
                  <a:moveTo>
                    <a:pt x="10639" y="1"/>
                  </a:moveTo>
                  <a:cubicBezTo>
                    <a:pt x="8699" y="1"/>
                    <a:pt x="6758" y="456"/>
                    <a:pt x="4810" y="456"/>
                  </a:cubicBezTo>
                  <a:cubicBezTo>
                    <a:pt x="4751" y="456"/>
                    <a:pt x="4691" y="455"/>
                    <a:pt x="4632" y="454"/>
                  </a:cubicBezTo>
                  <a:cubicBezTo>
                    <a:pt x="4289" y="451"/>
                    <a:pt x="3932" y="437"/>
                    <a:pt x="3575" y="437"/>
                  </a:cubicBezTo>
                  <a:cubicBezTo>
                    <a:pt x="2629" y="437"/>
                    <a:pt x="1688" y="535"/>
                    <a:pt x="1048" y="1192"/>
                  </a:cubicBezTo>
                  <a:cubicBezTo>
                    <a:pt x="667" y="1585"/>
                    <a:pt x="476" y="2121"/>
                    <a:pt x="321" y="2645"/>
                  </a:cubicBezTo>
                  <a:cubicBezTo>
                    <a:pt x="143" y="3264"/>
                    <a:pt x="0" y="3931"/>
                    <a:pt x="131" y="4562"/>
                  </a:cubicBezTo>
                  <a:cubicBezTo>
                    <a:pt x="341" y="5579"/>
                    <a:pt x="1097" y="5914"/>
                    <a:pt x="1934" y="5914"/>
                  </a:cubicBezTo>
                  <a:cubicBezTo>
                    <a:pt x="2283" y="5914"/>
                    <a:pt x="2645" y="5856"/>
                    <a:pt x="2988" y="5764"/>
                  </a:cubicBezTo>
                  <a:cubicBezTo>
                    <a:pt x="3266" y="5690"/>
                    <a:pt x="3505" y="5654"/>
                    <a:pt x="3710" y="5654"/>
                  </a:cubicBezTo>
                  <a:cubicBezTo>
                    <a:pt x="4611" y="5654"/>
                    <a:pt x="4831" y="6349"/>
                    <a:pt x="4608" y="7455"/>
                  </a:cubicBezTo>
                  <a:cubicBezTo>
                    <a:pt x="4417" y="8348"/>
                    <a:pt x="4453" y="9348"/>
                    <a:pt x="4405" y="10265"/>
                  </a:cubicBezTo>
                  <a:cubicBezTo>
                    <a:pt x="4262" y="12730"/>
                    <a:pt x="3750" y="15385"/>
                    <a:pt x="4334" y="17825"/>
                  </a:cubicBezTo>
                  <a:cubicBezTo>
                    <a:pt x="4621" y="19027"/>
                    <a:pt x="5578" y="19473"/>
                    <a:pt x="6624" y="19473"/>
                  </a:cubicBezTo>
                  <a:cubicBezTo>
                    <a:pt x="7443" y="19473"/>
                    <a:pt x="8317" y="19199"/>
                    <a:pt x="8965" y="18802"/>
                  </a:cubicBezTo>
                  <a:cubicBezTo>
                    <a:pt x="9406" y="18552"/>
                    <a:pt x="9739" y="18159"/>
                    <a:pt x="9906" y="17683"/>
                  </a:cubicBezTo>
                  <a:cubicBezTo>
                    <a:pt x="10466" y="15801"/>
                    <a:pt x="10144" y="13682"/>
                    <a:pt x="10108" y="11753"/>
                  </a:cubicBezTo>
                  <a:cubicBezTo>
                    <a:pt x="10073" y="9503"/>
                    <a:pt x="10085" y="7265"/>
                    <a:pt x="10144" y="5014"/>
                  </a:cubicBezTo>
                  <a:lnTo>
                    <a:pt x="10144" y="5014"/>
                  </a:lnTo>
                  <a:cubicBezTo>
                    <a:pt x="10137" y="5351"/>
                    <a:pt x="10419" y="5474"/>
                    <a:pt x="10829" y="5474"/>
                  </a:cubicBezTo>
                  <a:cubicBezTo>
                    <a:pt x="11796" y="5474"/>
                    <a:pt x="13472" y="4792"/>
                    <a:pt x="13740" y="4633"/>
                  </a:cubicBezTo>
                  <a:cubicBezTo>
                    <a:pt x="14418" y="4217"/>
                    <a:pt x="14990" y="3538"/>
                    <a:pt x="15026" y="2740"/>
                  </a:cubicBezTo>
                  <a:cubicBezTo>
                    <a:pt x="15073" y="1990"/>
                    <a:pt x="14633" y="1252"/>
                    <a:pt x="14014" y="811"/>
                  </a:cubicBezTo>
                  <a:cubicBezTo>
                    <a:pt x="13978" y="776"/>
                    <a:pt x="13930" y="752"/>
                    <a:pt x="13883" y="716"/>
                  </a:cubicBezTo>
                  <a:cubicBezTo>
                    <a:pt x="13287" y="335"/>
                    <a:pt x="12585" y="157"/>
                    <a:pt x="11894" y="73"/>
                  </a:cubicBezTo>
                  <a:cubicBezTo>
                    <a:pt x="11476" y="22"/>
                    <a:pt x="11057" y="1"/>
                    <a:pt x="10639" y="1"/>
                  </a:cubicBezTo>
                  <a:close/>
                </a:path>
              </a:pathLst>
            </a:custGeom>
            <a:solidFill>
              <a:srgbClr val="73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331;p59">
              <a:extLst>
                <a:ext uri="{FF2B5EF4-FFF2-40B4-BE49-F238E27FC236}">
                  <a16:creationId xmlns:a16="http://schemas.microsoft.com/office/drawing/2014/main" id="{64B24BC9-205B-4280-912C-2A6E24B64ED4}"/>
                </a:ext>
              </a:extLst>
            </p:cNvPr>
            <p:cNvSpPr/>
            <p:nvPr/>
          </p:nvSpPr>
          <p:spPr>
            <a:xfrm>
              <a:off x="5878463" y="2687684"/>
              <a:ext cx="809902" cy="911735"/>
            </a:xfrm>
            <a:custGeom>
              <a:avLst/>
              <a:gdLst/>
              <a:ahLst/>
              <a:cxnLst/>
              <a:rect l="l" t="t" r="r" b="b"/>
              <a:pathLst>
                <a:path w="16837" h="18954" extrusionOk="0">
                  <a:moveTo>
                    <a:pt x="13593" y="0"/>
                  </a:moveTo>
                  <a:cubicBezTo>
                    <a:pt x="13579" y="0"/>
                    <a:pt x="13564" y="0"/>
                    <a:pt x="13550" y="0"/>
                  </a:cubicBezTo>
                  <a:cubicBezTo>
                    <a:pt x="10693" y="48"/>
                    <a:pt x="10574" y="2179"/>
                    <a:pt x="11133" y="4430"/>
                  </a:cubicBezTo>
                  <a:cubicBezTo>
                    <a:pt x="11252" y="4965"/>
                    <a:pt x="11526" y="5918"/>
                    <a:pt x="11324" y="6454"/>
                  </a:cubicBezTo>
                  <a:cubicBezTo>
                    <a:pt x="11167" y="6856"/>
                    <a:pt x="10568" y="6942"/>
                    <a:pt x="9981" y="6942"/>
                  </a:cubicBezTo>
                  <a:cubicBezTo>
                    <a:pt x="9542" y="6942"/>
                    <a:pt x="9110" y="6894"/>
                    <a:pt x="8871" y="6894"/>
                  </a:cubicBezTo>
                  <a:cubicBezTo>
                    <a:pt x="8317" y="6902"/>
                    <a:pt x="7045" y="7651"/>
                    <a:pt x="6178" y="7651"/>
                  </a:cubicBezTo>
                  <a:cubicBezTo>
                    <a:pt x="5777" y="7651"/>
                    <a:pt x="5463" y="7492"/>
                    <a:pt x="5347" y="7025"/>
                  </a:cubicBezTo>
                  <a:cubicBezTo>
                    <a:pt x="5299" y="6751"/>
                    <a:pt x="5323" y="6466"/>
                    <a:pt x="5418" y="6204"/>
                  </a:cubicBezTo>
                  <a:cubicBezTo>
                    <a:pt x="5704" y="5108"/>
                    <a:pt x="6906" y="2334"/>
                    <a:pt x="5775" y="1334"/>
                  </a:cubicBezTo>
                  <a:cubicBezTo>
                    <a:pt x="5264" y="494"/>
                    <a:pt x="4464" y="90"/>
                    <a:pt x="3607" y="90"/>
                  </a:cubicBezTo>
                  <a:cubicBezTo>
                    <a:pt x="3128" y="90"/>
                    <a:pt x="2630" y="217"/>
                    <a:pt x="2156" y="465"/>
                  </a:cubicBezTo>
                  <a:cubicBezTo>
                    <a:pt x="1" y="1584"/>
                    <a:pt x="322" y="4846"/>
                    <a:pt x="441" y="6858"/>
                  </a:cubicBezTo>
                  <a:cubicBezTo>
                    <a:pt x="513" y="8073"/>
                    <a:pt x="656" y="9287"/>
                    <a:pt x="810" y="10502"/>
                  </a:cubicBezTo>
                  <a:cubicBezTo>
                    <a:pt x="977" y="11907"/>
                    <a:pt x="763" y="13324"/>
                    <a:pt x="656" y="14728"/>
                  </a:cubicBezTo>
                  <a:cubicBezTo>
                    <a:pt x="572" y="15919"/>
                    <a:pt x="537" y="17217"/>
                    <a:pt x="1441" y="18110"/>
                  </a:cubicBezTo>
                  <a:cubicBezTo>
                    <a:pt x="1998" y="18666"/>
                    <a:pt x="2966" y="18954"/>
                    <a:pt x="3833" y="18954"/>
                  </a:cubicBezTo>
                  <a:cubicBezTo>
                    <a:pt x="4135" y="18954"/>
                    <a:pt x="4424" y="18919"/>
                    <a:pt x="4680" y="18848"/>
                  </a:cubicBezTo>
                  <a:cubicBezTo>
                    <a:pt x="6347" y="18408"/>
                    <a:pt x="6311" y="16407"/>
                    <a:pt x="6240" y="15026"/>
                  </a:cubicBezTo>
                  <a:cubicBezTo>
                    <a:pt x="6144" y="13050"/>
                    <a:pt x="5216" y="11157"/>
                    <a:pt x="7978" y="10930"/>
                  </a:cubicBezTo>
                  <a:cubicBezTo>
                    <a:pt x="8340" y="10899"/>
                    <a:pt x="9170" y="10765"/>
                    <a:pt x="9923" y="10765"/>
                  </a:cubicBezTo>
                  <a:cubicBezTo>
                    <a:pt x="10582" y="10765"/>
                    <a:pt x="11182" y="10867"/>
                    <a:pt x="11359" y="11228"/>
                  </a:cubicBezTo>
                  <a:cubicBezTo>
                    <a:pt x="11502" y="11526"/>
                    <a:pt x="11455" y="11871"/>
                    <a:pt x="11395" y="12192"/>
                  </a:cubicBezTo>
                  <a:cubicBezTo>
                    <a:pt x="11002" y="14312"/>
                    <a:pt x="9859" y="17931"/>
                    <a:pt x="12883" y="18622"/>
                  </a:cubicBezTo>
                  <a:cubicBezTo>
                    <a:pt x="13194" y="18687"/>
                    <a:pt x="13732" y="18758"/>
                    <a:pt x="14275" y="18758"/>
                  </a:cubicBezTo>
                  <a:cubicBezTo>
                    <a:pt x="14918" y="18758"/>
                    <a:pt x="15569" y="18659"/>
                    <a:pt x="15860" y="18336"/>
                  </a:cubicBezTo>
                  <a:cubicBezTo>
                    <a:pt x="15979" y="18181"/>
                    <a:pt x="16062" y="18015"/>
                    <a:pt x="16110" y="17848"/>
                  </a:cubicBezTo>
                  <a:cubicBezTo>
                    <a:pt x="16836" y="15633"/>
                    <a:pt x="16372" y="13324"/>
                    <a:pt x="16241" y="11061"/>
                  </a:cubicBezTo>
                  <a:cubicBezTo>
                    <a:pt x="16181" y="10216"/>
                    <a:pt x="16158" y="9383"/>
                    <a:pt x="16181" y="8549"/>
                  </a:cubicBezTo>
                  <a:cubicBezTo>
                    <a:pt x="16217" y="6287"/>
                    <a:pt x="16824" y="4108"/>
                    <a:pt x="16515" y="1834"/>
                  </a:cubicBezTo>
                  <a:cubicBezTo>
                    <a:pt x="16338" y="481"/>
                    <a:pt x="14768" y="0"/>
                    <a:pt x="13593" y="0"/>
                  </a:cubicBezTo>
                  <a:close/>
                </a:path>
              </a:pathLst>
            </a:custGeom>
            <a:solidFill>
              <a:srgbClr val="B872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332;p59">
              <a:extLst>
                <a:ext uri="{FF2B5EF4-FFF2-40B4-BE49-F238E27FC236}">
                  <a16:creationId xmlns:a16="http://schemas.microsoft.com/office/drawing/2014/main" id="{5CED66AE-2F8A-43D1-AC78-CBFB61D9A857}"/>
                </a:ext>
              </a:extLst>
            </p:cNvPr>
            <p:cNvSpPr/>
            <p:nvPr/>
          </p:nvSpPr>
          <p:spPr>
            <a:xfrm>
              <a:off x="4390583" y="2690955"/>
              <a:ext cx="888309" cy="931938"/>
            </a:xfrm>
            <a:custGeom>
              <a:avLst/>
              <a:gdLst/>
              <a:ahLst/>
              <a:cxnLst/>
              <a:rect l="l" t="t" r="r" b="b"/>
              <a:pathLst>
                <a:path w="18467" h="19374" extrusionOk="0">
                  <a:moveTo>
                    <a:pt x="9735" y="5266"/>
                  </a:moveTo>
                  <a:cubicBezTo>
                    <a:pt x="10919" y="5266"/>
                    <a:pt x="12094" y="9746"/>
                    <a:pt x="11585" y="10196"/>
                  </a:cubicBezTo>
                  <a:cubicBezTo>
                    <a:pt x="11328" y="10417"/>
                    <a:pt x="10317" y="10587"/>
                    <a:pt x="9382" y="10587"/>
                  </a:cubicBezTo>
                  <a:cubicBezTo>
                    <a:pt x="8455" y="10587"/>
                    <a:pt x="7603" y="10420"/>
                    <a:pt x="7632" y="9969"/>
                  </a:cubicBezTo>
                  <a:cubicBezTo>
                    <a:pt x="7680" y="9065"/>
                    <a:pt x="8978" y="5302"/>
                    <a:pt x="9716" y="5266"/>
                  </a:cubicBezTo>
                  <a:cubicBezTo>
                    <a:pt x="9722" y="5266"/>
                    <a:pt x="9728" y="5266"/>
                    <a:pt x="9735" y="5266"/>
                  </a:cubicBezTo>
                  <a:close/>
                  <a:moveTo>
                    <a:pt x="9147" y="0"/>
                  </a:moveTo>
                  <a:cubicBezTo>
                    <a:pt x="8290" y="0"/>
                    <a:pt x="7419" y="232"/>
                    <a:pt x="6906" y="849"/>
                  </a:cubicBezTo>
                  <a:cubicBezTo>
                    <a:pt x="5870" y="2111"/>
                    <a:pt x="5406" y="3790"/>
                    <a:pt x="4787" y="5266"/>
                  </a:cubicBezTo>
                  <a:cubicBezTo>
                    <a:pt x="3882" y="7445"/>
                    <a:pt x="3155" y="9696"/>
                    <a:pt x="2393" y="11934"/>
                  </a:cubicBezTo>
                  <a:cubicBezTo>
                    <a:pt x="1870" y="13506"/>
                    <a:pt x="0" y="16637"/>
                    <a:pt x="881" y="18280"/>
                  </a:cubicBezTo>
                  <a:cubicBezTo>
                    <a:pt x="1306" y="19062"/>
                    <a:pt x="2116" y="19373"/>
                    <a:pt x="2988" y="19373"/>
                  </a:cubicBezTo>
                  <a:cubicBezTo>
                    <a:pt x="4120" y="19373"/>
                    <a:pt x="5357" y="18849"/>
                    <a:pt x="5989" y="18149"/>
                  </a:cubicBezTo>
                  <a:cubicBezTo>
                    <a:pt x="6573" y="17494"/>
                    <a:pt x="6965" y="16577"/>
                    <a:pt x="7775" y="16161"/>
                  </a:cubicBezTo>
                  <a:cubicBezTo>
                    <a:pt x="8322" y="15884"/>
                    <a:pt x="9574" y="15554"/>
                    <a:pt x="10663" y="15554"/>
                  </a:cubicBezTo>
                  <a:cubicBezTo>
                    <a:pt x="11448" y="15554"/>
                    <a:pt x="12148" y="15725"/>
                    <a:pt x="12442" y="16208"/>
                  </a:cubicBezTo>
                  <a:cubicBezTo>
                    <a:pt x="12954" y="17066"/>
                    <a:pt x="12847" y="18161"/>
                    <a:pt x="13847" y="18661"/>
                  </a:cubicBezTo>
                  <a:cubicBezTo>
                    <a:pt x="14152" y="18812"/>
                    <a:pt x="14639" y="18891"/>
                    <a:pt x="15185" y="18891"/>
                  </a:cubicBezTo>
                  <a:cubicBezTo>
                    <a:pt x="16619" y="18891"/>
                    <a:pt x="18458" y="18348"/>
                    <a:pt x="18467" y="17149"/>
                  </a:cubicBezTo>
                  <a:cubicBezTo>
                    <a:pt x="18467" y="16244"/>
                    <a:pt x="17800" y="15256"/>
                    <a:pt x="17455" y="14446"/>
                  </a:cubicBezTo>
                  <a:cubicBezTo>
                    <a:pt x="16550" y="12327"/>
                    <a:pt x="15609" y="10172"/>
                    <a:pt x="14883" y="7981"/>
                  </a:cubicBezTo>
                  <a:cubicBezTo>
                    <a:pt x="14514" y="6862"/>
                    <a:pt x="14252" y="5719"/>
                    <a:pt x="13931" y="4600"/>
                  </a:cubicBezTo>
                  <a:cubicBezTo>
                    <a:pt x="13359" y="2647"/>
                    <a:pt x="12728" y="873"/>
                    <a:pt x="10597" y="218"/>
                  </a:cubicBezTo>
                  <a:cubicBezTo>
                    <a:pt x="10172" y="84"/>
                    <a:pt x="9662" y="0"/>
                    <a:pt x="9147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333;p59">
              <a:extLst>
                <a:ext uri="{FF2B5EF4-FFF2-40B4-BE49-F238E27FC236}">
                  <a16:creationId xmlns:a16="http://schemas.microsoft.com/office/drawing/2014/main" id="{2FE2A122-E577-46A9-8864-C581B2584ECC}"/>
                </a:ext>
              </a:extLst>
            </p:cNvPr>
            <p:cNvSpPr/>
            <p:nvPr/>
          </p:nvSpPr>
          <p:spPr>
            <a:xfrm>
              <a:off x="4390583" y="2690955"/>
              <a:ext cx="888309" cy="931938"/>
            </a:xfrm>
            <a:custGeom>
              <a:avLst/>
              <a:gdLst/>
              <a:ahLst/>
              <a:cxnLst/>
              <a:rect l="l" t="t" r="r" b="b"/>
              <a:pathLst>
                <a:path w="18467" h="19374" extrusionOk="0">
                  <a:moveTo>
                    <a:pt x="9735" y="5266"/>
                  </a:moveTo>
                  <a:cubicBezTo>
                    <a:pt x="10919" y="5266"/>
                    <a:pt x="12094" y="9746"/>
                    <a:pt x="11585" y="10196"/>
                  </a:cubicBezTo>
                  <a:cubicBezTo>
                    <a:pt x="11328" y="10417"/>
                    <a:pt x="10317" y="10587"/>
                    <a:pt x="9382" y="10587"/>
                  </a:cubicBezTo>
                  <a:cubicBezTo>
                    <a:pt x="8455" y="10587"/>
                    <a:pt x="7603" y="10420"/>
                    <a:pt x="7632" y="9969"/>
                  </a:cubicBezTo>
                  <a:cubicBezTo>
                    <a:pt x="7680" y="9065"/>
                    <a:pt x="8978" y="5302"/>
                    <a:pt x="9716" y="5266"/>
                  </a:cubicBezTo>
                  <a:cubicBezTo>
                    <a:pt x="9722" y="5266"/>
                    <a:pt x="9728" y="5266"/>
                    <a:pt x="9735" y="5266"/>
                  </a:cubicBezTo>
                  <a:close/>
                  <a:moveTo>
                    <a:pt x="9147" y="0"/>
                  </a:moveTo>
                  <a:cubicBezTo>
                    <a:pt x="8290" y="0"/>
                    <a:pt x="7419" y="232"/>
                    <a:pt x="6906" y="849"/>
                  </a:cubicBezTo>
                  <a:cubicBezTo>
                    <a:pt x="5870" y="2111"/>
                    <a:pt x="5406" y="3790"/>
                    <a:pt x="4787" y="5266"/>
                  </a:cubicBezTo>
                  <a:cubicBezTo>
                    <a:pt x="3882" y="7445"/>
                    <a:pt x="3155" y="9696"/>
                    <a:pt x="2393" y="11934"/>
                  </a:cubicBezTo>
                  <a:cubicBezTo>
                    <a:pt x="1870" y="13506"/>
                    <a:pt x="0" y="16637"/>
                    <a:pt x="881" y="18280"/>
                  </a:cubicBezTo>
                  <a:cubicBezTo>
                    <a:pt x="1306" y="19062"/>
                    <a:pt x="2116" y="19373"/>
                    <a:pt x="2988" y="19373"/>
                  </a:cubicBezTo>
                  <a:cubicBezTo>
                    <a:pt x="4120" y="19373"/>
                    <a:pt x="5357" y="18849"/>
                    <a:pt x="5989" y="18149"/>
                  </a:cubicBezTo>
                  <a:cubicBezTo>
                    <a:pt x="6573" y="17494"/>
                    <a:pt x="6965" y="16577"/>
                    <a:pt x="7775" y="16161"/>
                  </a:cubicBezTo>
                  <a:cubicBezTo>
                    <a:pt x="8322" y="15884"/>
                    <a:pt x="9574" y="15554"/>
                    <a:pt x="10663" y="15554"/>
                  </a:cubicBezTo>
                  <a:cubicBezTo>
                    <a:pt x="11448" y="15554"/>
                    <a:pt x="12148" y="15725"/>
                    <a:pt x="12442" y="16208"/>
                  </a:cubicBezTo>
                  <a:cubicBezTo>
                    <a:pt x="12954" y="17066"/>
                    <a:pt x="12847" y="18161"/>
                    <a:pt x="13847" y="18661"/>
                  </a:cubicBezTo>
                  <a:cubicBezTo>
                    <a:pt x="14152" y="18812"/>
                    <a:pt x="14639" y="18891"/>
                    <a:pt x="15185" y="18891"/>
                  </a:cubicBezTo>
                  <a:cubicBezTo>
                    <a:pt x="16619" y="18891"/>
                    <a:pt x="18458" y="18348"/>
                    <a:pt x="18467" y="17149"/>
                  </a:cubicBezTo>
                  <a:cubicBezTo>
                    <a:pt x="18467" y="16244"/>
                    <a:pt x="17800" y="15256"/>
                    <a:pt x="17455" y="14446"/>
                  </a:cubicBezTo>
                  <a:cubicBezTo>
                    <a:pt x="16550" y="12327"/>
                    <a:pt x="15609" y="10172"/>
                    <a:pt x="14883" y="7981"/>
                  </a:cubicBezTo>
                  <a:cubicBezTo>
                    <a:pt x="14514" y="6862"/>
                    <a:pt x="14252" y="5719"/>
                    <a:pt x="13931" y="4600"/>
                  </a:cubicBezTo>
                  <a:cubicBezTo>
                    <a:pt x="13359" y="2647"/>
                    <a:pt x="12728" y="873"/>
                    <a:pt x="10597" y="218"/>
                  </a:cubicBezTo>
                  <a:cubicBezTo>
                    <a:pt x="10172" y="84"/>
                    <a:pt x="9662" y="0"/>
                    <a:pt x="9147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334;p59">
              <a:extLst>
                <a:ext uri="{FF2B5EF4-FFF2-40B4-BE49-F238E27FC236}">
                  <a16:creationId xmlns:a16="http://schemas.microsoft.com/office/drawing/2014/main" id="{CCC0FA89-69CC-4ADE-9D25-B0E598F7357D}"/>
                </a:ext>
              </a:extLst>
            </p:cNvPr>
            <p:cNvSpPr/>
            <p:nvPr/>
          </p:nvSpPr>
          <p:spPr>
            <a:xfrm>
              <a:off x="5150011" y="2691099"/>
              <a:ext cx="430710" cy="912601"/>
            </a:xfrm>
            <a:custGeom>
              <a:avLst/>
              <a:gdLst/>
              <a:ahLst/>
              <a:cxnLst/>
              <a:rect l="l" t="t" r="r" b="b"/>
              <a:pathLst>
                <a:path w="8954" h="18972" extrusionOk="0">
                  <a:moveTo>
                    <a:pt x="2477" y="1"/>
                  </a:moveTo>
                  <a:lnTo>
                    <a:pt x="2477" y="1"/>
                  </a:lnTo>
                  <a:cubicBezTo>
                    <a:pt x="1941" y="72"/>
                    <a:pt x="1441" y="310"/>
                    <a:pt x="1048" y="691"/>
                  </a:cubicBezTo>
                  <a:cubicBezTo>
                    <a:pt x="667" y="1084"/>
                    <a:pt x="476" y="1620"/>
                    <a:pt x="321" y="2144"/>
                  </a:cubicBezTo>
                  <a:cubicBezTo>
                    <a:pt x="143" y="2763"/>
                    <a:pt x="0" y="3418"/>
                    <a:pt x="131" y="4061"/>
                  </a:cubicBezTo>
                  <a:cubicBezTo>
                    <a:pt x="340" y="5072"/>
                    <a:pt x="1088" y="5408"/>
                    <a:pt x="1919" y="5408"/>
                  </a:cubicBezTo>
                  <a:cubicBezTo>
                    <a:pt x="2272" y="5408"/>
                    <a:pt x="2640" y="5348"/>
                    <a:pt x="2988" y="5252"/>
                  </a:cubicBezTo>
                  <a:cubicBezTo>
                    <a:pt x="3260" y="5180"/>
                    <a:pt x="3496" y="5146"/>
                    <a:pt x="3697" y="5146"/>
                  </a:cubicBezTo>
                  <a:cubicBezTo>
                    <a:pt x="4609" y="5146"/>
                    <a:pt x="4832" y="5843"/>
                    <a:pt x="4608" y="6954"/>
                  </a:cubicBezTo>
                  <a:cubicBezTo>
                    <a:pt x="4429" y="7847"/>
                    <a:pt x="4465" y="8847"/>
                    <a:pt x="4405" y="9764"/>
                  </a:cubicBezTo>
                  <a:cubicBezTo>
                    <a:pt x="4262" y="12229"/>
                    <a:pt x="3750" y="14884"/>
                    <a:pt x="4334" y="17324"/>
                  </a:cubicBezTo>
                  <a:cubicBezTo>
                    <a:pt x="4614" y="18526"/>
                    <a:pt x="5569" y="18972"/>
                    <a:pt x="6613" y="18972"/>
                  </a:cubicBezTo>
                  <a:cubicBezTo>
                    <a:pt x="7431" y="18972"/>
                    <a:pt x="8305" y="18698"/>
                    <a:pt x="8954" y="18301"/>
                  </a:cubicBezTo>
                  <a:cubicBezTo>
                    <a:pt x="8346" y="18063"/>
                    <a:pt x="7811" y="17741"/>
                    <a:pt x="7441" y="17194"/>
                  </a:cubicBezTo>
                  <a:cubicBezTo>
                    <a:pt x="7156" y="16765"/>
                    <a:pt x="7037" y="16253"/>
                    <a:pt x="6929" y="15753"/>
                  </a:cubicBezTo>
                  <a:cubicBezTo>
                    <a:pt x="6298" y="12800"/>
                    <a:pt x="6239" y="9764"/>
                    <a:pt x="6751" y="6787"/>
                  </a:cubicBezTo>
                  <a:cubicBezTo>
                    <a:pt x="6941" y="5680"/>
                    <a:pt x="7156" y="4371"/>
                    <a:pt x="6370" y="3549"/>
                  </a:cubicBezTo>
                  <a:cubicBezTo>
                    <a:pt x="5453" y="2585"/>
                    <a:pt x="3786" y="2989"/>
                    <a:pt x="2596" y="2382"/>
                  </a:cubicBezTo>
                  <a:cubicBezTo>
                    <a:pt x="2405" y="2299"/>
                    <a:pt x="2250" y="2156"/>
                    <a:pt x="2143" y="1977"/>
                  </a:cubicBezTo>
                  <a:cubicBezTo>
                    <a:pt x="2084" y="1787"/>
                    <a:pt x="2072" y="1573"/>
                    <a:pt x="2119" y="1382"/>
                  </a:cubicBezTo>
                  <a:cubicBezTo>
                    <a:pt x="2203" y="918"/>
                    <a:pt x="2322" y="453"/>
                    <a:pt x="2477" y="1"/>
                  </a:cubicBezTo>
                  <a:close/>
                </a:path>
              </a:pathLst>
            </a:custGeom>
            <a:solidFill>
              <a:srgbClr val="36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335;p59">
              <a:extLst>
                <a:ext uri="{FF2B5EF4-FFF2-40B4-BE49-F238E27FC236}">
                  <a16:creationId xmlns:a16="http://schemas.microsoft.com/office/drawing/2014/main" id="{372CCAB8-B708-48C1-B712-F7532B816D84}"/>
                </a:ext>
              </a:extLst>
            </p:cNvPr>
            <p:cNvSpPr/>
            <p:nvPr/>
          </p:nvSpPr>
          <p:spPr>
            <a:xfrm>
              <a:off x="3709608" y="3302759"/>
              <a:ext cx="3511" cy="110010"/>
            </a:xfrm>
            <a:custGeom>
              <a:avLst/>
              <a:gdLst/>
              <a:ahLst/>
              <a:cxnLst/>
              <a:rect l="l" t="t" r="r" b="b"/>
              <a:pathLst>
                <a:path w="73" h="2287" extrusionOk="0">
                  <a:moveTo>
                    <a:pt x="13" y="1"/>
                  </a:moveTo>
                  <a:cubicBezTo>
                    <a:pt x="13" y="763"/>
                    <a:pt x="1" y="1525"/>
                    <a:pt x="48" y="2287"/>
                  </a:cubicBezTo>
                  <a:cubicBezTo>
                    <a:pt x="72" y="1525"/>
                    <a:pt x="48" y="763"/>
                    <a:pt x="13" y="1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336;p59">
              <a:extLst>
                <a:ext uri="{FF2B5EF4-FFF2-40B4-BE49-F238E27FC236}">
                  <a16:creationId xmlns:a16="http://schemas.microsoft.com/office/drawing/2014/main" id="{D97E0658-2579-4C7C-8596-84ED033DAF2A}"/>
                </a:ext>
              </a:extLst>
            </p:cNvPr>
            <p:cNvSpPr/>
            <p:nvPr/>
          </p:nvSpPr>
          <p:spPr>
            <a:xfrm>
              <a:off x="3391175" y="2672243"/>
              <a:ext cx="212565" cy="921548"/>
            </a:xfrm>
            <a:custGeom>
              <a:avLst/>
              <a:gdLst/>
              <a:ahLst/>
              <a:cxnLst/>
              <a:rect l="l" t="t" r="r" b="b"/>
              <a:pathLst>
                <a:path w="4419" h="19158" extrusionOk="0">
                  <a:moveTo>
                    <a:pt x="3323" y="0"/>
                  </a:moveTo>
                  <a:cubicBezTo>
                    <a:pt x="2525" y="119"/>
                    <a:pt x="1811" y="381"/>
                    <a:pt x="1299" y="786"/>
                  </a:cubicBezTo>
                  <a:cubicBezTo>
                    <a:pt x="1" y="1822"/>
                    <a:pt x="656" y="4179"/>
                    <a:pt x="751" y="5560"/>
                  </a:cubicBezTo>
                  <a:cubicBezTo>
                    <a:pt x="965" y="8882"/>
                    <a:pt x="1144" y="12192"/>
                    <a:pt x="1084" y="15538"/>
                  </a:cubicBezTo>
                  <a:cubicBezTo>
                    <a:pt x="1061" y="17264"/>
                    <a:pt x="1144" y="18883"/>
                    <a:pt x="3204" y="19110"/>
                  </a:cubicBezTo>
                  <a:cubicBezTo>
                    <a:pt x="3474" y="19141"/>
                    <a:pt x="3743" y="19157"/>
                    <a:pt x="4013" y="19157"/>
                  </a:cubicBezTo>
                  <a:cubicBezTo>
                    <a:pt x="4148" y="19157"/>
                    <a:pt x="4283" y="19153"/>
                    <a:pt x="4418" y="19145"/>
                  </a:cubicBezTo>
                  <a:cubicBezTo>
                    <a:pt x="4216" y="19014"/>
                    <a:pt x="4049" y="18848"/>
                    <a:pt x="3906" y="18657"/>
                  </a:cubicBezTo>
                  <a:cubicBezTo>
                    <a:pt x="3442" y="17990"/>
                    <a:pt x="3311" y="17145"/>
                    <a:pt x="3204" y="16335"/>
                  </a:cubicBezTo>
                  <a:cubicBezTo>
                    <a:pt x="2977" y="14680"/>
                    <a:pt x="2751" y="13014"/>
                    <a:pt x="2525" y="11347"/>
                  </a:cubicBezTo>
                  <a:cubicBezTo>
                    <a:pt x="2227" y="9215"/>
                    <a:pt x="1942" y="7072"/>
                    <a:pt x="2061" y="4929"/>
                  </a:cubicBezTo>
                  <a:cubicBezTo>
                    <a:pt x="2156" y="3227"/>
                    <a:pt x="2537" y="1500"/>
                    <a:pt x="3323" y="0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337;p59">
              <a:extLst>
                <a:ext uri="{FF2B5EF4-FFF2-40B4-BE49-F238E27FC236}">
                  <a16:creationId xmlns:a16="http://schemas.microsoft.com/office/drawing/2014/main" id="{EB33ABF4-95FA-4573-949D-257428B1AF6C}"/>
                </a:ext>
              </a:extLst>
            </p:cNvPr>
            <p:cNvSpPr/>
            <p:nvPr/>
          </p:nvSpPr>
          <p:spPr>
            <a:xfrm>
              <a:off x="3715332" y="2955706"/>
              <a:ext cx="332244" cy="641976"/>
            </a:xfrm>
            <a:custGeom>
              <a:avLst/>
              <a:gdLst/>
              <a:ahLst/>
              <a:cxnLst/>
              <a:rect l="l" t="t" r="r" b="b"/>
              <a:pathLst>
                <a:path w="6907" h="13346" extrusionOk="0">
                  <a:moveTo>
                    <a:pt x="13" y="1"/>
                  </a:moveTo>
                  <a:lnTo>
                    <a:pt x="1" y="989"/>
                  </a:lnTo>
                  <a:cubicBezTo>
                    <a:pt x="275" y="1525"/>
                    <a:pt x="370" y="2156"/>
                    <a:pt x="453" y="2739"/>
                  </a:cubicBezTo>
                  <a:cubicBezTo>
                    <a:pt x="632" y="4049"/>
                    <a:pt x="489" y="5406"/>
                    <a:pt x="691" y="6716"/>
                  </a:cubicBezTo>
                  <a:cubicBezTo>
                    <a:pt x="977" y="8514"/>
                    <a:pt x="858" y="10871"/>
                    <a:pt x="2156" y="12300"/>
                  </a:cubicBezTo>
                  <a:cubicBezTo>
                    <a:pt x="2754" y="12970"/>
                    <a:pt x="3694" y="13346"/>
                    <a:pt x="4615" y="13346"/>
                  </a:cubicBezTo>
                  <a:cubicBezTo>
                    <a:pt x="5068" y="13346"/>
                    <a:pt x="5517" y="13254"/>
                    <a:pt x="5918" y="13062"/>
                  </a:cubicBezTo>
                  <a:cubicBezTo>
                    <a:pt x="6371" y="12836"/>
                    <a:pt x="6716" y="12455"/>
                    <a:pt x="6906" y="12002"/>
                  </a:cubicBezTo>
                  <a:lnTo>
                    <a:pt x="6906" y="12002"/>
                  </a:lnTo>
                  <a:cubicBezTo>
                    <a:pt x="6732" y="12037"/>
                    <a:pt x="6551" y="12059"/>
                    <a:pt x="6374" y="12059"/>
                  </a:cubicBezTo>
                  <a:cubicBezTo>
                    <a:pt x="6309" y="12059"/>
                    <a:pt x="6244" y="12056"/>
                    <a:pt x="6180" y="12050"/>
                  </a:cubicBezTo>
                  <a:cubicBezTo>
                    <a:pt x="4025" y="11847"/>
                    <a:pt x="2608" y="9668"/>
                    <a:pt x="2108" y="7549"/>
                  </a:cubicBezTo>
                  <a:cubicBezTo>
                    <a:pt x="1608" y="5442"/>
                    <a:pt x="1715" y="3215"/>
                    <a:pt x="965" y="1191"/>
                  </a:cubicBezTo>
                  <a:cubicBezTo>
                    <a:pt x="787" y="691"/>
                    <a:pt x="513" y="179"/>
                    <a:pt x="13" y="1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338;p59">
              <a:extLst>
                <a:ext uri="{FF2B5EF4-FFF2-40B4-BE49-F238E27FC236}">
                  <a16:creationId xmlns:a16="http://schemas.microsoft.com/office/drawing/2014/main" id="{C8366E8C-9763-4D31-A327-E7944E949B4F}"/>
                </a:ext>
              </a:extLst>
            </p:cNvPr>
            <p:cNvSpPr/>
            <p:nvPr/>
          </p:nvSpPr>
          <p:spPr>
            <a:xfrm>
              <a:off x="4134586" y="2987068"/>
              <a:ext cx="146665" cy="614221"/>
            </a:xfrm>
            <a:custGeom>
              <a:avLst/>
              <a:gdLst/>
              <a:ahLst/>
              <a:cxnLst/>
              <a:rect l="l" t="t" r="r" b="b"/>
              <a:pathLst>
                <a:path w="3049" h="12769" extrusionOk="0">
                  <a:moveTo>
                    <a:pt x="780" y="0"/>
                  </a:moveTo>
                  <a:cubicBezTo>
                    <a:pt x="731" y="0"/>
                    <a:pt x="681" y="9"/>
                    <a:pt x="631" y="27"/>
                  </a:cubicBezTo>
                  <a:cubicBezTo>
                    <a:pt x="536" y="51"/>
                    <a:pt x="465" y="111"/>
                    <a:pt x="405" y="182"/>
                  </a:cubicBezTo>
                  <a:cubicBezTo>
                    <a:pt x="572" y="230"/>
                    <a:pt x="703" y="337"/>
                    <a:pt x="786" y="492"/>
                  </a:cubicBezTo>
                  <a:cubicBezTo>
                    <a:pt x="1036" y="956"/>
                    <a:pt x="1048" y="1516"/>
                    <a:pt x="1024" y="2051"/>
                  </a:cubicBezTo>
                  <a:cubicBezTo>
                    <a:pt x="965" y="4052"/>
                    <a:pt x="727" y="6040"/>
                    <a:pt x="346" y="8016"/>
                  </a:cubicBezTo>
                  <a:cubicBezTo>
                    <a:pt x="191" y="8826"/>
                    <a:pt x="0" y="9647"/>
                    <a:pt x="84" y="10481"/>
                  </a:cubicBezTo>
                  <a:cubicBezTo>
                    <a:pt x="167" y="11302"/>
                    <a:pt x="560" y="12148"/>
                    <a:pt x="1298" y="12529"/>
                  </a:cubicBezTo>
                  <a:cubicBezTo>
                    <a:pt x="1643" y="12705"/>
                    <a:pt x="2023" y="12768"/>
                    <a:pt x="2409" y="12768"/>
                  </a:cubicBezTo>
                  <a:cubicBezTo>
                    <a:pt x="2622" y="12768"/>
                    <a:pt x="2837" y="12749"/>
                    <a:pt x="3048" y="12719"/>
                  </a:cubicBezTo>
                  <a:cubicBezTo>
                    <a:pt x="1655" y="11136"/>
                    <a:pt x="1500" y="8707"/>
                    <a:pt x="1774" y="6552"/>
                  </a:cubicBezTo>
                  <a:cubicBezTo>
                    <a:pt x="2048" y="4504"/>
                    <a:pt x="2548" y="2242"/>
                    <a:pt x="1453" y="492"/>
                  </a:cubicBezTo>
                  <a:cubicBezTo>
                    <a:pt x="1292" y="250"/>
                    <a:pt x="1046" y="0"/>
                    <a:pt x="780" y="0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339;p59">
              <a:extLst>
                <a:ext uri="{FF2B5EF4-FFF2-40B4-BE49-F238E27FC236}">
                  <a16:creationId xmlns:a16="http://schemas.microsoft.com/office/drawing/2014/main" id="{54880406-E196-4274-A592-59CFB1886515}"/>
                </a:ext>
              </a:extLst>
            </p:cNvPr>
            <p:cNvSpPr/>
            <p:nvPr/>
          </p:nvSpPr>
          <p:spPr>
            <a:xfrm>
              <a:off x="4391160" y="2690666"/>
              <a:ext cx="813846" cy="932178"/>
            </a:xfrm>
            <a:custGeom>
              <a:avLst/>
              <a:gdLst/>
              <a:ahLst/>
              <a:cxnLst/>
              <a:rect l="l" t="t" r="r" b="b"/>
              <a:pathLst>
                <a:path w="16919" h="19379" extrusionOk="0">
                  <a:moveTo>
                    <a:pt x="9153" y="0"/>
                  </a:moveTo>
                  <a:cubicBezTo>
                    <a:pt x="8292" y="0"/>
                    <a:pt x="7416" y="237"/>
                    <a:pt x="6894" y="855"/>
                  </a:cubicBezTo>
                  <a:cubicBezTo>
                    <a:pt x="5858" y="2117"/>
                    <a:pt x="5394" y="3796"/>
                    <a:pt x="4775" y="5272"/>
                  </a:cubicBezTo>
                  <a:cubicBezTo>
                    <a:pt x="3870" y="7451"/>
                    <a:pt x="3143" y="9702"/>
                    <a:pt x="2393" y="11940"/>
                  </a:cubicBezTo>
                  <a:cubicBezTo>
                    <a:pt x="1858" y="13512"/>
                    <a:pt x="0" y="16643"/>
                    <a:pt x="869" y="18286"/>
                  </a:cubicBezTo>
                  <a:cubicBezTo>
                    <a:pt x="1293" y="19067"/>
                    <a:pt x="2102" y="19378"/>
                    <a:pt x="2972" y="19378"/>
                  </a:cubicBezTo>
                  <a:cubicBezTo>
                    <a:pt x="4105" y="19378"/>
                    <a:pt x="5344" y="18850"/>
                    <a:pt x="5977" y="18143"/>
                  </a:cubicBezTo>
                  <a:cubicBezTo>
                    <a:pt x="6561" y="17500"/>
                    <a:pt x="6953" y="16583"/>
                    <a:pt x="7763" y="16167"/>
                  </a:cubicBezTo>
                  <a:cubicBezTo>
                    <a:pt x="8317" y="15890"/>
                    <a:pt x="9567" y="15560"/>
                    <a:pt x="10655" y="15560"/>
                  </a:cubicBezTo>
                  <a:cubicBezTo>
                    <a:pt x="11438" y="15560"/>
                    <a:pt x="12136" y="15731"/>
                    <a:pt x="12430" y="16214"/>
                  </a:cubicBezTo>
                  <a:cubicBezTo>
                    <a:pt x="12942" y="17060"/>
                    <a:pt x="12835" y="18167"/>
                    <a:pt x="13835" y="18655"/>
                  </a:cubicBezTo>
                  <a:cubicBezTo>
                    <a:pt x="14145" y="18810"/>
                    <a:pt x="14645" y="18890"/>
                    <a:pt x="15203" y="18890"/>
                  </a:cubicBezTo>
                  <a:cubicBezTo>
                    <a:pt x="15761" y="18890"/>
                    <a:pt x="16377" y="18810"/>
                    <a:pt x="16919" y="18643"/>
                  </a:cubicBezTo>
                  <a:cubicBezTo>
                    <a:pt x="15895" y="18453"/>
                    <a:pt x="15002" y="17845"/>
                    <a:pt x="14454" y="16952"/>
                  </a:cubicBezTo>
                  <a:cubicBezTo>
                    <a:pt x="14109" y="16369"/>
                    <a:pt x="13931" y="15690"/>
                    <a:pt x="13526" y="15143"/>
                  </a:cubicBezTo>
                  <a:cubicBezTo>
                    <a:pt x="12936" y="14354"/>
                    <a:pt x="11957" y="13997"/>
                    <a:pt x="10964" y="13997"/>
                  </a:cubicBezTo>
                  <a:cubicBezTo>
                    <a:pt x="10473" y="13997"/>
                    <a:pt x="9978" y="14084"/>
                    <a:pt x="9525" y="14250"/>
                  </a:cubicBezTo>
                  <a:cubicBezTo>
                    <a:pt x="8144" y="14738"/>
                    <a:pt x="7049" y="15798"/>
                    <a:pt x="6001" y="16822"/>
                  </a:cubicBezTo>
                  <a:cubicBezTo>
                    <a:pt x="5505" y="17306"/>
                    <a:pt x="4907" y="17832"/>
                    <a:pt x="4236" y="17832"/>
                  </a:cubicBezTo>
                  <a:cubicBezTo>
                    <a:pt x="4182" y="17832"/>
                    <a:pt x="4127" y="17829"/>
                    <a:pt x="4072" y="17822"/>
                  </a:cubicBezTo>
                  <a:cubicBezTo>
                    <a:pt x="3322" y="17726"/>
                    <a:pt x="2822" y="16988"/>
                    <a:pt x="2739" y="16250"/>
                  </a:cubicBezTo>
                  <a:cubicBezTo>
                    <a:pt x="2667" y="15500"/>
                    <a:pt x="2917" y="14774"/>
                    <a:pt x="3179" y="14083"/>
                  </a:cubicBezTo>
                  <a:cubicBezTo>
                    <a:pt x="4965" y="9273"/>
                    <a:pt x="7192" y="4630"/>
                    <a:pt x="9454" y="10"/>
                  </a:cubicBezTo>
                  <a:cubicBezTo>
                    <a:pt x="9354" y="4"/>
                    <a:pt x="9254" y="0"/>
                    <a:pt x="9153" y="0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340;p59">
              <a:extLst>
                <a:ext uri="{FF2B5EF4-FFF2-40B4-BE49-F238E27FC236}">
                  <a16:creationId xmlns:a16="http://schemas.microsoft.com/office/drawing/2014/main" id="{DA308263-5807-46B8-9C98-1D176D1C2D15}"/>
                </a:ext>
              </a:extLst>
            </p:cNvPr>
            <p:cNvSpPr/>
            <p:nvPr/>
          </p:nvSpPr>
          <p:spPr>
            <a:xfrm>
              <a:off x="5879040" y="2699132"/>
              <a:ext cx="301314" cy="900286"/>
            </a:xfrm>
            <a:custGeom>
              <a:avLst/>
              <a:gdLst/>
              <a:ahLst/>
              <a:cxnLst/>
              <a:rect l="l" t="t" r="r" b="b"/>
              <a:pathLst>
                <a:path w="6264" h="18716" extrusionOk="0">
                  <a:moveTo>
                    <a:pt x="2715" y="1"/>
                  </a:moveTo>
                  <a:lnTo>
                    <a:pt x="2715" y="1"/>
                  </a:lnTo>
                  <a:cubicBezTo>
                    <a:pt x="2513" y="60"/>
                    <a:pt x="2334" y="132"/>
                    <a:pt x="2156" y="227"/>
                  </a:cubicBezTo>
                  <a:cubicBezTo>
                    <a:pt x="1" y="1346"/>
                    <a:pt x="310" y="4608"/>
                    <a:pt x="429" y="6632"/>
                  </a:cubicBezTo>
                  <a:cubicBezTo>
                    <a:pt x="501" y="7847"/>
                    <a:pt x="644" y="9061"/>
                    <a:pt x="798" y="10264"/>
                  </a:cubicBezTo>
                  <a:cubicBezTo>
                    <a:pt x="965" y="11681"/>
                    <a:pt x="751" y="13097"/>
                    <a:pt x="644" y="14502"/>
                  </a:cubicBezTo>
                  <a:cubicBezTo>
                    <a:pt x="548" y="15669"/>
                    <a:pt x="525" y="16979"/>
                    <a:pt x="1429" y="17872"/>
                  </a:cubicBezTo>
                  <a:cubicBezTo>
                    <a:pt x="1977" y="18428"/>
                    <a:pt x="2943" y="18716"/>
                    <a:pt x="3814" y="18716"/>
                  </a:cubicBezTo>
                  <a:cubicBezTo>
                    <a:pt x="4117" y="18716"/>
                    <a:pt x="4409" y="18681"/>
                    <a:pt x="4668" y="18610"/>
                  </a:cubicBezTo>
                  <a:cubicBezTo>
                    <a:pt x="6109" y="18217"/>
                    <a:pt x="6263" y="16657"/>
                    <a:pt x="6240" y="15360"/>
                  </a:cubicBezTo>
                  <a:lnTo>
                    <a:pt x="6240" y="15360"/>
                  </a:lnTo>
                  <a:cubicBezTo>
                    <a:pt x="6228" y="15443"/>
                    <a:pt x="6192" y="15538"/>
                    <a:pt x="6156" y="15622"/>
                  </a:cubicBezTo>
                  <a:cubicBezTo>
                    <a:pt x="5926" y="16241"/>
                    <a:pt x="5269" y="16728"/>
                    <a:pt x="4649" y="16728"/>
                  </a:cubicBezTo>
                  <a:cubicBezTo>
                    <a:pt x="4434" y="16728"/>
                    <a:pt x="4224" y="16670"/>
                    <a:pt x="4037" y="16538"/>
                  </a:cubicBezTo>
                  <a:cubicBezTo>
                    <a:pt x="3858" y="16384"/>
                    <a:pt x="3704" y="16205"/>
                    <a:pt x="3584" y="15991"/>
                  </a:cubicBezTo>
                  <a:cubicBezTo>
                    <a:pt x="2870" y="14848"/>
                    <a:pt x="2572" y="13502"/>
                    <a:pt x="2358" y="12169"/>
                  </a:cubicBezTo>
                  <a:cubicBezTo>
                    <a:pt x="1668" y="8133"/>
                    <a:pt x="1608" y="3930"/>
                    <a:pt x="2715" y="1"/>
                  </a:cubicBezTo>
                  <a:close/>
                </a:path>
              </a:pathLst>
            </a:custGeom>
            <a:solidFill>
              <a:srgbClr val="8F58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1341;p59">
              <a:extLst>
                <a:ext uri="{FF2B5EF4-FFF2-40B4-BE49-F238E27FC236}">
                  <a16:creationId xmlns:a16="http://schemas.microsoft.com/office/drawing/2014/main" id="{74D50804-B62F-4A53-8146-7374F4D8211F}"/>
                </a:ext>
              </a:extLst>
            </p:cNvPr>
            <p:cNvSpPr/>
            <p:nvPr/>
          </p:nvSpPr>
          <p:spPr>
            <a:xfrm>
              <a:off x="6168275" y="3133586"/>
              <a:ext cx="376883" cy="452741"/>
            </a:xfrm>
            <a:custGeom>
              <a:avLst/>
              <a:gdLst/>
              <a:ahLst/>
              <a:cxnLst/>
              <a:rect l="l" t="t" r="r" b="b"/>
              <a:pathLst>
                <a:path w="7835" h="9412" extrusionOk="0">
                  <a:moveTo>
                    <a:pt x="4721" y="1"/>
                  </a:moveTo>
                  <a:cubicBezTo>
                    <a:pt x="3771" y="1"/>
                    <a:pt x="2829" y="80"/>
                    <a:pt x="1929" y="375"/>
                  </a:cubicBezTo>
                  <a:cubicBezTo>
                    <a:pt x="1346" y="577"/>
                    <a:pt x="762" y="875"/>
                    <a:pt x="417" y="1375"/>
                  </a:cubicBezTo>
                  <a:cubicBezTo>
                    <a:pt x="96" y="1839"/>
                    <a:pt x="0" y="2399"/>
                    <a:pt x="24" y="2970"/>
                  </a:cubicBezTo>
                  <a:cubicBezTo>
                    <a:pt x="143" y="2268"/>
                    <a:pt x="619" y="1768"/>
                    <a:pt x="1953" y="1660"/>
                  </a:cubicBezTo>
                  <a:cubicBezTo>
                    <a:pt x="2317" y="1628"/>
                    <a:pt x="3153" y="1490"/>
                    <a:pt x="3908" y="1490"/>
                  </a:cubicBezTo>
                  <a:cubicBezTo>
                    <a:pt x="4560" y="1490"/>
                    <a:pt x="5151" y="1594"/>
                    <a:pt x="5322" y="1958"/>
                  </a:cubicBezTo>
                  <a:cubicBezTo>
                    <a:pt x="5477" y="2256"/>
                    <a:pt x="5430" y="2601"/>
                    <a:pt x="5370" y="2922"/>
                  </a:cubicBezTo>
                  <a:cubicBezTo>
                    <a:pt x="4965" y="5042"/>
                    <a:pt x="3834" y="8649"/>
                    <a:pt x="6858" y="9340"/>
                  </a:cubicBezTo>
                  <a:cubicBezTo>
                    <a:pt x="6965" y="9364"/>
                    <a:pt x="7096" y="9388"/>
                    <a:pt x="7251" y="9411"/>
                  </a:cubicBezTo>
                  <a:cubicBezTo>
                    <a:pt x="6704" y="8292"/>
                    <a:pt x="6489" y="7042"/>
                    <a:pt x="6644" y="5816"/>
                  </a:cubicBezTo>
                  <a:cubicBezTo>
                    <a:pt x="6882" y="4065"/>
                    <a:pt x="7835" y="2280"/>
                    <a:pt x="7216" y="625"/>
                  </a:cubicBezTo>
                  <a:cubicBezTo>
                    <a:pt x="7168" y="446"/>
                    <a:pt x="7061" y="291"/>
                    <a:pt x="6918" y="184"/>
                  </a:cubicBezTo>
                  <a:cubicBezTo>
                    <a:pt x="6768" y="98"/>
                    <a:pt x="6589" y="51"/>
                    <a:pt x="6416" y="51"/>
                  </a:cubicBezTo>
                  <a:cubicBezTo>
                    <a:pt x="6397" y="51"/>
                    <a:pt x="6378" y="52"/>
                    <a:pt x="6358" y="53"/>
                  </a:cubicBezTo>
                  <a:cubicBezTo>
                    <a:pt x="5815" y="27"/>
                    <a:pt x="5267" y="1"/>
                    <a:pt x="4721" y="1"/>
                  </a:cubicBezTo>
                  <a:close/>
                </a:path>
              </a:pathLst>
            </a:custGeom>
            <a:solidFill>
              <a:srgbClr val="8F58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6" name="Google Shape;548;p38">
            <a:extLst>
              <a:ext uri="{FF2B5EF4-FFF2-40B4-BE49-F238E27FC236}">
                <a16:creationId xmlns:a16="http://schemas.microsoft.com/office/drawing/2014/main" id="{C5A43586-C652-4CF0-9AE2-D110423B3E90}"/>
              </a:ext>
            </a:extLst>
          </p:cNvPr>
          <p:cNvGrpSpPr/>
          <p:nvPr/>
        </p:nvGrpSpPr>
        <p:grpSpPr>
          <a:xfrm>
            <a:off x="5242754" y="-147743"/>
            <a:ext cx="3304606" cy="1747862"/>
            <a:chOff x="3097975" y="807826"/>
            <a:chExt cx="2943183" cy="1556699"/>
          </a:xfrm>
        </p:grpSpPr>
        <p:grpSp>
          <p:nvGrpSpPr>
            <p:cNvPr id="97" name="Google Shape;549;p38">
              <a:extLst>
                <a:ext uri="{FF2B5EF4-FFF2-40B4-BE49-F238E27FC236}">
                  <a16:creationId xmlns:a16="http://schemas.microsoft.com/office/drawing/2014/main" id="{6FBE3309-B662-496C-A7BC-87739C9FD7BE}"/>
                </a:ext>
              </a:extLst>
            </p:cNvPr>
            <p:cNvGrpSpPr/>
            <p:nvPr/>
          </p:nvGrpSpPr>
          <p:grpSpPr>
            <a:xfrm rot="3899974">
              <a:off x="4955299" y="1705505"/>
              <a:ext cx="567545" cy="564922"/>
              <a:chOff x="5337287" y="1473735"/>
              <a:chExt cx="729497" cy="726126"/>
            </a:xfrm>
          </p:grpSpPr>
          <p:sp>
            <p:nvSpPr>
              <p:cNvPr id="130" name="Google Shape;550;p38">
                <a:extLst>
                  <a:ext uri="{FF2B5EF4-FFF2-40B4-BE49-F238E27FC236}">
                    <a16:creationId xmlns:a16="http://schemas.microsoft.com/office/drawing/2014/main" id="{7A00DD80-BB1F-42A8-BA06-D302216DF162}"/>
                  </a:ext>
                </a:extLst>
              </p:cNvPr>
              <p:cNvSpPr/>
              <p:nvPr/>
            </p:nvSpPr>
            <p:spPr>
              <a:xfrm rot="1111093">
                <a:off x="5413336" y="1550628"/>
                <a:ext cx="577510" cy="572340"/>
              </a:xfrm>
              <a:custGeom>
                <a:avLst/>
                <a:gdLst/>
                <a:ahLst/>
                <a:cxnLst/>
                <a:rect l="l" t="t" r="r" b="b"/>
                <a:pathLst>
                  <a:path w="16086" h="15942" extrusionOk="0">
                    <a:moveTo>
                      <a:pt x="8438" y="1"/>
                    </a:moveTo>
                    <a:cubicBezTo>
                      <a:pt x="7314" y="1"/>
                      <a:pt x="5811" y="74"/>
                      <a:pt x="5204" y="756"/>
                    </a:cubicBezTo>
                    <a:cubicBezTo>
                      <a:pt x="4454" y="1590"/>
                      <a:pt x="4775" y="3781"/>
                      <a:pt x="4787" y="4816"/>
                    </a:cubicBezTo>
                    <a:cubicBezTo>
                      <a:pt x="4787" y="4983"/>
                      <a:pt x="4799" y="5162"/>
                      <a:pt x="4799" y="5328"/>
                    </a:cubicBezTo>
                    <a:cubicBezTo>
                      <a:pt x="3632" y="5531"/>
                      <a:pt x="2477" y="5781"/>
                      <a:pt x="1346" y="6078"/>
                    </a:cubicBezTo>
                    <a:cubicBezTo>
                      <a:pt x="929" y="6186"/>
                      <a:pt x="489" y="6317"/>
                      <a:pt x="251" y="6674"/>
                    </a:cubicBezTo>
                    <a:cubicBezTo>
                      <a:pt x="60" y="6936"/>
                      <a:pt x="36" y="7293"/>
                      <a:pt x="24" y="7614"/>
                    </a:cubicBezTo>
                    <a:cubicBezTo>
                      <a:pt x="1" y="8638"/>
                      <a:pt x="155" y="9805"/>
                      <a:pt x="977" y="10400"/>
                    </a:cubicBezTo>
                    <a:cubicBezTo>
                      <a:pt x="1429" y="10734"/>
                      <a:pt x="2001" y="10829"/>
                      <a:pt x="2560" y="10901"/>
                    </a:cubicBezTo>
                    <a:cubicBezTo>
                      <a:pt x="3489" y="11031"/>
                      <a:pt x="4418" y="11115"/>
                      <a:pt x="5347" y="11174"/>
                    </a:cubicBezTo>
                    <a:cubicBezTo>
                      <a:pt x="5549" y="12341"/>
                      <a:pt x="5799" y="13484"/>
                      <a:pt x="6097" y="14627"/>
                    </a:cubicBezTo>
                    <a:cubicBezTo>
                      <a:pt x="6204" y="15032"/>
                      <a:pt x="6335" y="15473"/>
                      <a:pt x="6692" y="15711"/>
                    </a:cubicBezTo>
                    <a:cubicBezTo>
                      <a:pt x="6954" y="15901"/>
                      <a:pt x="7311" y="15925"/>
                      <a:pt x="7644" y="15937"/>
                    </a:cubicBezTo>
                    <a:cubicBezTo>
                      <a:pt x="7726" y="15940"/>
                      <a:pt x="7809" y="15941"/>
                      <a:pt x="7893" y="15941"/>
                    </a:cubicBezTo>
                    <a:cubicBezTo>
                      <a:pt x="8842" y="15941"/>
                      <a:pt x="9871" y="15739"/>
                      <a:pt x="10419" y="14984"/>
                    </a:cubicBezTo>
                    <a:cubicBezTo>
                      <a:pt x="10752" y="14532"/>
                      <a:pt x="10847" y="13960"/>
                      <a:pt x="10919" y="13413"/>
                    </a:cubicBezTo>
                    <a:cubicBezTo>
                      <a:pt x="11026" y="12639"/>
                      <a:pt x="11109" y="11865"/>
                      <a:pt x="11169" y="11091"/>
                    </a:cubicBezTo>
                    <a:cubicBezTo>
                      <a:pt x="11716" y="11043"/>
                      <a:pt x="12264" y="10984"/>
                      <a:pt x="12824" y="10901"/>
                    </a:cubicBezTo>
                    <a:cubicBezTo>
                      <a:pt x="13681" y="10793"/>
                      <a:pt x="14562" y="10639"/>
                      <a:pt x="15348" y="10246"/>
                    </a:cubicBezTo>
                    <a:cubicBezTo>
                      <a:pt x="15538" y="10174"/>
                      <a:pt x="15705" y="10043"/>
                      <a:pt x="15836" y="9877"/>
                    </a:cubicBezTo>
                    <a:cubicBezTo>
                      <a:pt x="15931" y="9674"/>
                      <a:pt x="15979" y="9448"/>
                      <a:pt x="15955" y="9222"/>
                    </a:cubicBezTo>
                    <a:cubicBezTo>
                      <a:pt x="15955" y="8198"/>
                      <a:pt x="16086" y="5959"/>
                      <a:pt x="15217" y="5186"/>
                    </a:cubicBezTo>
                    <a:cubicBezTo>
                      <a:pt x="14769" y="4788"/>
                      <a:pt x="13948" y="4695"/>
                      <a:pt x="13120" y="4695"/>
                    </a:cubicBezTo>
                    <a:cubicBezTo>
                      <a:pt x="12385" y="4695"/>
                      <a:pt x="11644" y="4769"/>
                      <a:pt x="11157" y="4769"/>
                    </a:cubicBezTo>
                    <a:lnTo>
                      <a:pt x="11109" y="4769"/>
                    </a:lnTo>
                    <a:cubicBezTo>
                      <a:pt x="11062" y="4233"/>
                      <a:pt x="11002" y="3685"/>
                      <a:pt x="10931" y="3150"/>
                    </a:cubicBezTo>
                    <a:cubicBezTo>
                      <a:pt x="10812" y="2280"/>
                      <a:pt x="10657" y="1411"/>
                      <a:pt x="10276" y="625"/>
                    </a:cubicBezTo>
                    <a:cubicBezTo>
                      <a:pt x="10192" y="423"/>
                      <a:pt x="10061" y="256"/>
                      <a:pt x="9895" y="137"/>
                    </a:cubicBezTo>
                    <a:cubicBezTo>
                      <a:pt x="9713" y="52"/>
                      <a:pt x="9512" y="5"/>
                      <a:pt x="9317" y="5"/>
                    </a:cubicBezTo>
                    <a:cubicBezTo>
                      <a:pt x="9295" y="5"/>
                      <a:pt x="9273" y="5"/>
                      <a:pt x="9252" y="6"/>
                    </a:cubicBezTo>
                    <a:cubicBezTo>
                      <a:pt x="9026" y="6"/>
                      <a:pt x="8747" y="1"/>
                      <a:pt x="8438" y="1"/>
                    </a:cubicBezTo>
                    <a:close/>
                  </a:path>
                </a:pathLst>
              </a:custGeom>
              <a:solidFill>
                <a:srgbClr val="73C3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551;p38">
                <a:extLst>
                  <a:ext uri="{FF2B5EF4-FFF2-40B4-BE49-F238E27FC236}">
                    <a16:creationId xmlns:a16="http://schemas.microsoft.com/office/drawing/2014/main" id="{D5C7B009-ABA9-452E-9F35-781DAD321FCE}"/>
                  </a:ext>
                </a:extLst>
              </p:cNvPr>
              <p:cNvSpPr/>
              <p:nvPr/>
            </p:nvSpPr>
            <p:spPr>
              <a:xfrm rot="1111093">
                <a:off x="5377250" y="1771623"/>
                <a:ext cx="570257" cy="344617"/>
              </a:xfrm>
              <a:custGeom>
                <a:avLst/>
                <a:gdLst/>
                <a:ahLst/>
                <a:cxnLst/>
                <a:rect l="l" t="t" r="r" b="b"/>
                <a:pathLst>
                  <a:path w="15884" h="9599" extrusionOk="0">
                    <a:moveTo>
                      <a:pt x="620" y="0"/>
                    </a:moveTo>
                    <a:cubicBezTo>
                      <a:pt x="477" y="72"/>
                      <a:pt x="346" y="191"/>
                      <a:pt x="251" y="322"/>
                    </a:cubicBezTo>
                    <a:cubicBezTo>
                      <a:pt x="60" y="596"/>
                      <a:pt x="36" y="941"/>
                      <a:pt x="24" y="1274"/>
                    </a:cubicBezTo>
                    <a:cubicBezTo>
                      <a:pt x="1" y="2298"/>
                      <a:pt x="155" y="3453"/>
                      <a:pt x="977" y="4060"/>
                    </a:cubicBezTo>
                    <a:cubicBezTo>
                      <a:pt x="1429" y="4382"/>
                      <a:pt x="2001" y="4477"/>
                      <a:pt x="2560" y="4560"/>
                    </a:cubicBezTo>
                    <a:cubicBezTo>
                      <a:pt x="3477" y="4679"/>
                      <a:pt x="4418" y="4775"/>
                      <a:pt x="5347" y="4834"/>
                    </a:cubicBezTo>
                    <a:cubicBezTo>
                      <a:pt x="5549" y="5989"/>
                      <a:pt x="5799" y="7144"/>
                      <a:pt x="6097" y="8275"/>
                    </a:cubicBezTo>
                    <a:cubicBezTo>
                      <a:pt x="6204" y="8692"/>
                      <a:pt x="6335" y="9121"/>
                      <a:pt x="6692" y="9371"/>
                    </a:cubicBezTo>
                    <a:cubicBezTo>
                      <a:pt x="6954" y="9549"/>
                      <a:pt x="7311" y="9585"/>
                      <a:pt x="7644" y="9597"/>
                    </a:cubicBezTo>
                    <a:cubicBezTo>
                      <a:pt x="7707" y="9598"/>
                      <a:pt x="7769" y="9599"/>
                      <a:pt x="7832" y="9599"/>
                    </a:cubicBezTo>
                    <a:cubicBezTo>
                      <a:pt x="8798" y="9599"/>
                      <a:pt x="9860" y="9415"/>
                      <a:pt x="10419" y="8632"/>
                    </a:cubicBezTo>
                    <a:cubicBezTo>
                      <a:pt x="10752" y="8192"/>
                      <a:pt x="10847" y="7608"/>
                      <a:pt x="10919" y="7061"/>
                    </a:cubicBezTo>
                    <a:cubicBezTo>
                      <a:pt x="11026" y="6299"/>
                      <a:pt x="11109" y="5525"/>
                      <a:pt x="11169" y="4751"/>
                    </a:cubicBezTo>
                    <a:cubicBezTo>
                      <a:pt x="11716" y="4691"/>
                      <a:pt x="12264" y="4632"/>
                      <a:pt x="12824" y="4560"/>
                    </a:cubicBezTo>
                    <a:cubicBezTo>
                      <a:pt x="13681" y="4441"/>
                      <a:pt x="14562" y="4287"/>
                      <a:pt x="15348" y="3906"/>
                    </a:cubicBezTo>
                    <a:cubicBezTo>
                      <a:pt x="15538" y="3822"/>
                      <a:pt x="15705" y="3691"/>
                      <a:pt x="15824" y="3525"/>
                    </a:cubicBezTo>
                    <a:cubicBezTo>
                      <a:pt x="15848" y="3489"/>
                      <a:pt x="15872" y="3453"/>
                      <a:pt x="15884" y="3406"/>
                    </a:cubicBezTo>
                    <a:cubicBezTo>
                      <a:pt x="15419" y="3370"/>
                      <a:pt x="14955" y="3322"/>
                      <a:pt x="14502" y="3286"/>
                    </a:cubicBezTo>
                    <a:cubicBezTo>
                      <a:pt x="11788" y="3072"/>
                      <a:pt x="9026" y="3144"/>
                      <a:pt x="6347" y="2620"/>
                    </a:cubicBezTo>
                    <a:cubicBezTo>
                      <a:pt x="4263" y="2227"/>
                      <a:pt x="2179" y="1393"/>
                      <a:pt x="620" y="0"/>
                    </a:cubicBezTo>
                    <a:close/>
                  </a:path>
                </a:pathLst>
              </a:custGeom>
              <a:solidFill>
                <a:srgbClr val="36A2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8" name="Google Shape;552;p38">
              <a:extLst>
                <a:ext uri="{FF2B5EF4-FFF2-40B4-BE49-F238E27FC236}">
                  <a16:creationId xmlns:a16="http://schemas.microsoft.com/office/drawing/2014/main" id="{E785E37F-3C5C-4D30-B62C-75FBA9E79006}"/>
                </a:ext>
              </a:extLst>
            </p:cNvPr>
            <p:cNvSpPr/>
            <p:nvPr/>
          </p:nvSpPr>
          <p:spPr>
            <a:xfrm rot="-1686541">
              <a:off x="4207313" y="924067"/>
              <a:ext cx="729406" cy="942610"/>
            </a:xfrm>
            <a:custGeom>
              <a:avLst/>
              <a:gdLst/>
              <a:ahLst/>
              <a:cxnLst/>
              <a:rect l="l" t="t" r="r" b="b"/>
              <a:pathLst>
                <a:path w="22111" h="28574" extrusionOk="0">
                  <a:moveTo>
                    <a:pt x="7240" y="1"/>
                  </a:moveTo>
                  <a:cubicBezTo>
                    <a:pt x="6935" y="1"/>
                    <a:pt x="6631" y="43"/>
                    <a:pt x="6335" y="133"/>
                  </a:cubicBezTo>
                  <a:cubicBezTo>
                    <a:pt x="4870" y="669"/>
                    <a:pt x="4775" y="2443"/>
                    <a:pt x="4466" y="3717"/>
                  </a:cubicBezTo>
                  <a:cubicBezTo>
                    <a:pt x="4013" y="5669"/>
                    <a:pt x="3334" y="7610"/>
                    <a:pt x="2775" y="9551"/>
                  </a:cubicBezTo>
                  <a:cubicBezTo>
                    <a:pt x="1608" y="13551"/>
                    <a:pt x="429" y="17587"/>
                    <a:pt x="96" y="21743"/>
                  </a:cubicBezTo>
                  <a:cubicBezTo>
                    <a:pt x="1" y="22898"/>
                    <a:pt x="1" y="24160"/>
                    <a:pt x="667" y="25100"/>
                  </a:cubicBezTo>
                  <a:cubicBezTo>
                    <a:pt x="1406" y="26160"/>
                    <a:pt x="2775" y="26553"/>
                    <a:pt x="4037" y="26851"/>
                  </a:cubicBezTo>
                  <a:cubicBezTo>
                    <a:pt x="6132" y="27339"/>
                    <a:pt x="8240" y="27791"/>
                    <a:pt x="10347" y="28184"/>
                  </a:cubicBezTo>
                  <a:cubicBezTo>
                    <a:pt x="11180" y="28342"/>
                    <a:pt x="12362" y="28573"/>
                    <a:pt x="13431" y="28573"/>
                  </a:cubicBezTo>
                  <a:cubicBezTo>
                    <a:pt x="14136" y="28573"/>
                    <a:pt x="14791" y="28473"/>
                    <a:pt x="15265" y="28184"/>
                  </a:cubicBezTo>
                  <a:cubicBezTo>
                    <a:pt x="16157" y="27636"/>
                    <a:pt x="16693" y="26648"/>
                    <a:pt x="17134" y="25696"/>
                  </a:cubicBezTo>
                  <a:cubicBezTo>
                    <a:pt x="19586" y="20504"/>
                    <a:pt x="20146" y="14623"/>
                    <a:pt x="21515" y="9039"/>
                  </a:cubicBezTo>
                  <a:cubicBezTo>
                    <a:pt x="21813" y="7789"/>
                    <a:pt x="22111" y="6431"/>
                    <a:pt x="21587" y="5253"/>
                  </a:cubicBezTo>
                  <a:cubicBezTo>
                    <a:pt x="21099" y="4193"/>
                    <a:pt x="20039" y="3526"/>
                    <a:pt x="19003" y="2990"/>
                  </a:cubicBezTo>
                  <a:cubicBezTo>
                    <a:pt x="15443" y="1169"/>
                    <a:pt x="11526" y="145"/>
                    <a:pt x="7537" y="14"/>
                  </a:cubicBezTo>
                  <a:cubicBezTo>
                    <a:pt x="7438" y="5"/>
                    <a:pt x="7339" y="1"/>
                    <a:pt x="7240" y="1"/>
                  </a:cubicBezTo>
                  <a:close/>
                </a:path>
              </a:pathLst>
            </a:custGeom>
            <a:solidFill>
              <a:srgbClr val="EE4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553;p38">
              <a:extLst>
                <a:ext uri="{FF2B5EF4-FFF2-40B4-BE49-F238E27FC236}">
                  <a16:creationId xmlns:a16="http://schemas.microsoft.com/office/drawing/2014/main" id="{DDBB6053-8BC1-4F40-99B6-0E26B2BC11A0}"/>
                </a:ext>
              </a:extLst>
            </p:cNvPr>
            <p:cNvSpPr/>
            <p:nvPr/>
          </p:nvSpPr>
          <p:spPr>
            <a:xfrm rot="-1686541">
              <a:off x="4221072" y="979031"/>
              <a:ext cx="599795" cy="916648"/>
            </a:xfrm>
            <a:custGeom>
              <a:avLst/>
              <a:gdLst/>
              <a:ahLst/>
              <a:cxnLst/>
              <a:rect l="l" t="t" r="r" b="b"/>
              <a:pathLst>
                <a:path w="18182" h="27787" extrusionOk="0">
                  <a:moveTo>
                    <a:pt x="5442" y="1"/>
                  </a:moveTo>
                  <a:lnTo>
                    <a:pt x="5442" y="1"/>
                  </a:lnTo>
                  <a:cubicBezTo>
                    <a:pt x="4811" y="787"/>
                    <a:pt x="4704" y="1977"/>
                    <a:pt x="4477" y="2918"/>
                  </a:cubicBezTo>
                  <a:cubicBezTo>
                    <a:pt x="4001" y="4882"/>
                    <a:pt x="3334" y="6823"/>
                    <a:pt x="2775" y="8764"/>
                  </a:cubicBezTo>
                  <a:cubicBezTo>
                    <a:pt x="1608" y="12764"/>
                    <a:pt x="429" y="16800"/>
                    <a:pt x="96" y="20956"/>
                  </a:cubicBezTo>
                  <a:cubicBezTo>
                    <a:pt x="1" y="22111"/>
                    <a:pt x="1" y="23373"/>
                    <a:pt x="667" y="24313"/>
                  </a:cubicBezTo>
                  <a:cubicBezTo>
                    <a:pt x="1406" y="25373"/>
                    <a:pt x="2775" y="25766"/>
                    <a:pt x="4037" y="26064"/>
                  </a:cubicBezTo>
                  <a:cubicBezTo>
                    <a:pt x="6132" y="26552"/>
                    <a:pt x="8240" y="27004"/>
                    <a:pt x="10347" y="27397"/>
                  </a:cubicBezTo>
                  <a:cubicBezTo>
                    <a:pt x="11180" y="27555"/>
                    <a:pt x="12362" y="27786"/>
                    <a:pt x="13431" y="27786"/>
                  </a:cubicBezTo>
                  <a:cubicBezTo>
                    <a:pt x="14136" y="27786"/>
                    <a:pt x="14791" y="27686"/>
                    <a:pt x="15265" y="27397"/>
                  </a:cubicBezTo>
                  <a:cubicBezTo>
                    <a:pt x="16157" y="26849"/>
                    <a:pt x="16681" y="25861"/>
                    <a:pt x="17134" y="24909"/>
                  </a:cubicBezTo>
                  <a:cubicBezTo>
                    <a:pt x="17527" y="24075"/>
                    <a:pt x="17872" y="23218"/>
                    <a:pt x="18182" y="22349"/>
                  </a:cubicBezTo>
                  <a:cubicBezTo>
                    <a:pt x="16253" y="21884"/>
                    <a:pt x="14443" y="21027"/>
                    <a:pt x="12871" y="19825"/>
                  </a:cubicBezTo>
                  <a:cubicBezTo>
                    <a:pt x="10002" y="17634"/>
                    <a:pt x="7942" y="14503"/>
                    <a:pt x="6502" y="11181"/>
                  </a:cubicBezTo>
                  <a:cubicBezTo>
                    <a:pt x="5466" y="8764"/>
                    <a:pt x="4704" y="6156"/>
                    <a:pt x="4847" y="3525"/>
                  </a:cubicBezTo>
                  <a:cubicBezTo>
                    <a:pt x="4930" y="2334"/>
                    <a:pt x="5120" y="1156"/>
                    <a:pt x="5442" y="1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554;p38">
              <a:extLst>
                <a:ext uri="{FF2B5EF4-FFF2-40B4-BE49-F238E27FC236}">
                  <a16:creationId xmlns:a16="http://schemas.microsoft.com/office/drawing/2014/main" id="{2B41A18D-7FF7-4EEB-9131-ACBBD977F6B4}"/>
                </a:ext>
              </a:extLst>
            </p:cNvPr>
            <p:cNvSpPr/>
            <p:nvPr/>
          </p:nvSpPr>
          <p:spPr>
            <a:xfrm rot="-1686541">
              <a:off x="4283656" y="1004791"/>
              <a:ext cx="451314" cy="271264"/>
            </a:xfrm>
            <a:custGeom>
              <a:avLst/>
              <a:gdLst/>
              <a:ahLst/>
              <a:cxnLst/>
              <a:rect l="l" t="t" r="r" b="b"/>
              <a:pathLst>
                <a:path w="13681" h="8223" extrusionOk="0">
                  <a:moveTo>
                    <a:pt x="2180" y="1"/>
                  </a:moveTo>
                  <a:cubicBezTo>
                    <a:pt x="1626" y="1"/>
                    <a:pt x="1125" y="184"/>
                    <a:pt x="738" y="789"/>
                  </a:cubicBezTo>
                  <a:cubicBezTo>
                    <a:pt x="191" y="1635"/>
                    <a:pt x="191" y="2837"/>
                    <a:pt x="71" y="3802"/>
                  </a:cubicBezTo>
                  <a:cubicBezTo>
                    <a:pt x="24" y="4159"/>
                    <a:pt x="0" y="4552"/>
                    <a:pt x="167" y="4861"/>
                  </a:cubicBezTo>
                  <a:cubicBezTo>
                    <a:pt x="417" y="5290"/>
                    <a:pt x="953" y="5457"/>
                    <a:pt x="1441" y="5576"/>
                  </a:cubicBezTo>
                  <a:lnTo>
                    <a:pt x="11835" y="8159"/>
                  </a:lnTo>
                  <a:cubicBezTo>
                    <a:pt x="11967" y="8191"/>
                    <a:pt x="12112" y="8222"/>
                    <a:pt x="12249" y="8222"/>
                  </a:cubicBezTo>
                  <a:cubicBezTo>
                    <a:pt x="12372" y="8222"/>
                    <a:pt x="12489" y="8197"/>
                    <a:pt x="12585" y="8124"/>
                  </a:cubicBezTo>
                  <a:cubicBezTo>
                    <a:pt x="12716" y="7981"/>
                    <a:pt x="12811" y="7802"/>
                    <a:pt x="12835" y="7600"/>
                  </a:cubicBezTo>
                  <a:cubicBezTo>
                    <a:pt x="13085" y="6540"/>
                    <a:pt x="13323" y="5480"/>
                    <a:pt x="13549" y="4421"/>
                  </a:cubicBezTo>
                  <a:cubicBezTo>
                    <a:pt x="13680" y="4123"/>
                    <a:pt x="13502" y="3790"/>
                    <a:pt x="13180" y="3730"/>
                  </a:cubicBezTo>
                  <a:cubicBezTo>
                    <a:pt x="10204" y="2373"/>
                    <a:pt x="7025" y="1027"/>
                    <a:pt x="3774" y="277"/>
                  </a:cubicBezTo>
                  <a:cubicBezTo>
                    <a:pt x="3230" y="153"/>
                    <a:pt x="2683" y="1"/>
                    <a:pt x="2180" y="1"/>
                  </a:cubicBezTo>
                  <a:close/>
                </a:path>
              </a:pathLst>
            </a:custGeom>
            <a:solidFill>
              <a:srgbClr val="73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555;p38">
              <a:extLst>
                <a:ext uri="{FF2B5EF4-FFF2-40B4-BE49-F238E27FC236}">
                  <a16:creationId xmlns:a16="http://schemas.microsoft.com/office/drawing/2014/main" id="{2D37841A-B333-417C-9045-82C97D9C8473}"/>
                </a:ext>
              </a:extLst>
            </p:cNvPr>
            <p:cNvSpPr/>
            <p:nvPr/>
          </p:nvSpPr>
          <p:spPr>
            <a:xfrm rot="-1686541">
              <a:off x="4323771" y="1326672"/>
              <a:ext cx="104507" cy="96293"/>
            </a:xfrm>
            <a:custGeom>
              <a:avLst/>
              <a:gdLst/>
              <a:ahLst/>
              <a:cxnLst/>
              <a:rect l="l" t="t" r="r" b="b"/>
              <a:pathLst>
                <a:path w="3168" h="2919" extrusionOk="0">
                  <a:moveTo>
                    <a:pt x="1439" y="1"/>
                  </a:moveTo>
                  <a:cubicBezTo>
                    <a:pt x="1294" y="1"/>
                    <a:pt x="1159" y="20"/>
                    <a:pt x="1048" y="60"/>
                  </a:cubicBezTo>
                  <a:cubicBezTo>
                    <a:pt x="476" y="274"/>
                    <a:pt x="0" y="1310"/>
                    <a:pt x="95" y="2036"/>
                  </a:cubicBezTo>
                  <a:cubicBezTo>
                    <a:pt x="181" y="2633"/>
                    <a:pt x="1018" y="2919"/>
                    <a:pt x="1739" y="2919"/>
                  </a:cubicBezTo>
                  <a:cubicBezTo>
                    <a:pt x="2025" y="2919"/>
                    <a:pt x="2293" y="2874"/>
                    <a:pt x="2488" y="2786"/>
                  </a:cubicBezTo>
                  <a:cubicBezTo>
                    <a:pt x="3084" y="2513"/>
                    <a:pt x="3167" y="1393"/>
                    <a:pt x="3036" y="858"/>
                  </a:cubicBezTo>
                  <a:cubicBezTo>
                    <a:pt x="2910" y="355"/>
                    <a:pt x="2069" y="1"/>
                    <a:pt x="1439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556;p38">
              <a:extLst>
                <a:ext uri="{FF2B5EF4-FFF2-40B4-BE49-F238E27FC236}">
                  <a16:creationId xmlns:a16="http://schemas.microsoft.com/office/drawing/2014/main" id="{4D19CAA6-4EF0-4910-A4EF-29D7FD6CEA73}"/>
                </a:ext>
              </a:extLst>
            </p:cNvPr>
            <p:cNvSpPr/>
            <p:nvPr/>
          </p:nvSpPr>
          <p:spPr>
            <a:xfrm rot="-1686541">
              <a:off x="4442547" y="1298195"/>
              <a:ext cx="104507" cy="96260"/>
            </a:xfrm>
            <a:custGeom>
              <a:avLst/>
              <a:gdLst/>
              <a:ahLst/>
              <a:cxnLst/>
              <a:rect l="l" t="t" r="r" b="b"/>
              <a:pathLst>
                <a:path w="3168" h="2918" extrusionOk="0">
                  <a:moveTo>
                    <a:pt x="1462" y="1"/>
                  </a:moveTo>
                  <a:cubicBezTo>
                    <a:pt x="1309" y="1"/>
                    <a:pt x="1167" y="21"/>
                    <a:pt x="1049" y="65"/>
                  </a:cubicBezTo>
                  <a:cubicBezTo>
                    <a:pt x="477" y="268"/>
                    <a:pt x="1" y="1304"/>
                    <a:pt x="108" y="2030"/>
                  </a:cubicBezTo>
                  <a:cubicBezTo>
                    <a:pt x="185" y="2626"/>
                    <a:pt x="1017" y="2918"/>
                    <a:pt x="1737" y="2918"/>
                  </a:cubicBezTo>
                  <a:cubicBezTo>
                    <a:pt x="2024" y="2918"/>
                    <a:pt x="2293" y="2872"/>
                    <a:pt x="2489" y="2780"/>
                  </a:cubicBezTo>
                  <a:cubicBezTo>
                    <a:pt x="3085" y="2518"/>
                    <a:pt x="3168" y="1399"/>
                    <a:pt x="3037" y="851"/>
                  </a:cubicBezTo>
                  <a:cubicBezTo>
                    <a:pt x="2922" y="353"/>
                    <a:pt x="2097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557;p38">
              <a:extLst>
                <a:ext uri="{FF2B5EF4-FFF2-40B4-BE49-F238E27FC236}">
                  <a16:creationId xmlns:a16="http://schemas.microsoft.com/office/drawing/2014/main" id="{B76639B4-6607-4142-8D16-DAF8AB23BF8C}"/>
                </a:ext>
              </a:extLst>
            </p:cNvPr>
            <p:cNvSpPr/>
            <p:nvPr/>
          </p:nvSpPr>
          <p:spPr>
            <a:xfrm rot="-1686541">
              <a:off x="4561531" y="1269163"/>
              <a:ext cx="104507" cy="96293"/>
            </a:xfrm>
            <a:custGeom>
              <a:avLst/>
              <a:gdLst/>
              <a:ahLst/>
              <a:cxnLst/>
              <a:rect l="l" t="t" r="r" b="b"/>
              <a:pathLst>
                <a:path w="3168" h="2919" extrusionOk="0">
                  <a:moveTo>
                    <a:pt x="1440" y="0"/>
                  </a:moveTo>
                  <a:cubicBezTo>
                    <a:pt x="1294" y="0"/>
                    <a:pt x="1160" y="19"/>
                    <a:pt x="1048" y="59"/>
                  </a:cubicBezTo>
                  <a:cubicBezTo>
                    <a:pt x="477" y="274"/>
                    <a:pt x="1" y="1309"/>
                    <a:pt x="96" y="2036"/>
                  </a:cubicBezTo>
                  <a:cubicBezTo>
                    <a:pt x="181" y="2633"/>
                    <a:pt x="1018" y="2918"/>
                    <a:pt x="1740" y="2918"/>
                  </a:cubicBezTo>
                  <a:cubicBezTo>
                    <a:pt x="2026" y="2918"/>
                    <a:pt x="2293" y="2874"/>
                    <a:pt x="2489" y="2786"/>
                  </a:cubicBezTo>
                  <a:cubicBezTo>
                    <a:pt x="3084" y="2524"/>
                    <a:pt x="3168" y="1393"/>
                    <a:pt x="3037" y="857"/>
                  </a:cubicBezTo>
                  <a:cubicBezTo>
                    <a:pt x="2911" y="354"/>
                    <a:pt x="2070" y="0"/>
                    <a:pt x="1440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558;p38">
              <a:extLst>
                <a:ext uri="{FF2B5EF4-FFF2-40B4-BE49-F238E27FC236}">
                  <a16:creationId xmlns:a16="http://schemas.microsoft.com/office/drawing/2014/main" id="{D7C03B87-90EC-465C-BADC-251E549B465B}"/>
                </a:ext>
              </a:extLst>
            </p:cNvPr>
            <p:cNvSpPr/>
            <p:nvPr/>
          </p:nvSpPr>
          <p:spPr>
            <a:xfrm rot="-1686541">
              <a:off x="4683156" y="1241028"/>
              <a:ext cx="104111" cy="96260"/>
            </a:xfrm>
            <a:custGeom>
              <a:avLst/>
              <a:gdLst/>
              <a:ahLst/>
              <a:cxnLst/>
              <a:rect l="l" t="t" r="r" b="b"/>
              <a:pathLst>
                <a:path w="3156" h="2918" extrusionOk="0">
                  <a:moveTo>
                    <a:pt x="1450" y="1"/>
                  </a:moveTo>
                  <a:cubicBezTo>
                    <a:pt x="1297" y="1"/>
                    <a:pt x="1155" y="21"/>
                    <a:pt x="1037" y="65"/>
                  </a:cubicBezTo>
                  <a:cubicBezTo>
                    <a:pt x="477" y="268"/>
                    <a:pt x="1" y="1304"/>
                    <a:pt x="96" y="2030"/>
                  </a:cubicBezTo>
                  <a:cubicBezTo>
                    <a:pt x="181" y="2626"/>
                    <a:pt x="1016" y="2918"/>
                    <a:pt x="1732" y="2918"/>
                  </a:cubicBezTo>
                  <a:cubicBezTo>
                    <a:pt x="2018" y="2918"/>
                    <a:pt x="2284" y="2872"/>
                    <a:pt x="2477" y="2780"/>
                  </a:cubicBezTo>
                  <a:cubicBezTo>
                    <a:pt x="3073" y="2518"/>
                    <a:pt x="3156" y="1399"/>
                    <a:pt x="3025" y="851"/>
                  </a:cubicBezTo>
                  <a:cubicBezTo>
                    <a:pt x="2910" y="353"/>
                    <a:pt x="2085" y="1"/>
                    <a:pt x="1450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559;p38">
              <a:extLst>
                <a:ext uri="{FF2B5EF4-FFF2-40B4-BE49-F238E27FC236}">
                  <a16:creationId xmlns:a16="http://schemas.microsoft.com/office/drawing/2014/main" id="{CC6015EE-2046-4525-9E89-F7FF889F1881}"/>
                </a:ext>
              </a:extLst>
            </p:cNvPr>
            <p:cNvSpPr/>
            <p:nvPr/>
          </p:nvSpPr>
          <p:spPr>
            <a:xfrm rot="-1686541">
              <a:off x="4350331" y="1456527"/>
              <a:ext cx="104507" cy="96095"/>
            </a:xfrm>
            <a:custGeom>
              <a:avLst/>
              <a:gdLst/>
              <a:ahLst/>
              <a:cxnLst/>
              <a:rect l="l" t="t" r="r" b="b"/>
              <a:pathLst>
                <a:path w="3168" h="2913" extrusionOk="0">
                  <a:moveTo>
                    <a:pt x="1462" y="1"/>
                  </a:moveTo>
                  <a:cubicBezTo>
                    <a:pt x="1308" y="1"/>
                    <a:pt x="1166" y="21"/>
                    <a:pt x="1048" y="65"/>
                  </a:cubicBezTo>
                  <a:cubicBezTo>
                    <a:pt x="476" y="268"/>
                    <a:pt x="0" y="1304"/>
                    <a:pt x="107" y="2030"/>
                  </a:cubicBezTo>
                  <a:cubicBezTo>
                    <a:pt x="184" y="2627"/>
                    <a:pt x="1019" y="2913"/>
                    <a:pt x="1740" y="2913"/>
                  </a:cubicBezTo>
                  <a:cubicBezTo>
                    <a:pt x="2025" y="2913"/>
                    <a:pt x="2293" y="2868"/>
                    <a:pt x="2488" y="2780"/>
                  </a:cubicBezTo>
                  <a:cubicBezTo>
                    <a:pt x="3084" y="2518"/>
                    <a:pt x="3167" y="1387"/>
                    <a:pt x="3036" y="851"/>
                  </a:cubicBezTo>
                  <a:cubicBezTo>
                    <a:pt x="2921" y="353"/>
                    <a:pt x="2096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560;p38">
              <a:extLst>
                <a:ext uri="{FF2B5EF4-FFF2-40B4-BE49-F238E27FC236}">
                  <a16:creationId xmlns:a16="http://schemas.microsoft.com/office/drawing/2014/main" id="{DA3704C9-129E-4744-B898-EDCC14428456}"/>
                </a:ext>
              </a:extLst>
            </p:cNvPr>
            <p:cNvSpPr/>
            <p:nvPr/>
          </p:nvSpPr>
          <p:spPr>
            <a:xfrm rot="-1686541">
              <a:off x="4469410" y="1427678"/>
              <a:ext cx="104507" cy="96260"/>
            </a:xfrm>
            <a:custGeom>
              <a:avLst/>
              <a:gdLst/>
              <a:ahLst/>
              <a:cxnLst/>
              <a:rect l="l" t="t" r="r" b="b"/>
              <a:pathLst>
                <a:path w="3168" h="2918" extrusionOk="0">
                  <a:moveTo>
                    <a:pt x="1457" y="1"/>
                  </a:moveTo>
                  <a:cubicBezTo>
                    <a:pt x="1305" y="1"/>
                    <a:pt x="1164" y="21"/>
                    <a:pt x="1049" y="65"/>
                  </a:cubicBezTo>
                  <a:cubicBezTo>
                    <a:pt x="477" y="268"/>
                    <a:pt x="1" y="1303"/>
                    <a:pt x="96" y="2030"/>
                  </a:cubicBezTo>
                  <a:cubicBezTo>
                    <a:pt x="181" y="2626"/>
                    <a:pt x="1016" y="2917"/>
                    <a:pt x="1737" y="2917"/>
                  </a:cubicBezTo>
                  <a:cubicBezTo>
                    <a:pt x="2024" y="2917"/>
                    <a:pt x="2293" y="2871"/>
                    <a:pt x="2489" y="2780"/>
                  </a:cubicBezTo>
                  <a:cubicBezTo>
                    <a:pt x="3084" y="2518"/>
                    <a:pt x="3168" y="1399"/>
                    <a:pt x="3037" y="851"/>
                  </a:cubicBezTo>
                  <a:cubicBezTo>
                    <a:pt x="2912" y="352"/>
                    <a:pt x="2085" y="1"/>
                    <a:pt x="145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561;p38">
              <a:extLst>
                <a:ext uri="{FF2B5EF4-FFF2-40B4-BE49-F238E27FC236}">
                  <a16:creationId xmlns:a16="http://schemas.microsoft.com/office/drawing/2014/main" id="{F39D40B6-B008-4732-975C-346211433A0F}"/>
                </a:ext>
              </a:extLst>
            </p:cNvPr>
            <p:cNvSpPr/>
            <p:nvPr/>
          </p:nvSpPr>
          <p:spPr>
            <a:xfrm rot="-1686541">
              <a:off x="4588084" y="1398757"/>
              <a:ext cx="104507" cy="96590"/>
            </a:xfrm>
            <a:custGeom>
              <a:avLst/>
              <a:gdLst/>
              <a:ahLst/>
              <a:cxnLst/>
              <a:rect l="l" t="t" r="r" b="b"/>
              <a:pathLst>
                <a:path w="3168" h="2928" extrusionOk="0">
                  <a:moveTo>
                    <a:pt x="1453" y="1"/>
                  </a:moveTo>
                  <a:cubicBezTo>
                    <a:pt x="1303" y="1"/>
                    <a:pt x="1164" y="20"/>
                    <a:pt x="1048" y="61"/>
                  </a:cubicBezTo>
                  <a:cubicBezTo>
                    <a:pt x="477" y="275"/>
                    <a:pt x="1" y="1323"/>
                    <a:pt x="108" y="2037"/>
                  </a:cubicBezTo>
                  <a:cubicBezTo>
                    <a:pt x="184" y="2639"/>
                    <a:pt x="1009" y="2927"/>
                    <a:pt x="1726" y="2927"/>
                  </a:cubicBezTo>
                  <a:cubicBezTo>
                    <a:pt x="2017" y="2927"/>
                    <a:pt x="2290" y="2880"/>
                    <a:pt x="2489" y="2787"/>
                  </a:cubicBezTo>
                  <a:cubicBezTo>
                    <a:pt x="3084" y="2514"/>
                    <a:pt x="3168" y="1394"/>
                    <a:pt x="3037" y="847"/>
                  </a:cubicBezTo>
                  <a:cubicBezTo>
                    <a:pt x="2921" y="346"/>
                    <a:pt x="2088" y="1"/>
                    <a:pt x="1453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562;p38">
              <a:extLst>
                <a:ext uri="{FF2B5EF4-FFF2-40B4-BE49-F238E27FC236}">
                  <a16:creationId xmlns:a16="http://schemas.microsoft.com/office/drawing/2014/main" id="{688C151F-86EB-4C6A-A418-DA4C1B041562}"/>
                </a:ext>
              </a:extLst>
            </p:cNvPr>
            <p:cNvSpPr/>
            <p:nvPr/>
          </p:nvSpPr>
          <p:spPr>
            <a:xfrm rot="-1686541">
              <a:off x="4709639" y="1370507"/>
              <a:ext cx="104903" cy="96326"/>
            </a:xfrm>
            <a:custGeom>
              <a:avLst/>
              <a:gdLst/>
              <a:ahLst/>
              <a:cxnLst/>
              <a:rect l="l" t="t" r="r" b="b"/>
              <a:pathLst>
                <a:path w="3180" h="2920" extrusionOk="0">
                  <a:moveTo>
                    <a:pt x="1462" y="1"/>
                  </a:moveTo>
                  <a:cubicBezTo>
                    <a:pt x="1309" y="1"/>
                    <a:pt x="1167" y="21"/>
                    <a:pt x="1049" y="65"/>
                  </a:cubicBezTo>
                  <a:cubicBezTo>
                    <a:pt x="477" y="268"/>
                    <a:pt x="1" y="1303"/>
                    <a:pt x="108" y="2030"/>
                  </a:cubicBezTo>
                  <a:cubicBezTo>
                    <a:pt x="184" y="2632"/>
                    <a:pt x="1009" y="2920"/>
                    <a:pt x="1727" y="2920"/>
                  </a:cubicBezTo>
                  <a:cubicBezTo>
                    <a:pt x="2017" y="2920"/>
                    <a:pt x="2290" y="2872"/>
                    <a:pt x="2489" y="2780"/>
                  </a:cubicBezTo>
                  <a:cubicBezTo>
                    <a:pt x="3084" y="2518"/>
                    <a:pt x="3180" y="1399"/>
                    <a:pt x="3037" y="851"/>
                  </a:cubicBezTo>
                  <a:cubicBezTo>
                    <a:pt x="2922" y="352"/>
                    <a:pt x="2096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563;p38">
              <a:extLst>
                <a:ext uri="{FF2B5EF4-FFF2-40B4-BE49-F238E27FC236}">
                  <a16:creationId xmlns:a16="http://schemas.microsoft.com/office/drawing/2014/main" id="{3D2139EA-A981-4DFE-8452-1DAB6529BDA1}"/>
                </a:ext>
              </a:extLst>
            </p:cNvPr>
            <p:cNvSpPr/>
            <p:nvPr/>
          </p:nvSpPr>
          <p:spPr>
            <a:xfrm rot="-1686541">
              <a:off x="4377148" y="1585790"/>
              <a:ext cx="104540" cy="96491"/>
            </a:xfrm>
            <a:custGeom>
              <a:avLst/>
              <a:gdLst/>
              <a:ahLst/>
              <a:cxnLst/>
              <a:rect l="l" t="t" r="r" b="b"/>
              <a:pathLst>
                <a:path w="3169" h="2925" extrusionOk="0">
                  <a:moveTo>
                    <a:pt x="1448" y="0"/>
                  </a:moveTo>
                  <a:cubicBezTo>
                    <a:pt x="1300" y="0"/>
                    <a:pt x="1162" y="19"/>
                    <a:pt x="1049" y="60"/>
                  </a:cubicBezTo>
                  <a:cubicBezTo>
                    <a:pt x="477" y="275"/>
                    <a:pt x="1" y="1310"/>
                    <a:pt x="96" y="2037"/>
                  </a:cubicBezTo>
                  <a:cubicBezTo>
                    <a:pt x="181" y="2633"/>
                    <a:pt x="1016" y="2924"/>
                    <a:pt x="1737" y="2924"/>
                  </a:cubicBezTo>
                  <a:cubicBezTo>
                    <a:pt x="2024" y="2924"/>
                    <a:pt x="2293" y="2878"/>
                    <a:pt x="2489" y="2787"/>
                  </a:cubicBezTo>
                  <a:cubicBezTo>
                    <a:pt x="3085" y="2513"/>
                    <a:pt x="3168" y="1394"/>
                    <a:pt x="3037" y="846"/>
                  </a:cubicBezTo>
                  <a:cubicBezTo>
                    <a:pt x="2912" y="345"/>
                    <a:pt x="2077" y="0"/>
                    <a:pt x="1448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564;p38">
              <a:extLst>
                <a:ext uri="{FF2B5EF4-FFF2-40B4-BE49-F238E27FC236}">
                  <a16:creationId xmlns:a16="http://schemas.microsoft.com/office/drawing/2014/main" id="{578D33BE-CF6E-48F8-81A5-F18FFA7943D9}"/>
                </a:ext>
              </a:extLst>
            </p:cNvPr>
            <p:cNvSpPr/>
            <p:nvPr/>
          </p:nvSpPr>
          <p:spPr>
            <a:xfrm rot="-1686541">
              <a:off x="4495839" y="1557005"/>
              <a:ext cx="104903" cy="96524"/>
            </a:xfrm>
            <a:custGeom>
              <a:avLst/>
              <a:gdLst/>
              <a:ahLst/>
              <a:cxnLst/>
              <a:rect l="l" t="t" r="r" b="b"/>
              <a:pathLst>
                <a:path w="3180" h="2926" extrusionOk="0">
                  <a:moveTo>
                    <a:pt x="1460" y="1"/>
                  </a:moveTo>
                  <a:cubicBezTo>
                    <a:pt x="1311" y="1"/>
                    <a:pt x="1174" y="20"/>
                    <a:pt x="1060" y="61"/>
                  </a:cubicBezTo>
                  <a:cubicBezTo>
                    <a:pt x="477" y="275"/>
                    <a:pt x="1" y="1311"/>
                    <a:pt x="108" y="2037"/>
                  </a:cubicBezTo>
                  <a:cubicBezTo>
                    <a:pt x="193" y="2634"/>
                    <a:pt x="1028" y="2925"/>
                    <a:pt x="1749" y="2925"/>
                  </a:cubicBezTo>
                  <a:cubicBezTo>
                    <a:pt x="2036" y="2925"/>
                    <a:pt x="2305" y="2879"/>
                    <a:pt x="2501" y="2787"/>
                  </a:cubicBezTo>
                  <a:cubicBezTo>
                    <a:pt x="3096" y="2514"/>
                    <a:pt x="3180" y="1394"/>
                    <a:pt x="3049" y="847"/>
                  </a:cubicBezTo>
                  <a:cubicBezTo>
                    <a:pt x="2924" y="346"/>
                    <a:pt x="2089" y="1"/>
                    <a:pt x="1460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565;p38">
              <a:extLst>
                <a:ext uri="{FF2B5EF4-FFF2-40B4-BE49-F238E27FC236}">
                  <a16:creationId xmlns:a16="http://schemas.microsoft.com/office/drawing/2014/main" id="{5375F3B2-62CA-4C66-A051-3793611CE6FD}"/>
                </a:ext>
              </a:extLst>
            </p:cNvPr>
            <p:cNvSpPr/>
            <p:nvPr/>
          </p:nvSpPr>
          <p:spPr>
            <a:xfrm rot="-1686541">
              <a:off x="4614939" y="1528241"/>
              <a:ext cx="104507" cy="96557"/>
            </a:xfrm>
            <a:custGeom>
              <a:avLst/>
              <a:gdLst/>
              <a:ahLst/>
              <a:cxnLst/>
              <a:rect l="l" t="t" r="r" b="b"/>
              <a:pathLst>
                <a:path w="3168" h="2927" extrusionOk="0">
                  <a:moveTo>
                    <a:pt x="1447" y="1"/>
                  </a:moveTo>
                  <a:cubicBezTo>
                    <a:pt x="1299" y="1"/>
                    <a:pt x="1162" y="20"/>
                    <a:pt x="1048" y="61"/>
                  </a:cubicBezTo>
                  <a:cubicBezTo>
                    <a:pt x="477" y="275"/>
                    <a:pt x="0" y="1311"/>
                    <a:pt x="96" y="2037"/>
                  </a:cubicBezTo>
                  <a:cubicBezTo>
                    <a:pt x="180" y="2639"/>
                    <a:pt x="1007" y="2927"/>
                    <a:pt x="1726" y="2927"/>
                  </a:cubicBezTo>
                  <a:cubicBezTo>
                    <a:pt x="2017" y="2927"/>
                    <a:pt x="2290" y="2880"/>
                    <a:pt x="2489" y="2787"/>
                  </a:cubicBezTo>
                  <a:cubicBezTo>
                    <a:pt x="3084" y="2513"/>
                    <a:pt x="3168" y="1394"/>
                    <a:pt x="3037" y="846"/>
                  </a:cubicBezTo>
                  <a:cubicBezTo>
                    <a:pt x="2911" y="346"/>
                    <a:pt x="2077" y="1"/>
                    <a:pt x="144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566;p38">
              <a:extLst>
                <a:ext uri="{FF2B5EF4-FFF2-40B4-BE49-F238E27FC236}">
                  <a16:creationId xmlns:a16="http://schemas.microsoft.com/office/drawing/2014/main" id="{63973F1B-024D-4EF5-92F6-EF40C6EC4423}"/>
                </a:ext>
              </a:extLst>
            </p:cNvPr>
            <p:cNvSpPr/>
            <p:nvPr/>
          </p:nvSpPr>
          <p:spPr>
            <a:xfrm rot="-1686541">
              <a:off x="4729866" y="1501749"/>
              <a:ext cx="140630" cy="212346"/>
            </a:xfrm>
            <a:custGeom>
              <a:avLst/>
              <a:gdLst/>
              <a:ahLst/>
              <a:cxnLst/>
              <a:rect l="l" t="t" r="r" b="b"/>
              <a:pathLst>
                <a:path w="4263" h="6437" extrusionOk="0">
                  <a:moveTo>
                    <a:pt x="2556" y="0"/>
                  </a:moveTo>
                  <a:cubicBezTo>
                    <a:pt x="2403" y="0"/>
                    <a:pt x="2262" y="21"/>
                    <a:pt x="2143" y="65"/>
                  </a:cubicBezTo>
                  <a:cubicBezTo>
                    <a:pt x="1572" y="267"/>
                    <a:pt x="0" y="4827"/>
                    <a:pt x="107" y="5554"/>
                  </a:cubicBezTo>
                  <a:cubicBezTo>
                    <a:pt x="184" y="6151"/>
                    <a:pt x="1025" y="6436"/>
                    <a:pt x="1745" y="6436"/>
                  </a:cubicBezTo>
                  <a:cubicBezTo>
                    <a:pt x="2030" y="6436"/>
                    <a:pt x="2296" y="6391"/>
                    <a:pt x="2489" y="6304"/>
                  </a:cubicBezTo>
                  <a:cubicBezTo>
                    <a:pt x="3084" y="6030"/>
                    <a:pt x="4263" y="1386"/>
                    <a:pt x="4132" y="851"/>
                  </a:cubicBezTo>
                  <a:cubicBezTo>
                    <a:pt x="4007" y="352"/>
                    <a:pt x="3188" y="0"/>
                    <a:pt x="2556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567;p38">
              <a:extLst>
                <a:ext uri="{FF2B5EF4-FFF2-40B4-BE49-F238E27FC236}">
                  <a16:creationId xmlns:a16="http://schemas.microsoft.com/office/drawing/2014/main" id="{0DE1258C-F152-42DD-B5B0-63BDD7C5C22B}"/>
                </a:ext>
              </a:extLst>
            </p:cNvPr>
            <p:cNvSpPr/>
            <p:nvPr/>
          </p:nvSpPr>
          <p:spPr>
            <a:xfrm rot="-1686541">
              <a:off x="4403662" y="1715460"/>
              <a:ext cx="104540" cy="96491"/>
            </a:xfrm>
            <a:custGeom>
              <a:avLst/>
              <a:gdLst/>
              <a:ahLst/>
              <a:cxnLst/>
              <a:rect l="l" t="t" r="r" b="b"/>
              <a:pathLst>
                <a:path w="3169" h="2925" extrusionOk="0">
                  <a:moveTo>
                    <a:pt x="1445" y="1"/>
                  </a:moveTo>
                  <a:cubicBezTo>
                    <a:pt x="1299" y="1"/>
                    <a:pt x="1163" y="20"/>
                    <a:pt x="1049" y="60"/>
                  </a:cubicBezTo>
                  <a:cubicBezTo>
                    <a:pt x="489" y="274"/>
                    <a:pt x="1" y="1310"/>
                    <a:pt x="108" y="2036"/>
                  </a:cubicBezTo>
                  <a:cubicBezTo>
                    <a:pt x="185" y="2633"/>
                    <a:pt x="1017" y="2924"/>
                    <a:pt x="1737" y="2924"/>
                  </a:cubicBezTo>
                  <a:cubicBezTo>
                    <a:pt x="2024" y="2924"/>
                    <a:pt x="2293" y="2878"/>
                    <a:pt x="2489" y="2787"/>
                  </a:cubicBezTo>
                  <a:cubicBezTo>
                    <a:pt x="3085" y="2525"/>
                    <a:pt x="3168" y="1405"/>
                    <a:pt x="3037" y="858"/>
                  </a:cubicBezTo>
                  <a:cubicBezTo>
                    <a:pt x="2921" y="355"/>
                    <a:pt x="2082" y="1"/>
                    <a:pt x="1445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568;p38">
              <a:extLst>
                <a:ext uri="{FF2B5EF4-FFF2-40B4-BE49-F238E27FC236}">
                  <a16:creationId xmlns:a16="http://schemas.microsoft.com/office/drawing/2014/main" id="{7F105814-4093-4422-9414-EDA2C15906D8}"/>
                </a:ext>
              </a:extLst>
            </p:cNvPr>
            <p:cNvSpPr/>
            <p:nvPr/>
          </p:nvSpPr>
          <p:spPr>
            <a:xfrm rot="-1686541">
              <a:off x="4522772" y="1686800"/>
              <a:ext cx="104507" cy="96260"/>
            </a:xfrm>
            <a:custGeom>
              <a:avLst/>
              <a:gdLst/>
              <a:ahLst/>
              <a:cxnLst/>
              <a:rect l="l" t="t" r="r" b="b"/>
              <a:pathLst>
                <a:path w="3168" h="2918" extrusionOk="0">
                  <a:moveTo>
                    <a:pt x="1457" y="1"/>
                  </a:moveTo>
                  <a:cubicBezTo>
                    <a:pt x="1305" y="1"/>
                    <a:pt x="1164" y="22"/>
                    <a:pt x="1048" y="66"/>
                  </a:cubicBezTo>
                  <a:cubicBezTo>
                    <a:pt x="477" y="268"/>
                    <a:pt x="1" y="1304"/>
                    <a:pt x="96" y="2030"/>
                  </a:cubicBezTo>
                  <a:cubicBezTo>
                    <a:pt x="181" y="2626"/>
                    <a:pt x="1016" y="2918"/>
                    <a:pt x="1737" y="2918"/>
                  </a:cubicBezTo>
                  <a:cubicBezTo>
                    <a:pt x="2024" y="2918"/>
                    <a:pt x="2293" y="2872"/>
                    <a:pt x="2489" y="2780"/>
                  </a:cubicBezTo>
                  <a:cubicBezTo>
                    <a:pt x="3084" y="2518"/>
                    <a:pt x="3168" y="1399"/>
                    <a:pt x="3037" y="851"/>
                  </a:cubicBezTo>
                  <a:cubicBezTo>
                    <a:pt x="2912" y="353"/>
                    <a:pt x="2085" y="1"/>
                    <a:pt x="145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569;p38">
              <a:extLst>
                <a:ext uri="{FF2B5EF4-FFF2-40B4-BE49-F238E27FC236}">
                  <a16:creationId xmlns:a16="http://schemas.microsoft.com/office/drawing/2014/main" id="{8FB9C6AB-0064-4868-AFCD-A401A0FA3B13}"/>
                </a:ext>
              </a:extLst>
            </p:cNvPr>
            <p:cNvSpPr/>
            <p:nvPr/>
          </p:nvSpPr>
          <p:spPr>
            <a:xfrm rot="-1686541">
              <a:off x="4641515" y="1658027"/>
              <a:ext cx="104903" cy="96458"/>
            </a:xfrm>
            <a:custGeom>
              <a:avLst/>
              <a:gdLst/>
              <a:ahLst/>
              <a:cxnLst/>
              <a:rect l="l" t="t" r="r" b="b"/>
              <a:pathLst>
                <a:path w="3180" h="2924" extrusionOk="0">
                  <a:moveTo>
                    <a:pt x="1462" y="1"/>
                  </a:moveTo>
                  <a:cubicBezTo>
                    <a:pt x="1309" y="1"/>
                    <a:pt x="1166" y="21"/>
                    <a:pt x="1048" y="65"/>
                  </a:cubicBezTo>
                  <a:cubicBezTo>
                    <a:pt x="489" y="268"/>
                    <a:pt x="0" y="1304"/>
                    <a:pt x="108" y="2030"/>
                  </a:cubicBezTo>
                  <a:cubicBezTo>
                    <a:pt x="184" y="2636"/>
                    <a:pt x="1021" y="2924"/>
                    <a:pt x="1743" y="2924"/>
                  </a:cubicBezTo>
                  <a:cubicBezTo>
                    <a:pt x="2027" y="2924"/>
                    <a:pt x="2294" y="2879"/>
                    <a:pt x="2489" y="2792"/>
                  </a:cubicBezTo>
                  <a:cubicBezTo>
                    <a:pt x="3084" y="2518"/>
                    <a:pt x="3179" y="1399"/>
                    <a:pt x="3037" y="851"/>
                  </a:cubicBezTo>
                  <a:cubicBezTo>
                    <a:pt x="2921" y="353"/>
                    <a:pt x="2096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570;p38">
              <a:extLst>
                <a:ext uri="{FF2B5EF4-FFF2-40B4-BE49-F238E27FC236}">
                  <a16:creationId xmlns:a16="http://schemas.microsoft.com/office/drawing/2014/main" id="{0B99327E-EFD0-4CBA-9540-B2F0A3C4BB43}"/>
                </a:ext>
              </a:extLst>
            </p:cNvPr>
            <p:cNvSpPr/>
            <p:nvPr/>
          </p:nvSpPr>
          <p:spPr>
            <a:xfrm rot="-1686541">
              <a:off x="4288791" y="1025309"/>
              <a:ext cx="430498" cy="254670"/>
            </a:xfrm>
            <a:custGeom>
              <a:avLst/>
              <a:gdLst/>
              <a:ahLst/>
              <a:cxnLst/>
              <a:rect l="l" t="t" r="r" b="b"/>
              <a:pathLst>
                <a:path w="13050" h="7720" extrusionOk="0">
                  <a:moveTo>
                    <a:pt x="953" y="1"/>
                  </a:moveTo>
                  <a:cubicBezTo>
                    <a:pt x="869" y="96"/>
                    <a:pt x="798" y="179"/>
                    <a:pt x="726" y="286"/>
                  </a:cubicBezTo>
                  <a:cubicBezTo>
                    <a:pt x="191" y="1132"/>
                    <a:pt x="191" y="2334"/>
                    <a:pt x="71" y="3299"/>
                  </a:cubicBezTo>
                  <a:cubicBezTo>
                    <a:pt x="24" y="3656"/>
                    <a:pt x="0" y="4049"/>
                    <a:pt x="167" y="4358"/>
                  </a:cubicBezTo>
                  <a:cubicBezTo>
                    <a:pt x="417" y="4787"/>
                    <a:pt x="953" y="4954"/>
                    <a:pt x="1441" y="5073"/>
                  </a:cubicBezTo>
                  <a:lnTo>
                    <a:pt x="11835" y="7656"/>
                  </a:lnTo>
                  <a:cubicBezTo>
                    <a:pt x="11967" y="7688"/>
                    <a:pt x="12108" y="7719"/>
                    <a:pt x="12244" y="7719"/>
                  </a:cubicBezTo>
                  <a:cubicBezTo>
                    <a:pt x="12366" y="7719"/>
                    <a:pt x="12484" y="7694"/>
                    <a:pt x="12585" y="7621"/>
                  </a:cubicBezTo>
                  <a:cubicBezTo>
                    <a:pt x="12716" y="7478"/>
                    <a:pt x="12811" y="7299"/>
                    <a:pt x="12835" y="7097"/>
                  </a:cubicBezTo>
                  <a:cubicBezTo>
                    <a:pt x="12906" y="6799"/>
                    <a:pt x="12978" y="6490"/>
                    <a:pt x="13049" y="6180"/>
                  </a:cubicBezTo>
                  <a:cubicBezTo>
                    <a:pt x="10299" y="5978"/>
                    <a:pt x="7596" y="5347"/>
                    <a:pt x="5060" y="4287"/>
                  </a:cubicBezTo>
                  <a:cubicBezTo>
                    <a:pt x="3893" y="3811"/>
                    <a:pt x="2727" y="3215"/>
                    <a:pt x="1905" y="2263"/>
                  </a:cubicBezTo>
                  <a:cubicBezTo>
                    <a:pt x="1357" y="1632"/>
                    <a:pt x="1024" y="846"/>
                    <a:pt x="953" y="1"/>
                  </a:cubicBezTo>
                  <a:close/>
                </a:path>
              </a:pathLst>
            </a:custGeom>
            <a:solidFill>
              <a:srgbClr val="36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7" name="Google Shape;571;p38">
              <a:extLst>
                <a:ext uri="{FF2B5EF4-FFF2-40B4-BE49-F238E27FC236}">
                  <a16:creationId xmlns:a16="http://schemas.microsoft.com/office/drawing/2014/main" id="{8972A242-75AB-4BFF-A0D4-4302FFC4590E}"/>
                </a:ext>
              </a:extLst>
            </p:cNvPr>
            <p:cNvGrpSpPr/>
            <p:nvPr/>
          </p:nvGrpSpPr>
          <p:grpSpPr>
            <a:xfrm rot="1758233">
              <a:off x="5087284" y="1191978"/>
              <a:ext cx="510162" cy="250650"/>
              <a:chOff x="5546225" y="738275"/>
              <a:chExt cx="672125" cy="330225"/>
            </a:xfrm>
          </p:grpSpPr>
          <p:sp>
            <p:nvSpPr>
              <p:cNvPr id="128" name="Google Shape;572;p38">
                <a:extLst>
                  <a:ext uri="{FF2B5EF4-FFF2-40B4-BE49-F238E27FC236}">
                    <a16:creationId xmlns:a16="http://schemas.microsoft.com/office/drawing/2014/main" id="{2AB96260-5D45-456E-A050-1D685A1982CB}"/>
                  </a:ext>
                </a:extLst>
              </p:cNvPr>
              <p:cNvSpPr/>
              <p:nvPr/>
            </p:nvSpPr>
            <p:spPr>
              <a:xfrm>
                <a:off x="5546225" y="738275"/>
                <a:ext cx="672125" cy="329925"/>
              </a:xfrm>
              <a:custGeom>
                <a:avLst/>
                <a:gdLst/>
                <a:ahLst/>
                <a:cxnLst/>
                <a:rect l="l" t="t" r="r" b="b"/>
                <a:pathLst>
                  <a:path w="26885" h="13197" extrusionOk="0">
                    <a:moveTo>
                      <a:pt x="13990" y="3690"/>
                    </a:moveTo>
                    <a:cubicBezTo>
                      <a:pt x="15832" y="3690"/>
                      <a:pt x="17603" y="4285"/>
                      <a:pt x="18681" y="5610"/>
                    </a:cubicBezTo>
                    <a:cubicBezTo>
                      <a:pt x="19515" y="6646"/>
                      <a:pt x="19860" y="8004"/>
                      <a:pt x="19610" y="9325"/>
                    </a:cubicBezTo>
                    <a:lnTo>
                      <a:pt x="10049" y="9456"/>
                    </a:lnTo>
                    <a:cubicBezTo>
                      <a:pt x="9474" y="9465"/>
                      <a:pt x="8878" y="9508"/>
                      <a:pt x="8298" y="9508"/>
                    </a:cubicBezTo>
                    <a:cubicBezTo>
                      <a:pt x="8110" y="9508"/>
                      <a:pt x="7923" y="9503"/>
                      <a:pt x="7739" y="9492"/>
                    </a:cubicBezTo>
                    <a:cubicBezTo>
                      <a:pt x="6953" y="9444"/>
                      <a:pt x="6930" y="9278"/>
                      <a:pt x="6965" y="8646"/>
                    </a:cubicBezTo>
                    <a:cubicBezTo>
                      <a:pt x="7149" y="5604"/>
                      <a:pt x="10685" y="3690"/>
                      <a:pt x="13990" y="3690"/>
                    </a:cubicBezTo>
                    <a:close/>
                    <a:moveTo>
                      <a:pt x="14723" y="1"/>
                    </a:moveTo>
                    <a:cubicBezTo>
                      <a:pt x="7831" y="1"/>
                      <a:pt x="454" y="4347"/>
                      <a:pt x="72" y="11266"/>
                    </a:cubicBezTo>
                    <a:cubicBezTo>
                      <a:pt x="0" y="12671"/>
                      <a:pt x="48" y="13052"/>
                      <a:pt x="1691" y="13159"/>
                    </a:cubicBezTo>
                    <a:cubicBezTo>
                      <a:pt x="2087" y="13186"/>
                      <a:pt x="2489" y="13196"/>
                      <a:pt x="2894" y="13196"/>
                    </a:cubicBezTo>
                    <a:cubicBezTo>
                      <a:pt x="4093" y="13196"/>
                      <a:pt x="5317" y="13105"/>
                      <a:pt x="6501" y="13088"/>
                    </a:cubicBezTo>
                    <a:lnTo>
                      <a:pt x="26432" y="12790"/>
                    </a:lnTo>
                    <a:cubicBezTo>
                      <a:pt x="26884" y="9885"/>
                      <a:pt x="26337" y="6837"/>
                      <a:pt x="24503" y="4360"/>
                    </a:cubicBezTo>
                    <a:cubicBezTo>
                      <a:pt x="22257" y="1352"/>
                      <a:pt x="18566" y="1"/>
                      <a:pt x="147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573;p38">
                <a:extLst>
                  <a:ext uri="{FF2B5EF4-FFF2-40B4-BE49-F238E27FC236}">
                    <a16:creationId xmlns:a16="http://schemas.microsoft.com/office/drawing/2014/main" id="{4554CCDC-7777-4397-88DD-9D24EFAEC3EE}"/>
                  </a:ext>
                </a:extLst>
              </p:cNvPr>
              <p:cNvSpPr/>
              <p:nvPr/>
            </p:nvSpPr>
            <p:spPr>
              <a:xfrm>
                <a:off x="5546225" y="738625"/>
                <a:ext cx="665275" cy="329875"/>
              </a:xfrm>
              <a:custGeom>
                <a:avLst/>
                <a:gdLst/>
                <a:ahLst/>
                <a:cxnLst/>
                <a:rect l="l" t="t" r="r" b="b"/>
                <a:pathLst>
                  <a:path w="26611" h="13195" extrusionOk="0">
                    <a:moveTo>
                      <a:pt x="14038" y="0"/>
                    </a:moveTo>
                    <a:lnTo>
                      <a:pt x="14038" y="0"/>
                    </a:lnTo>
                    <a:cubicBezTo>
                      <a:pt x="7346" y="286"/>
                      <a:pt x="441" y="4561"/>
                      <a:pt x="72" y="11252"/>
                    </a:cubicBezTo>
                    <a:cubicBezTo>
                      <a:pt x="0" y="12669"/>
                      <a:pt x="60" y="13038"/>
                      <a:pt x="1691" y="13157"/>
                    </a:cubicBezTo>
                    <a:cubicBezTo>
                      <a:pt x="2087" y="13184"/>
                      <a:pt x="2489" y="13194"/>
                      <a:pt x="2894" y="13194"/>
                    </a:cubicBezTo>
                    <a:cubicBezTo>
                      <a:pt x="4093" y="13194"/>
                      <a:pt x="5317" y="13103"/>
                      <a:pt x="6501" y="13085"/>
                    </a:cubicBezTo>
                    <a:lnTo>
                      <a:pt x="26432" y="12776"/>
                    </a:lnTo>
                    <a:cubicBezTo>
                      <a:pt x="26563" y="11883"/>
                      <a:pt x="26611" y="10990"/>
                      <a:pt x="26551" y="10097"/>
                    </a:cubicBezTo>
                    <a:lnTo>
                      <a:pt x="26551" y="10097"/>
                    </a:lnTo>
                    <a:cubicBezTo>
                      <a:pt x="25825" y="10549"/>
                      <a:pt x="25087" y="11002"/>
                      <a:pt x="24277" y="11264"/>
                    </a:cubicBezTo>
                    <a:cubicBezTo>
                      <a:pt x="23408" y="11550"/>
                      <a:pt x="22491" y="11621"/>
                      <a:pt x="21574" y="11657"/>
                    </a:cubicBezTo>
                    <a:cubicBezTo>
                      <a:pt x="20303" y="11720"/>
                      <a:pt x="19031" y="11746"/>
                      <a:pt x="17758" y="11746"/>
                    </a:cubicBezTo>
                    <a:cubicBezTo>
                      <a:pt x="14965" y="11746"/>
                      <a:pt x="12171" y="11621"/>
                      <a:pt x="9382" y="11490"/>
                    </a:cubicBezTo>
                    <a:cubicBezTo>
                      <a:pt x="7739" y="11419"/>
                      <a:pt x="6072" y="11347"/>
                      <a:pt x="4501" y="10847"/>
                    </a:cubicBezTo>
                    <a:cubicBezTo>
                      <a:pt x="4215" y="10776"/>
                      <a:pt x="3965" y="10645"/>
                      <a:pt x="3751" y="10442"/>
                    </a:cubicBezTo>
                    <a:cubicBezTo>
                      <a:pt x="3477" y="10133"/>
                      <a:pt x="3465" y="9668"/>
                      <a:pt x="3501" y="9264"/>
                    </a:cubicBezTo>
                    <a:cubicBezTo>
                      <a:pt x="3751" y="6192"/>
                      <a:pt x="5953" y="3537"/>
                      <a:pt x="8632" y="2001"/>
                    </a:cubicBezTo>
                    <a:cubicBezTo>
                      <a:pt x="10299" y="1024"/>
                      <a:pt x="12145" y="429"/>
                      <a:pt x="14038" y="0"/>
                    </a:cubicBezTo>
                    <a:close/>
                  </a:path>
                </a:pathLst>
              </a:custGeom>
              <a:solidFill>
                <a:srgbClr val="8F58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8" name="Google Shape;574;p38">
              <a:extLst>
                <a:ext uri="{FF2B5EF4-FFF2-40B4-BE49-F238E27FC236}">
                  <a16:creationId xmlns:a16="http://schemas.microsoft.com/office/drawing/2014/main" id="{975BFBB8-3460-4722-98B0-354F3F912FC4}"/>
                </a:ext>
              </a:extLst>
            </p:cNvPr>
            <p:cNvSpPr/>
            <p:nvPr/>
          </p:nvSpPr>
          <p:spPr>
            <a:xfrm>
              <a:off x="3097983" y="1398030"/>
              <a:ext cx="960940" cy="731344"/>
            </a:xfrm>
            <a:custGeom>
              <a:avLst/>
              <a:gdLst/>
              <a:ahLst/>
              <a:cxnLst/>
              <a:rect l="l" t="t" r="r" b="b"/>
              <a:pathLst>
                <a:path w="23551" h="17924" extrusionOk="0">
                  <a:moveTo>
                    <a:pt x="16310" y="4500"/>
                  </a:moveTo>
                  <a:cubicBezTo>
                    <a:pt x="16417" y="4500"/>
                    <a:pt x="16510" y="4517"/>
                    <a:pt x="16574" y="4563"/>
                  </a:cubicBezTo>
                  <a:cubicBezTo>
                    <a:pt x="17014" y="4873"/>
                    <a:pt x="15954" y="5837"/>
                    <a:pt x="15752" y="6075"/>
                  </a:cubicBezTo>
                  <a:cubicBezTo>
                    <a:pt x="14145" y="7992"/>
                    <a:pt x="12228" y="9730"/>
                    <a:pt x="10537" y="11552"/>
                  </a:cubicBezTo>
                  <a:cubicBezTo>
                    <a:pt x="10182" y="11946"/>
                    <a:pt x="9478" y="12773"/>
                    <a:pt x="8795" y="12773"/>
                  </a:cubicBezTo>
                  <a:cubicBezTo>
                    <a:pt x="8631" y="12773"/>
                    <a:pt x="8467" y="12725"/>
                    <a:pt x="8311" y="12612"/>
                  </a:cubicBezTo>
                  <a:cubicBezTo>
                    <a:pt x="8156" y="12493"/>
                    <a:pt x="8025" y="12338"/>
                    <a:pt x="7918" y="12171"/>
                  </a:cubicBezTo>
                  <a:cubicBezTo>
                    <a:pt x="7108" y="10981"/>
                    <a:pt x="6287" y="9790"/>
                    <a:pt x="5489" y="8576"/>
                  </a:cubicBezTo>
                  <a:cubicBezTo>
                    <a:pt x="5215" y="8159"/>
                    <a:pt x="4965" y="7623"/>
                    <a:pt x="5429" y="7218"/>
                  </a:cubicBezTo>
                  <a:cubicBezTo>
                    <a:pt x="5655" y="7052"/>
                    <a:pt x="5917" y="6932"/>
                    <a:pt x="6191" y="6885"/>
                  </a:cubicBezTo>
                  <a:cubicBezTo>
                    <a:pt x="8549" y="6266"/>
                    <a:pt x="10894" y="5670"/>
                    <a:pt x="13264" y="5135"/>
                  </a:cubicBezTo>
                  <a:cubicBezTo>
                    <a:pt x="13966" y="4980"/>
                    <a:pt x="14669" y="4825"/>
                    <a:pt x="15371" y="4694"/>
                  </a:cubicBezTo>
                  <a:cubicBezTo>
                    <a:pt x="15566" y="4650"/>
                    <a:pt x="15999" y="4500"/>
                    <a:pt x="16310" y="4500"/>
                  </a:cubicBezTo>
                  <a:close/>
                  <a:moveTo>
                    <a:pt x="22190" y="1"/>
                  </a:moveTo>
                  <a:cubicBezTo>
                    <a:pt x="21584" y="1"/>
                    <a:pt x="20737" y="328"/>
                    <a:pt x="20336" y="408"/>
                  </a:cubicBezTo>
                  <a:cubicBezTo>
                    <a:pt x="18967" y="705"/>
                    <a:pt x="17597" y="1027"/>
                    <a:pt x="16228" y="1372"/>
                  </a:cubicBezTo>
                  <a:cubicBezTo>
                    <a:pt x="11597" y="2539"/>
                    <a:pt x="7001" y="3837"/>
                    <a:pt x="2405" y="5170"/>
                  </a:cubicBezTo>
                  <a:cubicBezTo>
                    <a:pt x="1869" y="5325"/>
                    <a:pt x="1310" y="5504"/>
                    <a:pt x="905" y="5885"/>
                  </a:cubicBezTo>
                  <a:cubicBezTo>
                    <a:pt x="0" y="6766"/>
                    <a:pt x="488" y="7933"/>
                    <a:pt x="1024" y="8837"/>
                  </a:cubicBezTo>
                  <a:cubicBezTo>
                    <a:pt x="2572" y="11457"/>
                    <a:pt x="4191" y="14029"/>
                    <a:pt x="5786" y="16612"/>
                  </a:cubicBezTo>
                  <a:cubicBezTo>
                    <a:pt x="5977" y="16981"/>
                    <a:pt x="6239" y="17303"/>
                    <a:pt x="6548" y="17577"/>
                  </a:cubicBezTo>
                  <a:cubicBezTo>
                    <a:pt x="6854" y="17820"/>
                    <a:pt x="7171" y="17923"/>
                    <a:pt x="7491" y="17923"/>
                  </a:cubicBezTo>
                  <a:cubicBezTo>
                    <a:pt x="8825" y="17923"/>
                    <a:pt x="10193" y="16124"/>
                    <a:pt x="10894" y="15279"/>
                  </a:cubicBezTo>
                  <a:cubicBezTo>
                    <a:pt x="14216" y="11326"/>
                    <a:pt x="17955" y="7540"/>
                    <a:pt x="21098" y="3396"/>
                  </a:cubicBezTo>
                  <a:cubicBezTo>
                    <a:pt x="21479" y="2884"/>
                    <a:pt x="23551" y="813"/>
                    <a:pt x="22693" y="134"/>
                  </a:cubicBezTo>
                  <a:cubicBezTo>
                    <a:pt x="22570" y="38"/>
                    <a:pt x="22394" y="1"/>
                    <a:pt x="221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575;p38">
              <a:extLst>
                <a:ext uri="{FF2B5EF4-FFF2-40B4-BE49-F238E27FC236}">
                  <a16:creationId xmlns:a16="http://schemas.microsoft.com/office/drawing/2014/main" id="{E8E2F628-D440-43E2-8BC5-F5DB03BD2D38}"/>
                </a:ext>
              </a:extLst>
            </p:cNvPr>
            <p:cNvSpPr/>
            <p:nvPr/>
          </p:nvSpPr>
          <p:spPr>
            <a:xfrm>
              <a:off x="3097975" y="1615900"/>
              <a:ext cx="784696" cy="507911"/>
            </a:xfrm>
            <a:custGeom>
              <a:avLst/>
              <a:gdLst/>
              <a:ahLst/>
              <a:cxnLst/>
              <a:rect l="l" t="t" r="r" b="b"/>
              <a:pathLst>
                <a:path w="19241" h="12659" extrusionOk="0">
                  <a:moveTo>
                    <a:pt x="2096" y="1"/>
                  </a:moveTo>
                  <a:cubicBezTo>
                    <a:pt x="1655" y="120"/>
                    <a:pt x="1250" y="322"/>
                    <a:pt x="905" y="620"/>
                  </a:cubicBezTo>
                  <a:cubicBezTo>
                    <a:pt x="0" y="1501"/>
                    <a:pt x="488" y="2668"/>
                    <a:pt x="1024" y="3572"/>
                  </a:cubicBezTo>
                  <a:cubicBezTo>
                    <a:pt x="2572" y="6192"/>
                    <a:pt x="4179" y="8764"/>
                    <a:pt x="5787" y="11347"/>
                  </a:cubicBezTo>
                  <a:cubicBezTo>
                    <a:pt x="5977" y="11716"/>
                    <a:pt x="6239" y="12038"/>
                    <a:pt x="6549" y="12312"/>
                  </a:cubicBezTo>
                  <a:cubicBezTo>
                    <a:pt x="6852" y="12555"/>
                    <a:pt x="7167" y="12658"/>
                    <a:pt x="7485" y="12658"/>
                  </a:cubicBezTo>
                  <a:cubicBezTo>
                    <a:pt x="8813" y="12658"/>
                    <a:pt x="10183" y="10859"/>
                    <a:pt x="10894" y="10014"/>
                  </a:cubicBezTo>
                  <a:cubicBezTo>
                    <a:pt x="13585" y="6823"/>
                    <a:pt x="16538" y="3739"/>
                    <a:pt x="19241" y="477"/>
                  </a:cubicBezTo>
                  <a:lnTo>
                    <a:pt x="19241" y="477"/>
                  </a:lnTo>
                  <a:cubicBezTo>
                    <a:pt x="17812" y="1013"/>
                    <a:pt x="16359" y="1453"/>
                    <a:pt x="14883" y="1798"/>
                  </a:cubicBezTo>
                  <a:cubicBezTo>
                    <a:pt x="13478" y="3334"/>
                    <a:pt x="11942" y="4775"/>
                    <a:pt x="10549" y="6287"/>
                  </a:cubicBezTo>
                  <a:cubicBezTo>
                    <a:pt x="10184" y="6672"/>
                    <a:pt x="9485" y="7506"/>
                    <a:pt x="8796" y="7506"/>
                  </a:cubicBezTo>
                  <a:cubicBezTo>
                    <a:pt x="8632" y="7506"/>
                    <a:pt x="8469" y="7459"/>
                    <a:pt x="8311" y="7347"/>
                  </a:cubicBezTo>
                  <a:cubicBezTo>
                    <a:pt x="8156" y="7228"/>
                    <a:pt x="8025" y="7073"/>
                    <a:pt x="7930" y="6894"/>
                  </a:cubicBezTo>
                  <a:cubicBezTo>
                    <a:pt x="7108" y="5704"/>
                    <a:pt x="6287" y="4513"/>
                    <a:pt x="5489" y="3311"/>
                  </a:cubicBezTo>
                  <a:cubicBezTo>
                    <a:pt x="5286" y="3001"/>
                    <a:pt x="5108" y="2632"/>
                    <a:pt x="5203" y="2287"/>
                  </a:cubicBezTo>
                  <a:cubicBezTo>
                    <a:pt x="5060" y="2251"/>
                    <a:pt x="4905" y="2191"/>
                    <a:pt x="4763" y="2144"/>
                  </a:cubicBezTo>
                  <a:cubicBezTo>
                    <a:pt x="3667" y="1727"/>
                    <a:pt x="2727" y="977"/>
                    <a:pt x="20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0" name="Google Shape;576;p38">
              <a:extLst>
                <a:ext uri="{FF2B5EF4-FFF2-40B4-BE49-F238E27FC236}">
                  <a16:creationId xmlns:a16="http://schemas.microsoft.com/office/drawing/2014/main" id="{CCE6412D-C3BF-4A59-824D-9645A4D262D8}"/>
                </a:ext>
              </a:extLst>
            </p:cNvPr>
            <p:cNvGrpSpPr/>
            <p:nvPr/>
          </p:nvGrpSpPr>
          <p:grpSpPr>
            <a:xfrm>
              <a:off x="5541437" y="1455861"/>
              <a:ext cx="499721" cy="500779"/>
              <a:chOff x="5683312" y="727398"/>
              <a:chExt cx="499721" cy="500779"/>
            </a:xfrm>
          </p:grpSpPr>
          <p:sp>
            <p:nvSpPr>
              <p:cNvPr id="125" name="Google Shape;577;p38">
                <a:extLst>
                  <a:ext uri="{FF2B5EF4-FFF2-40B4-BE49-F238E27FC236}">
                    <a16:creationId xmlns:a16="http://schemas.microsoft.com/office/drawing/2014/main" id="{99E7C4A6-8358-42AF-ACC1-F501D23F5E43}"/>
                  </a:ext>
                </a:extLst>
              </p:cNvPr>
              <p:cNvSpPr/>
              <p:nvPr/>
            </p:nvSpPr>
            <p:spPr>
              <a:xfrm rot="2374715">
                <a:off x="5757492" y="798149"/>
                <a:ext cx="351361" cy="359278"/>
              </a:xfrm>
              <a:custGeom>
                <a:avLst/>
                <a:gdLst/>
                <a:ahLst/>
                <a:cxnLst/>
                <a:rect l="l" t="t" r="r" b="b"/>
                <a:pathLst>
                  <a:path w="16287" h="16654" extrusionOk="0">
                    <a:moveTo>
                      <a:pt x="6602" y="1"/>
                    </a:moveTo>
                    <a:cubicBezTo>
                      <a:pt x="4440" y="1"/>
                      <a:pt x="2474" y="1200"/>
                      <a:pt x="1536" y="2842"/>
                    </a:cubicBezTo>
                    <a:cubicBezTo>
                      <a:pt x="0" y="5533"/>
                      <a:pt x="310" y="8021"/>
                      <a:pt x="1917" y="8473"/>
                    </a:cubicBezTo>
                    <a:cubicBezTo>
                      <a:pt x="2144" y="8536"/>
                      <a:pt x="2350" y="8566"/>
                      <a:pt x="2539" y="8566"/>
                    </a:cubicBezTo>
                    <a:cubicBezTo>
                      <a:pt x="4027" y="8566"/>
                      <a:pt x="4420" y="6743"/>
                      <a:pt x="4906" y="5211"/>
                    </a:cubicBezTo>
                    <a:cubicBezTo>
                      <a:pt x="5274" y="4041"/>
                      <a:pt x="5978" y="3410"/>
                      <a:pt x="6827" y="3410"/>
                    </a:cubicBezTo>
                    <a:cubicBezTo>
                      <a:pt x="7239" y="3410"/>
                      <a:pt x="7685" y="3558"/>
                      <a:pt x="8144" y="3866"/>
                    </a:cubicBezTo>
                    <a:cubicBezTo>
                      <a:pt x="9549" y="4818"/>
                      <a:pt x="8168" y="8938"/>
                      <a:pt x="7013" y="11057"/>
                    </a:cubicBezTo>
                    <a:cubicBezTo>
                      <a:pt x="5858" y="13165"/>
                      <a:pt x="5037" y="16605"/>
                      <a:pt x="7894" y="16653"/>
                    </a:cubicBezTo>
                    <a:cubicBezTo>
                      <a:pt x="7908" y="16653"/>
                      <a:pt x="7922" y="16653"/>
                      <a:pt x="7936" y="16653"/>
                    </a:cubicBezTo>
                    <a:cubicBezTo>
                      <a:pt x="10817" y="16653"/>
                      <a:pt x="16286" y="11800"/>
                      <a:pt x="15883" y="10378"/>
                    </a:cubicBezTo>
                    <a:cubicBezTo>
                      <a:pt x="15623" y="9451"/>
                      <a:pt x="14750" y="9032"/>
                      <a:pt x="13847" y="9032"/>
                    </a:cubicBezTo>
                    <a:cubicBezTo>
                      <a:pt x="13348" y="9032"/>
                      <a:pt x="12839" y="9160"/>
                      <a:pt x="12419" y="9402"/>
                    </a:cubicBezTo>
                    <a:cubicBezTo>
                      <a:pt x="11668" y="9855"/>
                      <a:pt x="11014" y="10438"/>
                      <a:pt x="10490" y="11140"/>
                    </a:cubicBezTo>
                    <a:cubicBezTo>
                      <a:pt x="10490" y="11140"/>
                      <a:pt x="14157" y="4675"/>
                      <a:pt x="10764" y="1663"/>
                    </a:cubicBezTo>
                    <a:cubicBezTo>
                      <a:pt x="9441" y="489"/>
                      <a:pt x="7982" y="1"/>
                      <a:pt x="6602" y="1"/>
                    </a:cubicBezTo>
                    <a:close/>
                  </a:path>
                </a:pathLst>
              </a:custGeom>
              <a:solidFill>
                <a:srgbClr val="FFC7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578;p38">
                <a:extLst>
                  <a:ext uri="{FF2B5EF4-FFF2-40B4-BE49-F238E27FC236}">
                    <a16:creationId xmlns:a16="http://schemas.microsoft.com/office/drawing/2014/main" id="{6BCFE9A6-5F2A-43DD-B743-A3EE995FEC7A}"/>
                  </a:ext>
                </a:extLst>
              </p:cNvPr>
              <p:cNvSpPr/>
              <p:nvPr/>
            </p:nvSpPr>
            <p:spPr>
              <a:xfrm rot="2374715">
                <a:off x="5866656" y="776637"/>
                <a:ext cx="90952" cy="111404"/>
              </a:xfrm>
              <a:custGeom>
                <a:avLst/>
                <a:gdLst/>
                <a:ahLst/>
                <a:cxnLst/>
                <a:rect l="l" t="t" r="r" b="b"/>
                <a:pathLst>
                  <a:path w="4216" h="5164" extrusionOk="0">
                    <a:moveTo>
                      <a:pt x="3680" y="0"/>
                    </a:moveTo>
                    <a:cubicBezTo>
                      <a:pt x="3129" y="0"/>
                      <a:pt x="1983" y="685"/>
                      <a:pt x="1286" y="1779"/>
                    </a:cubicBezTo>
                    <a:cubicBezTo>
                      <a:pt x="429" y="3112"/>
                      <a:pt x="1" y="4887"/>
                      <a:pt x="715" y="5148"/>
                    </a:cubicBezTo>
                    <a:cubicBezTo>
                      <a:pt x="742" y="5159"/>
                      <a:pt x="768" y="5163"/>
                      <a:pt x="794" y="5163"/>
                    </a:cubicBezTo>
                    <a:cubicBezTo>
                      <a:pt x="1353" y="5163"/>
                      <a:pt x="1689" y="2929"/>
                      <a:pt x="2406" y="2053"/>
                    </a:cubicBezTo>
                    <a:cubicBezTo>
                      <a:pt x="3156" y="1124"/>
                      <a:pt x="4215" y="529"/>
                      <a:pt x="3953" y="112"/>
                    </a:cubicBezTo>
                    <a:cubicBezTo>
                      <a:pt x="3902" y="36"/>
                      <a:pt x="3807" y="0"/>
                      <a:pt x="3680" y="0"/>
                    </a:cubicBezTo>
                    <a:close/>
                  </a:path>
                </a:pathLst>
              </a:custGeom>
              <a:solidFill>
                <a:srgbClr val="F9A3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579;p38">
                <a:extLst>
                  <a:ext uri="{FF2B5EF4-FFF2-40B4-BE49-F238E27FC236}">
                    <a16:creationId xmlns:a16="http://schemas.microsoft.com/office/drawing/2014/main" id="{BC87DCD9-D8BB-4076-BCD9-8E14895AA136}"/>
                  </a:ext>
                </a:extLst>
              </p:cNvPr>
              <p:cNvSpPr/>
              <p:nvPr/>
            </p:nvSpPr>
            <p:spPr>
              <a:xfrm rot="2374715">
                <a:off x="5990189" y="819697"/>
                <a:ext cx="17755" cy="17733"/>
              </a:xfrm>
              <a:custGeom>
                <a:avLst/>
                <a:gdLst/>
                <a:ahLst/>
                <a:cxnLst/>
                <a:rect l="l" t="t" r="r" b="b"/>
                <a:pathLst>
                  <a:path w="823" h="822" extrusionOk="0">
                    <a:moveTo>
                      <a:pt x="405" y="0"/>
                    </a:moveTo>
                    <a:cubicBezTo>
                      <a:pt x="179" y="0"/>
                      <a:pt x="1" y="191"/>
                      <a:pt x="1" y="417"/>
                    </a:cubicBezTo>
                    <a:cubicBezTo>
                      <a:pt x="1" y="643"/>
                      <a:pt x="179" y="822"/>
                      <a:pt x="405" y="822"/>
                    </a:cubicBezTo>
                    <a:cubicBezTo>
                      <a:pt x="632" y="822"/>
                      <a:pt x="822" y="643"/>
                      <a:pt x="822" y="417"/>
                    </a:cubicBezTo>
                    <a:cubicBezTo>
                      <a:pt x="822" y="191"/>
                      <a:pt x="632" y="0"/>
                      <a:pt x="405" y="0"/>
                    </a:cubicBezTo>
                    <a:close/>
                  </a:path>
                </a:pathLst>
              </a:custGeom>
              <a:solidFill>
                <a:srgbClr val="F9A3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1" name="Google Shape;580;p38">
              <a:extLst>
                <a:ext uri="{FF2B5EF4-FFF2-40B4-BE49-F238E27FC236}">
                  <a16:creationId xmlns:a16="http://schemas.microsoft.com/office/drawing/2014/main" id="{C7F7E3D8-E9CA-472C-8118-A958B066EB7F}"/>
                </a:ext>
              </a:extLst>
            </p:cNvPr>
            <p:cNvGrpSpPr/>
            <p:nvPr/>
          </p:nvGrpSpPr>
          <p:grpSpPr>
            <a:xfrm>
              <a:off x="3585622" y="934452"/>
              <a:ext cx="357643" cy="351989"/>
              <a:chOff x="3585622" y="934452"/>
              <a:chExt cx="357643" cy="351989"/>
            </a:xfrm>
          </p:grpSpPr>
          <p:sp>
            <p:nvSpPr>
              <p:cNvPr id="122" name="Google Shape;581;p38">
                <a:extLst>
                  <a:ext uri="{FF2B5EF4-FFF2-40B4-BE49-F238E27FC236}">
                    <a16:creationId xmlns:a16="http://schemas.microsoft.com/office/drawing/2014/main" id="{575CE687-2ECA-4F3F-98E7-210B5B37CB83}"/>
                  </a:ext>
                </a:extLst>
              </p:cNvPr>
              <p:cNvSpPr/>
              <p:nvPr/>
            </p:nvSpPr>
            <p:spPr>
              <a:xfrm rot="-1963149">
                <a:off x="3631360" y="986761"/>
                <a:ext cx="266166" cy="247371"/>
              </a:xfrm>
              <a:custGeom>
                <a:avLst/>
                <a:gdLst/>
                <a:ahLst/>
                <a:cxnLst/>
                <a:rect l="l" t="t" r="r" b="b"/>
                <a:pathLst>
                  <a:path w="21610" h="20084" extrusionOk="0">
                    <a:moveTo>
                      <a:pt x="8206" y="1"/>
                    </a:moveTo>
                    <a:cubicBezTo>
                      <a:pt x="8099" y="1"/>
                      <a:pt x="8014" y="11"/>
                      <a:pt x="7954" y="31"/>
                    </a:cubicBezTo>
                    <a:cubicBezTo>
                      <a:pt x="6811" y="423"/>
                      <a:pt x="4418" y="2674"/>
                      <a:pt x="13204" y="6103"/>
                    </a:cubicBezTo>
                    <a:cubicBezTo>
                      <a:pt x="13669" y="6281"/>
                      <a:pt x="7478" y="5876"/>
                      <a:pt x="7418" y="8198"/>
                    </a:cubicBezTo>
                    <a:cubicBezTo>
                      <a:pt x="7347" y="10520"/>
                      <a:pt x="14252" y="10115"/>
                      <a:pt x="13907" y="13544"/>
                    </a:cubicBezTo>
                    <a:cubicBezTo>
                      <a:pt x="13758" y="15074"/>
                      <a:pt x="11953" y="15954"/>
                      <a:pt x="9911" y="15954"/>
                    </a:cubicBezTo>
                    <a:cubicBezTo>
                      <a:pt x="7392" y="15954"/>
                      <a:pt x="4514" y="14613"/>
                      <a:pt x="3941" y="11496"/>
                    </a:cubicBezTo>
                    <a:cubicBezTo>
                      <a:pt x="3858" y="11064"/>
                      <a:pt x="3254" y="10464"/>
                      <a:pt x="2625" y="10464"/>
                    </a:cubicBezTo>
                    <a:cubicBezTo>
                      <a:pt x="2352" y="10464"/>
                      <a:pt x="2075" y="10577"/>
                      <a:pt x="1834" y="10865"/>
                    </a:cubicBezTo>
                    <a:cubicBezTo>
                      <a:pt x="1036" y="11830"/>
                      <a:pt x="0" y="17199"/>
                      <a:pt x="8263" y="19747"/>
                    </a:cubicBezTo>
                    <a:cubicBezTo>
                      <a:pt x="9009" y="19978"/>
                      <a:pt x="9751" y="20084"/>
                      <a:pt x="10474" y="20084"/>
                    </a:cubicBezTo>
                    <a:cubicBezTo>
                      <a:pt x="16046" y="20084"/>
                      <a:pt x="20444" y="13805"/>
                      <a:pt x="16407" y="10401"/>
                    </a:cubicBezTo>
                    <a:lnTo>
                      <a:pt x="16407" y="10401"/>
                    </a:lnTo>
                    <a:cubicBezTo>
                      <a:pt x="16407" y="10401"/>
                      <a:pt x="16985" y="10502"/>
                      <a:pt x="17725" y="10502"/>
                    </a:cubicBezTo>
                    <a:cubicBezTo>
                      <a:pt x="19299" y="10502"/>
                      <a:pt x="21609" y="10045"/>
                      <a:pt x="20670" y="7186"/>
                    </a:cubicBezTo>
                    <a:cubicBezTo>
                      <a:pt x="19361" y="3193"/>
                      <a:pt x="10142" y="1"/>
                      <a:pt x="82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582;p38">
                <a:extLst>
                  <a:ext uri="{FF2B5EF4-FFF2-40B4-BE49-F238E27FC236}">
                    <a16:creationId xmlns:a16="http://schemas.microsoft.com/office/drawing/2014/main" id="{23C3FA03-3348-43FF-BA37-2ED60A6D3606}"/>
                  </a:ext>
                </a:extLst>
              </p:cNvPr>
              <p:cNvSpPr/>
              <p:nvPr/>
            </p:nvSpPr>
            <p:spPr>
              <a:xfrm rot="-1963149">
                <a:off x="3813689" y="1021743"/>
                <a:ext cx="20397" cy="20544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668" extrusionOk="0">
                    <a:moveTo>
                      <a:pt x="822" y="1"/>
                    </a:moveTo>
                    <a:cubicBezTo>
                      <a:pt x="370" y="1"/>
                      <a:pt x="1" y="382"/>
                      <a:pt x="1" y="834"/>
                    </a:cubicBezTo>
                    <a:cubicBezTo>
                      <a:pt x="1" y="1299"/>
                      <a:pt x="370" y="1668"/>
                      <a:pt x="822" y="1668"/>
                    </a:cubicBezTo>
                    <a:cubicBezTo>
                      <a:pt x="1287" y="1668"/>
                      <a:pt x="1656" y="1299"/>
                      <a:pt x="1656" y="834"/>
                    </a:cubicBezTo>
                    <a:cubicBezTo>
                      <a:pt x="1656" y="382"/>
                      <a:pt x="1287" y="1"/>
                      <a:pt x="822" y="1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583;p38">
                <a:extLst>
                  <a:ext uri="{FF2B5EF4-FFF2-40B4-BE49-F238E27FC236}">
                    <a16:creationId xmlns:a16="http://schemas.microsoft.com/office/drawing/2014/main" id="{7DD1E276-5B09-41F4-B226-9E183D52B71E}"/>
                  </a:ext>
                </a:extLst>
              </p:cNvPr>
              <p:cNvSpPr/>
              <p:nvPr/>
            </p:nvSpPr>
            <p:spPr>
              <a:xfrm rot="-1963149">
                <a:off x="3698051" y="1000672"/>
                <a:ext cx="102661" cy="57852"/>
              </a:xfrm>
              <a:custGeom>
                <a:avLst/>
                <a:gdLst/>
                <a:ahLst/>
                <a:cxnLst/>
                <a:rect l="l" t="t" r="r" b="b"/>
                <a:pathLst>
                  <a:path w="8335" h="4697" extrusionOk="0">
                    <a:moveTo>
                      <a:pt x="729" y="0"/>
                    </a:moveTo>
                    <a:cubicBezTo>
                      <a:pt x="587" y="0"/>
                      <a:pt x="452" y="83"/>
                      <a:pt x="381" y="223"/>
                    </a:cubicBezTo>
                    <a:lnTo>
                      <a:pt x="84" y="866"/>
                    </a:lnTo>
                    <a:cubicBezTo>
                      <a:pt x="0" y="1057"/>
                      <a:pt x="84" y="1283"/>
                      <a:pt x="274" y="1366"/>
                    </a:cubicBezTo>
                    <a:lnTo>
                      <a:pt x="7442" y="4664"/>
                    </a:lnTo>
                    <a:cubicBezTo>
                      <a:pt x="7492" y="4686"/>
                      <a:pt x="7544" y="4696"/>
                      <a:pt x="7596" y="4696"/>
                    </a:cubicBezTo>
                    <a:cubicBezTo>
                      <a:pt x="7741" y="4696"/>
                      <a:pt x="7880" y="4614"/>
                      <a:pt x="7942" y="4474"/>
                    </a:cubicBezTo>
                    <a:lnTo>
                      <a:pt x="8239" y="3819"/>
                    </a:lnTo>
                    <a:cubicBezTo>
                      <a:pt x="8335" y="3628"/>
                      <a:pt x="8251" y="3402"/>
                      <a:pt x="8061" y="3319"/>
                    </a:cubicBezTo>
                    <a:lnTo>
                      <a:pt x="881" y="33"/>
                    </a:lnTo>
                    <a:cubicBezTo>
                      <a:pt x="831" y="11"/>
                      <a:pt x="780" y="0"/>
                      <a:pt x="729" y="0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48" name="Google Shape;16;p2">
            <a:extLst>
              <a:ext uri="{FF2B5EF4-FFF2-40B4-BE49-F238E27FC236}">
                <a16:creationId xmlns:a16="http://schemas.microsoft.com/office/drawing/2014/main" id="{E154C100-E649-4ACA-85B7-EB72BDB4D8EF}"/>
              </a:ext>
            </a:extLst>
          </p:cNvPr>
          <p:cNvGrpSpPr/>
          <p:nvPr/>
        </p:nvGrpSpPr>
        <p:grpSpPr>
          <a:xfrm>
            <a:off x="2073503" y="238733"/>
            <a:ext cx="732039" cy="701437"/>
            <a:chOff x="7039475" y="481968"/>
            <a:chExt cx="476805" cy="456783"/>
          </a:xfrm>
        </p:grpSpPr>
        <p:sp>
          <p:nvSpPr>
            <p:cNvPr id="249" name="Google Shape;17;p2">
              <a:extLst>
                <a:ext uri="{FF2B5EF4-FFF2-40B4-BE49-F238E27FC236}">
                  <a16:creationId xmlns:a16="http://schemas.microsoft.com/office/drawing/2014/main" id="{54923BCE-43A4-4093-A179-8133F9554EDD}"/>
                </a:ext>
              </a:extLst>
            </p:cNvPr>
            <p:cNvSpPr/>
            <p:nvPr/>
          </p:nvSpPr>
          <p:spPr>
            <a:xfrm>
              <a:off x="7090867" y="779324"/>
              <a:ext cx="159854" cy="159427"/>
            </a:xfrm>
            <a:custGeom>
              <a:avLst/>
              <a:gdLst/>
              <a:ahLst/>
              <a:cxnLst/>
              <a:rect l="l" t="t" r="r" b="b"/>
              <a:pathLst>
                <a:path w="4871" h="4858" extrusionOk="0">
                  <a:moveTo>
                    <a:pt x="2430" y="0"/>
                  </a:moveTo>
                  <a:cubicBezTo>
                    <a:pt x="1096" y="0"/>
                    <a:pt x="1" y="1083"/>
                    <a:pt x="1" y="2429"/>
                  </a:cubicBezTo>
                  <a:cubicBezTo>
                    <a:pt x="1" y="3774"/>
                    <a:pt x="1096" y="4858"/>
                    <a:pt x="2430" y="4858"/>
                  </a:cubicBezTo>
                  <a:cubicBezTo>
                    <a:pt x="3775" y="4858"/>
                    <a:pt x="4870" y="3774"/>
                    <a:pt x="4870" y="2429"/>
                  </a:cubicBezTo>
                  <a:cubicBezTo>
                    <a:pt x="4870" y="1083"/>
                    <a:pt x="3775" y="0"/>
                    <a:pt x="24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18;p2">
              <a:extLst>
                <a:ext uri="{FF2B5EF4-FFF2-40B4-BE49-F238E27FC236}">
                  <a16:creationId xmlns:a16="http://schemas.microsoft.com/office/drawing/2014/main" id="{3ADA0986-0A73-426A-8F17-FD41754145B7}"/>
                </a:ext>
              </a:extLst>
            </p:cNvPr>
            <p:cNvSpPr/>
            <p:nvPr/>
          </p:nvSpPr>
          <p:spPr>
            <a:xfrm>
              <a:off x="7306541" y="481968"/>
              <a:ext cx="153980" cy="154374"/>
            </a:xfrm>
            <a:custGeom>
              <a:avLst/>
              <a:gdLst/>
              <a:ahLst/>
              <a:cxnLst/>
              <a:rect l="l" t="t" r="r" b="b"/>
              <a:pathLst>
                <a:path w="4692" h="4704" extrusionOk="0">
                  <a:moveTo>
                    <a:pt x="2346" y="0"/>
                  </a:moveTo>
                  <a:cubicBezTo>
                    <a:pt x="1049" y="0"/>
                    <a:pt x="1" y="1060"/>
                    <a:pt x="1" y="2358"/>
                  </a:cubicBezTo>
                  <a:cubicBezTo>
                    <a:pt x="1" y="3656"/>
                    <a:pt x="1049" y="4703"/>
                    <a:pt x="2346" y="4703"/>
                  </a:cubicBezTo>
                  <a:cubicBezTo>
                    <a:pt x="3644" y="4703"/>
                    <a:pt x="4692" y="3656"/>
                    <a:pt x="4692" y="2358"/>
                  </a:cubicBezTo>
                  <a:cubicBezTo>
                    <a:pt x="4692" y="1060"/>
                    <a:pt x="3644" y="0"/>
                    <a:pt x="23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19;p2">
              <a:extLst>
                <a:ext uri="{FF2B5EF4-FFF2-40B4-BE49-F238E27FC236}">
                  <a16:creationId xmlns:a16="http://schemas.microsoft.com/office/drawing/2014/main" id="{729CFFF7-0A70-465D-B832-38B2237C14B1}"/>
                </a:ext>
              </a:extLst>
            </p:cNvPr>
            <p:cNvSpPr/>
            <p:nvPr/>
          </p:nvSpPr>
          <p:spPr>
            <a:xfrm>
              <a:off x="7039475" y="552394"/>
              <a:ext cx="476805" cy="303037"/>
            </a:xfrm>
            <a:custGeom>
              <a:avLst/>
              <a:gdLst/>
              <a:ahLst/>
              <a:cxnLst/>
              <a:rect l="l" t="t" r="r" b="b"/>
              <a:pathLst>
                <a:path w="14529" h="9234" extrusionOk="0">
                  <a:moveTo>
                    <a:pt x="2186" y="0"/>
                  </a:moveTo>
                  <a:cubicBezTo>
                    <a:pt x="796" y="0"/>
                    <a:pt x="1" y="1696"/>
                    <a:pt x="447" y="2403"/>
                  </a:cubicBezTo>
                  <a:cubicBezTo>
                    <a:pt x="1186" y="3557"/>
                    <a:pt x="9365" y="8034"/>
                    <a:pt x="10925" y="8951"/>
                  </a:cubicBezTo>
                  <a:cubicBezTo>
                    <a:pt x="11263" y="9147"/>
                    <a:pt x="11634" y="9233"/>
                    <a:pt x="11998" y="9233"/>
                  </a:cubicBezTo>
                  <a:cubicBezTo>
                    <a:pt x="13315" y="9233"/>
                    <a:pt x="14528" y="8100"/>
                    <a:pt x="13651" y="6915"/>
                  </a:cubicBezTo>
                  <a:cubicBezTo>
                    <a:pt x="12235" y="5010"/>
                    <a:pt x="4615" y="748"/>
                    <a:pt x="2829" y="117"/>
                  </a:cubicBezTo>
                  <a:cubicBezTo>
                    <a:pt x="2603" y="36"/>
                    <a:pt x="2388" y="0"/>
                    <a:pt x="21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0;p2">
              <a:extLst>
                <a:ext uri="{FF2B5EF4-FFF2-40B4-BE49-F238E27FC236}">
                  <a16:creationId xmlns:a16="http://schemas.microsoft.com/office/drawing/2014/main" id="{15F97CFD-01C8-40AA-A475-27B4F49CC9D6}"/>
                </a:ext>
              </a:extLst>
            </p:cNvPr>
            <p:cNvSpPr/>
            <p:nvPr/>
          </p:nvSpPr>
          <p:spPr>
            <a:xfrm>
              <a:off x="7140486" y="805873"/>
              <a:ext cx="43024" cy="43024"/>
            </a:xfrm>
            <a:custGeom>
              <a:avLst/>
              <a:gdLst/>
              <a:ahLst/>
              <a:cxnLst/>
              <a:rect l="l" t="t" r="r" b="b"/>
              <a:pathLst>
                <a:path w="1311" h="1311" extrusionOk="0">
                  <a:moveTo>
                    <a:pt x="656" y="1"/>
                  </a:moveTo>
                  <a:cubicBezTo>
                    <a:pt x="298" y="1"/>
                    <a:pt x="1" y="298"/>
                    <a:pt x="1" y="655"/>
                  </a:cubicBezTo>
                  <a:cubicBezTo>
                    <a:pt x="1" y="1025"/>
                    <a:pt x="298" y="1310"/>
                    <a:pt x="656" y="1310"/>
                  </a:cubicBezTo>
                  <a:cubicBezTo>
                    <a:pt x="1025" y="1310"/>
                    <a:pt x="1310" y="1025"/>
                    <a:pt x="1310" y="655"/>
                  </a:cubicBezTo>
                  <a:cubicBezTo>
                    <a:pt x="1310" y="298"/>
                    <a:pt x="1025" y="1"/>
                    <a:pt x="6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1;p2">
              <a:extLst>
                <a:ext uri="{FF2B5EF4-FFF2-40B4-BE49-F238E27FC236}">
                  <a16:creationId xmlns:a16="http://schemas.microsoft.com/office/drawing/2014/main" id="{5F094E9D-BB1B-49DD-BCE1-8A75E30518C2}"/>
                </a:ext>
              </a:extLst>
            </p:cNvPr>
            <p:cNvSpPr/>
            <p:nvPr/>
          </p:nvSpPr>
          <p:spPr>
            <a:xfrm>
              <a:off x="7125653" y="595549"/>
              <a:ext cx="243440" cy="158705"/>
            </a:xfrm>
            <a:custGeom>
              <a:avLst/>
              <a:gdLst/>
              <a:ahLst/>
              <a:cxnLst/>
              <a:rect l="l" t="t" r="r" b="b"/>
              <a:pathLst>
                <a:path w="7418" h="4836" extrusionOk="0">
                  <a:moveTo>
                    <a:pt x="756" y="1"/>
                  </a:moveTo>
                  <a:cubicBezTo>
                    <a:pt x="594" y="1"/>
                    <a:pt x="438" y="86"/>
                    <a:pt x="357" y="230"/>
                  </a:cubicBezTo>
                  <a:lnTo>
                    <a:pt x="131" y="623"/>
                  </a:lnTo>
                  <a:cubicBezTo>
                    <a:pt x="0" y="838"/>
                    <a:pt x="84" y="1123"/>
                    <a:pt x="298" y="1254"/>
                  </a:cubicBezTo>
                  <a:lnTo>
                    <a:pt x="6442" y="4778"/>
                  </a:lnTo>
                  <a:cubicBezTo>
                    <a:pt x="6511" y="4817"/>
                    <a:pt x="6587" y="4835"/>
                    <a:pt x="6663" y="4835"/>
                  </a:cubicBezTo>
                  <a:cubicBezTo>
                    <a:pt x="6824" y="4835"/>
                    <a:pt x="6984" y="4753"/>
                    <a:pt x="7073" y="4600"/>
                  </a:cubicBezTo>
                  <a:lnTo>
                    <a:pt x="7287" y="4219"/>
                  </a:lnTo>
                  <a:cubicBezTo>
                    <a:pt x="7418" y="4005"/>
                    <a:pt x="7346" y="3719"/>
                    <a:pt x="7120" y="3588"/>
                  </a:cubicBezTo>
                  <a:lnTo>
                    <a:pt x="989" y="64"/>
                  </a:lnTo>
                  <a:cubicBezTo>
                    <a:pt x="915" y="21"/>
                    <a:pt x="835" y="1"/>
                    <a:pt x="7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2" name="Google Shape;30;p2">
            <a:extLst>
              <a:ext uri="{FF2B5EF4-FFF2-40B4-BE49-F238E27FC236}">
                <a16:creationId xmlns:a16="http://schemas.microsoft.com/office/drawing/2014/main" id="{3E471299-BA97-481A-9808-95C5FB34B32D}"/>
              </a:ext>
            </a:extLst>
          </p:cNvPr>
          <p:cNvGrpSpPr/>
          <p:nvPr/>
        </p:nvGrpSpPr>
        <p:grpSpPr>
          <a:xfrm rot="848546">
            <a:off x="2498213" y="3620381"/>
            <a:ext cx="669524" cy="727617"/>
            <a:chOff x="1761950" y="1669000"/>
            <a:chExt cx="482700" cy="529100"/>
          </a:xfrm>
        </p:grpSpPr>
        <p:sp>
          <p:nvSpPr>
            <p:cNvPr id="263" name="Google Shape;31;p2">
              <a:extLst>
                <a:ext uri="{FF2B5EF4-FFF2-40B4-BE49-F238E27FC236}">
                  <a16:creationId xmlns:a16="http://schemas.microsoft.com/office/drawing/2014/main" id="{E0CF0894-0306-4F18-A30B-011C19DD269A}"/>
                </a:ext>
              </a:extLst>
            </p:cNvPr>
            <p:cNvSpPr/>
            <p:nvPr/>
          </p:nvSpPr>
          <p:spPr>
            <a:xfrm>
              <a:off x="1761950" y="1669000"/>
              <a:ext cx="482700" cy="529100"/>
            </a:xfrm>
            <a:custGeom>
              <a:avLst/>
              <a:gdLst/>
              <a:ahLst/>
              <a:cxnLst/>
              <a:rect l="l" t="t" r="r" b="b"/>
              <a:pathLst>
                <a:path w="19308" h="21164" extrusionOk="0">
                  <a:moveTo>
                    <a:pt x="8652" y="3590"/>
                  </a:moveTo>
                  <a:cubicBezTo>
                    <a:pt x="9200" y="3590"/>
                    <a:pt x="9762" y="3731"/>
                    <a:pt x="10282" y="4028"/>
                  </a:cubicBezTo>
                  <a:cubicBezTo>
                    <a:pt x="11794" y="4897"/>
                    <a:pt x="12366" y="6767"/>
                    <a:pt x="11532" y="8207"/>
                  </a:cubicBezTo>
                  <a:cubicBezTo>
                    <a:pt x="10983" y="9165"/>
                    <a:pt x="9973" y="9693"/>
                    <a:pt x="8916" y="9693"/>
                  </a:cubicBezTo>
                  <a:cubicBezTo>
                    <a:pt x="8369" y="9693"/>
                    <a:pt x="7809" y="9551"/>
                    <a:pt x="7294" y="9255"/>
                  </a:cubicBezTo>
                  <a:cubicBezTo>
                    <a:pt x="5770" y="8386"/>
                    <a:pt x="5210" y="6517"/>
                    <a:pt x="6043" y="5064"/>
                  </a:cubicBezTo>
                  <a:cubicBezTo>
                    <a:pt x="6592" y="4115"/>
                    <a:pt x="7595" y="3590"/>
                    <a:pt x="8652" y="3590"/>
                  </a:cubicBezTo>
                  <a:close/>
                  <a:moveTo>
                    <a:pt x="8921" y="0"/>
                  </a:moveTo>
                  <a:cubicBezTo>
                    <a:pt x="3425" y="0"/>
                    <a:pt x="1" y="7231"/>
                    <a:pt x="3460" y="11124"/>
                  </a:cubicBezTo>
                  <a:cubicBezTo>
                    <a:pt x="4980" y="12835"/>
                    <a:pt x="6651" y="13348"/>
                    <a:pt x="8108" y="13348"/>
                  </a:cubicBezTo>
                  <a:cubicBezTo>
                    <a:pt x="10292" y="13348"/>
                    <a:pt x="11996" y="12196"/>
                    <a:pt x="11997" y="12196"/>
                  </a:cubicBezTo>
                  <a:lnTo>
                    <a:pt x="11997" y="12196"/>
                  </a:lnTo>
                  <a:cubicBezTo>
                    <a:pt x="11997" y="12196"/>
                    <a:pt x="10818" y="15958"/>
                    <a:pt x="7520" y="16423"/>
                  </a:cubicBezTo>
                  <a:cubicBezTo>
                    <a:pt x="4210" y="16899"/>
                    <a:pt x="1912" y="17518"/>
                    <a:pt x="2305" y="19173"/>
                  </a:cubicBezTo>
                  <a:cubicBezTo>
                    <a:pt x="2626" y="20508"/>
                    <a:pt x="3836" y="21163"/>
                    <a:pt x="5444" y="21163"/>
                  </a:cubicBezTo>
                  <a:cubicBezTo>
                    <a:pt x="8423" y="21163"/>
                    <a:pt x="12767" y="18912"/>
                    <a:pt x="15342" y="14565"/>
                  </a:cubicBezTo>
                  <a:cubicBezTo>
                    <a:pt x="19307" y="7874"/>
                    <a:pt x="17033" y="1873"/>
                    <a:pt x="10592" y="218"/>
                  </a:cubicBezTo>
                  <a:cubicBezTo>
                    <a:pt x="10018" y="69"/>
                    <a:pt x="9460" y="0"/>
                    <a:pt x="89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32;p2">
              <a:extLst>
                <a:ext uri="{FF2B5EF4-FFF2-40B4-BE49-F238E27FC236}">
                  <a16:creationId xmlns:a16="http://schemas.microsoft.com/office/drawing/2014/main" id="{1BD7FB81-1292-44FE-80A5-F6A199461BD7}"/>
                </a:ext>
              </a:extLst>
            </p:cNvPr>
            <p:cNvSpPr/>
            <p:nvPr/>
          </p:nvSpPr>
          <p:spPr>
            <a:xfrm>
              <a:off x="2046075" y="2061100"/>
              <a:ext cx="36350" cy="36050"/>
            </a:xfrm>
            <a:custGeom>
              <a:avLst/>
              <a:gdLst/>
              <a:ahLst/>
              <a:cxnLst/>
              <a:rect l="l" t="t" r="r" b="b"/>
              <a:pathLst>
                <a:path w="1454" h="1442" extrusionOk="0">
                  <a:moveTo>
                    <a:pt x="727" y="0"/>
                  </a:moveTo>
                  <a:cubicBezTo>
                    <a:pt x="322" y="0"/>
                    <a:pt x="1" y="322"/>
                    <a:pt x="1" y="727"/>
                  </a:cubicBezTo>
                  <a:cubicBezTo>
                    <a:pt x="1" y="1120"/>
                    <a:pt x="322" y="1441"/>
                    <a:pt x="727" y="1441"/>
                  </a:cubicBezTo>
                  <a:cubicBezTo>
                    <a:pt x="1132" y="1441"/>
                    <a:pt x="1453" y="1120"/>
                    <a:pt x="1453" y="727"/>
                  </a:cubicBezTo>
                  <a:cubicBezTo>
                    <a:pt x="1453" y="322"/>
                    <a:pt x="1132" y="0"/>
                    <a:pt x="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33;p2">
              <a:extLst>
                <a:ext uri="{FF2B5EF4-FFF2-40B4-BE49-F238E27FC236}">
                  <a16:creationId xmlns:a16="http://schemas.microsoft.com/office/drawing/2014/main" id="{207463E3-3E10-4A08-A44C-7C4068C7301C}"/>
                </a:ext>
              </a:extLst>
            </p:cNvPr>
            <p:cNvSpPr/>
            <p:nvPr/>
          </p:nvSpPr>
          <p:spPr>
            <a:xfrm>
              <a:off x="1866425" y="2108000"/>
              <a:ext cx="179675" cy="64750"/>
            </a:xfrm>
            <a:custGeom>
              <a:avLst/>
              <a:gdLst/>
              <a:ahLst/>
              <a:cxnLst/>
              <a:rect l="l" t="t" r="r" b="b"/>
              <a:pathLst>
                <a:path w="7187" h="2590" extrusionOk="0">
                  <a:moveTo>
                    <a:pt x="6473" y="0"/>
                  </a:moveTo>
                  <a:cubicBezTo>
                    <a:pt x="5731" y="0"/>
                    <a:pt x="4264" y="1127"/>
                    <a:pt x="2950" y="1127"/>
                  </a:cubicBezTo>
                  <a:cubicBezTo>
                    <a:pt x="2917" y="1127"/>
                    <a:pt x="2885" y="1126"/>
                    <a:pt x="2853" y="1125"/>
                  </a:cubicBezTo>
                  <a:cubicBezTo>
                    <a:pt x="2772" y="1122"/>
                    <a:pt x="2693" y="1120"/>
                    <a:pt x="2615" y="1120"/>
                  </a:cubicBezTo>
                  <a:cubicBezTo>
                    <a:pt x="1103" y="1120"/>
                    <a:pt x="0" y="1654"/>
                    <a:pt x="555" y="2220"/>
                  </a:cubicBezTo>
                  <a:cubicBezTo>
                    <a:pt x="816" y="2482"/>
                    <a:pt x="1430" y="2589"/>
                    <a:pt x="2132" y="2589"/>
                  </a:cubicBezTo>
                  <a:cubicBezTo>
                    <a:pt x="3028" y="2589"/>
                    <a:pt x="4069" y="2414"/>
                    <a:pt x="4710" y="2161"/>
                  </a:cubicBezTo>
                  <a:cubicBezTo>
                    <a:pt x="5853" y="1708"/>
                    <a:pt x="7187" y="756"/>
                    <a:pt x="6853" y="196"/>
                  </a:cubicBezTo>
                  <a:cubicBezTo>
                    <a:pt x="6770" y="57"/>
                    <a:pt x="6640" y="0"/>
                    <a:pt x="64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AF60D424-F6C6-4483-AF94-181FB5260B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6130" y="1782661"/>
            <a:ext cx="2444708" cy="337747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00387DC-349F-4D2F-AE5E-FBCC8A2B6B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610" y="2166652"/>
            <a:ext cx="2749534" cy="31519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72A7826-6B11-3CC7-7F2B-842D00BE94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0528" y="1115532"/>
            <a:ext cx="6242845" cy="2889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955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1" name="Google Shape;421;p33"/>
          <p:cNvGrpSpPr/>
          <p:nvPr/>
        </p:nvGrpSpPr>
        <p:grpSpPr>
          <a:xfrm>
            <a:off x="202802" y="563009"/>
            <a:ext cx="7341995" cy="3870590"/>
            <a:chOff x="2180925" y="540000"/>
            <a:chExt cx="4796700" cy="2370300"/>
          </a:xfrm>
        </p:grpSpPr>
        <p:sp>
          <p:nvSpPr>
            <p:cNvPr id="422" name="Google Shape;422;p33"/>
            <p:cNvSpPr/>
            <p:nvPr/>
          </p:nvSpPr>
          <p:spPr>
            <a:xfrm>
              <a:off x="2180925" y="540000"/>
              <a:ext cx="4796700" cy="2370300"/>
            </a:xfrm>
            <a:prstGeom prst="roundRect">
              <a:avLst>
                <a:gd name="adj" fmla="val 11171"/>
              </a:avLst>
            </a:prstGeom>
            <a:solidFill>
              <a:srgbClr val="784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3"/>
            <p:cNvSpPr/>
            <p:nvPr/>
          </p:nvSpPr>
          <p:spPr>
            <a:xfrm>
              <a:off x="2479450" y="819175"/>
              <a:ext cx="4198200" cy="1829700"/>
            </a:xfrm>
            <a:prstGeom prst="roundRect">
              <a:avLst>
                <a:gd name="adj" fmla="val 6628"/>
              </a:avLst>
            </a:prstGeom>
            <a:solidFill>
              <a:schemeClr val="accent5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3"/>
            <p:cNvSpPr/>
            <p:nvPr/>
          </p:nvSpPr>
          <p:spPr>
            <a:xfrm rot="-2509601">
              <a:off x="2306914" y="612850"/>
              <a:ext cx="103467" cy="211973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3"/>
            <p:cNvSpPr/>
            <p:nvPr/>
          </p:nvSpPr>
          <p:spPr>
            <a:xfrm rot="2282138">
              <a:off x="6703648" y="602412"/>
              <a:ext cx="103221" cy="211468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33"/>
            <p:cNvSpPr/>
            <p:nvPr/>
          </p:nvSpPr>
          <p:spPr>
            <a:xfrm>
              <a:off x="2249000" y="80010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33"/>
            <p:cNvSpPr/>
            <p:nvPr/>
          </p:nvSpPr>
          <p:spPr>
            <a:xfrm>
              <a:off x="2344250" y="262635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0" name="Google Shape;430;p33"/>
          <p:cNvGrpSpPr/>
          <p:nvPr/>
        </p:nvGrpSpPr>
        <p:grpSpPr>
          <a:xfrm>
            <a:off x="6523570" y="1229759"/>
            <a:ext cx="2581060" cy="3910725"/>
            <a:chOff x="6727039" y="1229170"/>
            <a:chExt cx="2581060" cy="3910725"/>
          </a:xfrm>
        </p:grpSpPr>
        <p:sp>
          <p:nvSpPr>
            <p:cNvPr id="431" name="Google Shape;431;p33"/>
            <p:cNvSpPr/>
            <p:nvPr/>
          </p:nvSpPr>
          <p:spPr>
            <a:xfrm>
              <a:off x="7754966" y="4075026"/>
              <a:ext cx="128747" cy="264786"/>
            </a:xfrm>
            <a:custGeom>
              <a:avLst/>
              <a:gdLst/>
              <a:ahLst/>
              <a:cxnLst/>
              <a:rect l="l" t="t" r="r" b="b"/>
              <a:pathLst>
                <a:path w="2966" h="5740" extrusionOk="0">
                  <a:moveTo>
                    <a:pt x="2965" y="0"/>
                  </a:moveTo>
                  <a:lnTo>
                    <a:pt x="2965" y="0"/>
                  </a:lnTo>
                  <a:cubicBezTo>
                    <a:pt x="2310" y="1131"/>
                    <a:pt x="1429" y="2131"/>
                    <a:pt x="381" y="2917"/>
                  </a:cubicBezTo>
                  <a:lnTo>
                    <a:pt x="0" y="5739"/>
                  </a:lnTo>
                  <a:cubicBezTo>
                    <a:pt x="2643" y="3965"/>
                    <a:pt x="2965" y="1"/>
                    <a:pt x="29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33"/>
            <p:cNvSpPr/>
            <p:nvPr/>
          </p:nvSpPr>
          <p:spPr>
            <a:xfrm>
              <a:off x="7795025" y="3797500"/>
              <a:ext cx="782839" cy="354228"/>
            </a:xfrm>
            <a:custGeom>
              <a:avLst/>
              <a:gdLst/>
              <a:ahLst/>
              <a:cxnLst/>
              <a:rect l="l" t="t" r="r" b="b"/>
              <a:pathLst>
                <a:path w="19277" h="8434" extrusionOk="0">
                  <a:moveTo>
                    <a:pt x="751" y="1"/>
                  </a:moveTo>
                  <a:lnTo>
                    <a:pt x="1" y="5644"/>
                  </a:lnTo>
                  <a:cubicBezTo>
                    <a:pt x="2080" y="7061"/>
                    <a:pt x="5167" y="8433"/>
                    <a:pt x="9340" y="8433"/>
                  </a:cubicBezTo>
                  <a:cubicBezTo>
                    <a:pt x="9445" y="8433"/>
                    <a:pt x="9551" y="8432"/>
                    <a:pt x="9657" y="8431"/>
                  </a:cubicBezTo>
                  <a:cubicBezTo>
                    <a:pt x="12907" y="8395"/>
                    <a:pt x="16146" y="7930"/>
                    <a:pt x="19277" y="7049"/>
                  </a:cubicBezTo>
                  <a:cubicBezTo>
                    <a:pt x="19075" y="5156"/>
                    <a:pt x="18896" y="3859"/>
                    <a:pt x="18753" y="3561"/>
                  </a:cubicBezTo>
                  <a:cubicBezTo>
                    <a:pt x="18062" y="2049"/>
                    <a:pt x="751" y="1"/>
                    <a:pt x="7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33"/>
            <p:cNvSpPr/>
            <p:nvPr/>
          </p:nvSpPr>
          <p:spPr>
            <a:xfrm>
              <a:off x="8404000" y="4142325"/>
              <a:ext cx="204192" cy="289628"/>
            </a:xfrm>
            <a:custGeom>
              <a:avLst/>
              <a:gdLst/>
              <a:ahLst/>
              <a:cxnLst/>
              <a:rect l="l" t="t" r="r" b="b"/>
              <a:pathLst>
                <a:path w="4739" h="6466" extrusionOk="0">
                  <a:moveTo>
                    <a:pt x="0" y="1"/>
                  </a:moveTo>
                  <a:cubicBezTo>
                    <a:pt x="0" y="2"/>
                    <a:pt x="465" y="5633"/>
                    <a:pt x="4739" y="6466"/>
                  </a:cubicBezTo>
                  <a:cubicBezTo>
                    <a:pt x="4679" y="5680"/>
                    <a:pt x="4608" y="4894"/>
                    <a:pt x="4548" y="4144"/>
                  </a:cubicBezTo>
                  <a:cubicBezTo>
                    <a:pt x="3310" y="3513"/>
                    <a:pt x="1226" y="2204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33"/>
            <p:cNvSpPr/>
            <p:nvPr/>
          </p:nvSpPr>
          <p:spPr>
            <a:xfrm>
              <a:off x="7649150" y="4029075"/>
              <a:ext cx="1013016" cy="1110821"/>
            </a:xfrm>
            <a:custGeom>
              <a:avLst/>
              <a:gdLst/>
              <a:ahLst/>
              <a:cxnLst/>
              <a:rect l="l" t="t" r="r" b="b"/>
              <a:pathLst>
                <a:path w="24945" h="27231" extrusionOk="0">
                  <a:moveTo>
                    <a:pt x="3585" y="1"/>
                  </a:moveTo>
                  <a:lnTo>
                    <a:pt x="2977" y="4585"/>
                  </a:lnTo>
                  <a:cubicBezTo>
                    <a:pt x="4025" y="3799"/>
                    <a:pt x="4906" y="2811"/>
                    <a:pt x="5561" y="1680"/>
                  </a:cubicBezTo>
                  <a:lnTo>
                    <a:pt x="5561" y="1680"/>
                  </a:lnTo>
                  <a:cubicBezTo>
                    <a:pt x="5561" y="1680"/>
                    <a:pt x="5227" y="5645"/>
                    <a:pt x="2596" y="7418"/>
                  </a:cubicBezTo>
                  <a:lnTo>
                    <a:pt x="1" y="27230"/>
                  </a:lnTo>
                  <a:lnTo>
                    <a:pt x="8776" y="27230"/>
                  </a:lnTo>
                  <a:cubicBezTo>
                    <a:pt x="8776" y="27230"/>
                    <a:pt x="10157" y="12300"/>
                    <a:pt x="10431" y="12026"/>
                  </a:cubicBezTo>
                  <a:cubicBezTo>
                    <a:pt x="10603" y="11854"/>
                    <a:pt x="11155" y="11715"/>
                    <a:pt x="11590" y="11715"/>
                  </a:cubicBezTo>
                  <a:cubicBezTo>
                    <a:pt x="11847" y="11715"/>
                    <a:pt x="12062" y="11764"/>
                    <a:pt x="12133" y="11883"/>
                  </a:cubicBezTo>
                  <a:cubicBezTo>
                    <a:pt x="12312" y="12205"/>
                    <a:pt x="13693" y="27230"/>
                    <a:pt x="13693" y="27230"/>
                  </a:cubicBezTo>
                  <a:lnTo>
                    <a:pt x="24944" y="27230"/>
                  </a:lnTo>
                  <a:cubicBezTo>
                    <a:pt x="24944" y="27230"/>
                    <a:pt x="24301" y="17955"/>
                    <a:pt x="23623" y="9835"/>
                  </a:cubicBezTo>
                  <a:cubicBezTo>
                    <a:pt x="19349" y="9002"/>
                    <a:pt x="18884" y="3371"/>
                    <a:pt x="18884" y="3370"/>
                  </a:cubicBezTo>
                  <a:lnTo>
                    <a:pt x="18884" y="3370"/>
                  </a:lnTo>
                  <a:cubicBezTo>
                    <a:pt x="20110" y="5573"/>
                    <a:pt x="22194" y="6883"/>
                    <a:pt x="23432" y="7514"/>
                  </a:cubicBezTo>
                  <a:cubicBezTo>
                    <a:pt x="23230" y="5192"/>
                    <a:pt x="23028" y="3073"/>
                    <a:pt x="22849" y="1406"/>
                  </a:cubicBezTo>
                  <a:cubicBezTo>
                    <a:pt x="19718" y="2287"/>
                    <a:pt x="16479" y="2751"/>
                    <a:pt x="13229" y="2787"/>
                  </a:cubicBezTo>
                  <a:cubicBezTo>
                    <a:pt x="13123" y="2789"/>
                    <a:pt x="13017" y="2790"/>
                    <a:pt x="12912" y="2790"/>
                  </a:cubicBezTo>
                  <a:cubicBezTo>
                    <a:pt x="8739" y="2790"/>
                    <a:pt x="5652" y="1418"/>
                    <a:pt x="35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33"/>
            <p:cNvSpPr/>
            <p:nvPr/>
          </p:nvSpPr>
          <p:spPr>
            <a:xfrm>
              <a:off x="6807698" y="2278051"/>
              <a:ext cx="181684" cy="462364"/>
            </a:xfrm>
            <a:custGeom>
              <a:avLst/>
              <a:gdLst/>
              <a:ahLst/>
              <a:cxnLst/>
              <a:rect l="l" t="t" r="r" b="b"/>
              <a:pathLst>
                <a:path w="4478" h="11396" extrusionOk="0">
                  <a:moveTo>
                    <a:pt x="2411" y="0"/>
                  </a:moveTo>
                  <a:cubicBezTo>
                    <a:pt x="2122" y="0"/>
                    <a:pt x="1890" y="63"/>
                    <a:pt x="1798" y="216"/>
                  </a:cubicBezTo>
                  <a:cubicBezTo>
                    <a:pt x="1513" y="668"/>
                    <a:pt x="0" y="10110"/>
                    <a:pt x="0" y="10110"/>
                  </a:cubicBezTo>
                  <a:cubicBezTo>
                    <a:pt x="48" y="10669"/>
                    <a:pt x="3227" y="11396"/>
                    <a:pt x="3227" y="11396"/>
                  </a:cubicBezTo>
                  <a:lnTo>
                    <a:pt x="3632" y="6526"/>
                  </a:lnTo>
                  <a:cubicBezTo>
                    <a:pt x="3632" y="6526"/>
                    <a:pt x="4477" y="1263"/>
                    <a:pt x="4322" y="763"/>
                  </a:cubicBezTo>
                  <a:cubicBezTo>
                    <a:pt x="4220" y="397"/>
                    <a:pt x="3137" y="0"/>
                    <a:pt x="2411" y="0"/>
                  </a:cubicBezTo>
                  <a:close/>
                </a:path>
              </a:pathLst>
            </a:custGeom>
            <a:solidFill>
              <a:srgbClr val="FBFB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33"/>
            <p:cNvSpPr/>
            <p:nvPr/>
          </p:nvSpPr>
          <p:spPr>
            <a:xfrm>
              <a:off x="6727039" y="2413035"/>
              <a:ext cx="349776" cy="403818"/>
            </a:xfrm>
            <a:custGeom>
              <a:avLst/>
              <a:gdLst/>
              <a:ahLst/>
              <a:cxnLst/>
              <a:rect l="l" t="t" r="r" b="b"/>
              <a:pathLst>
                <a:path w="8621" h="9953" extrusionOk="0">
                  <a:moveTo>
                    <a:pt x="2242" y="0"/>
                  </a:moveTo>
                  <a:cubicBezTo>
                    <a:pt x="1675" y="0"/>
                    <a:pt x="997" y="162"/>
                    <a:pt x="738" y="865"/>
                  </a:cubicBezTo>
                  <a:cubicBezTo>
                    <a:pt x="250" y="2151"/>
                    <a:pt x="1703" y="2282"/>
                    <a:pt x="1703" y="2282"/>
                  </a:cubicBezTo>
                  <a:cubicBezTo>
                    <a:pt x="1703" y="2282"/>
                    <a:pt x="274" y="2377"/>
                    <a:pt x="131" y="3366"/>
                  </a:cubicBezTo>
                  <a:cubicBezTo>
                    <a:pt x="0" y="4354"/>
                    <a:pt x="1441" y="4532"/>
                    <a:pt x="1441" y="4532"/>
                  </a:cubicBezTo>
                  <a:cubicBezTo>
                    <a:pt x="679" y="4735"/>
                    <a:pt x="179" y="5449"/>
                    <a:pt x="250" y="6235"/>
                  </a:cubicBezTo>
                  <a:cubicBezTo>
                    <a:pt x="322" y="7664"/>
                    <a:pt x="548" y="8831"/>
                    <a:pt x="4393" y="9593"/>
                  </a:cubicBezTo>
                  <a:cubicBezTo>
                    <a:pt x="5790" y="9866"/>
                    <a:pt x="6729" y="9953"/>
                    <a:pt x="7360" y="9953"/>
                  </a:cubicBezTo>
                  <a:cubicBezTo>
                    <a:pt x="8461" y="9953"/>
                    <a:pt x="8620" y="9688"/>
                    <a:pt x="8620" y="9688"/>
                  </a:cubicBezTo>
                  <a:lnTo>
                    <a:pt x="8108" y="7485"/>
                  </a:lnTo>
                  <a:cubicBezTo>
                    <a:pt x="8108" y="7485"/>
                    <a:pt x="7251" y="5914"/>
                    <a:pt x="7477" y="5152"/>
                  </a:cubicBezTo>
                  <a:cubicBezTo>
                    <a:pt x="7715" y="4401"/>
                    <a:pt x="8096" y="2699"/>
                    <a:pt x="7441" y="1961"/>
                  </a:cubicBezTo>
                  <a:cubicBezTo>
                    <a:pt x="7081" y="1547"/>
                    <a:pt x="6107" y="1208"/>
                    <a:pt x="5252" y="1208"/>
                  </a:cubicBezTo>
                  <a:cubicBezTo>
                    <a:pt x="4581" y="1208"/>
                    <a:pt x="3983" y="1416"/>
                    <a:pt x="3810" y="1961"/>
                  </a:cubicBezTo>
                  <a:cubicBezTo>
                    <a:pt x="3417" y="3199"/>
                    <a:pt x="5489" y="2877"/>
                    <a:pt x="5596" y="3104"/>
                  </a:cubicBezTo>
                  <a:cubicBezTo>
                    <a:pt x="5691" y="3342"/>
                    <a:pt x="4846" y="7354"/>
                    <a:pt x="4632" y="7485"/>
                  </a:cubicBezTo>
                  <a:cubicBezTo>
                    <a:pt x="4614" y="7497"/>
                    <a:pt x="4579" y="7502"/>
                    <a:pt x="4532" y="7502"/>
                  </a:cubicBezTo>
                  <a:cubicBezTo>
                    <a:pt x="4043" y="7502"/>
                    <a:pt x="2151" y="6939"/>
                    <a:pt x="2107" y="6830"/>
                  </a:cubicBezTo>
                  <a:cubicBezTo>
                    <a:pt x="2060" y="6723"/>
                    <a:pt x="3120" y="115"/>
                    <a:pt x="3120" y="115"/>
                  </a:cubicBezTo>
                  <a:cubicBezTo>
                    <a:pt x="3120" y="115"/>
                    <a:pt x="2720" y="0"/>
                    <a:pt x="2242" y="0"/>
                  </a:cubicBezTo>
                  <a:close/>
                </a:path>
              </a:pathLst>
            </a:custGeom>
            <a:solidFill>
              <a:srgbClr val="F2D2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33"/>
            <p:cNvSpPr/>
            <p:nvPr/>
          </p:nvSpPr>
          <p:spPr>
            <a:xfrm>
              <a:off x="6949214" y="2683857"/>
              <a:ext cx="1033828" cy="516123"/>
            </a:xfrm>
            <a:custGeom>
              <a:avLst/>
              <a:gdLst/>
              <a:ahLst/>
              <a:cxnLst/>
              <a:rect l="l" t="t" r="r" b="b"/>
              <a:pathLst>
                <a:path w="25481" h="12721" extrusionOk="0">
                  <a:moveTo>
                    <a:pt x="4275" y="1"/>
                  </a:moveTo>
                  <a:cubicBezTo>
                    <a:pt x="1299" y="763"/>
                    <a:pt x="1" y="4525"/>
                    <a:pt x="1" y="4525"/>
                  </a:cubicBezTo>
                  <a:cubicBezTo>
                    <a:pt x="1" y="4525"/>
                    <a:pt x="1799" y="8835"/>
                    <a:pt x="10621" y="11597"/>
                  </a:cubicBezTo>
                  <a:cubicBezTo>
                    <a:pt x="13292" y="12430"/>
                    <a:pt x="15597" y="12720"/>
                    <a:pt x="17512" y="12720"/>
                  </a:cubicBezTo>
                  <a:cubicBezTo>
                    <a:pt x="21922" y="12720"/>
                    <a:pt x="24266" y="11180"/>
                    <a:pt x="24266" y="11180"/>
                  </a:cubicBezTo>
                  <a:lnTo>
                    <a:pt x="25480" y="953"/>
                  </a:lnTo>
                  <a:lnTo>
                    <a:pt x="25480" y="953"/>
                  </a:lnTo>
                  <a:cubicBezTo>
                    <a:pt x="25480" y="953"/>
                    <a:pt x="23301" y="2215"/>
                    <a:pt x="17646" y="3787"/>
                  </a:cubicBezTo>
                  <a:cubicBezTo>
                    <a:pt x="16925" y="3985"/>
                    <a:pt x="16170" y="4072"/>
                    <a:pt x="15403" y="4072"/>
                  </a:cubicBezTo>
                  <a:cubicBezTo>
                    <a:pt x="10142" y="4072"/>
                    <a:pt x="4275" y="1"/>
                    <a:pt x="42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33"/>
            <p:cNvSpPr/>
            <p:nvPr/>
          </p:nvSpPr>
          <p:spPr>
            <a:xfrm>
              <a:off x="8771853" y="4066892"/>
              <a:ext cx="384546" cy="394040"/>
            </a:xfrm>
            <a:custGeom>
              <a:avLst/>
              <a:gdLst/>
              <a:ahLst/>
              <a:cxnLst/>
              <a:rect l="l" t="t" r="r" b="b"/>
              <a:pathLst>
                <a:path w="9478" h="9712" extrusionOk="0">
                  <a:moveTo>
                    <a:pt x="5191" y="0"/>
                  </a:moveTo>
                  <a:cubicBezTo>
                    <a:pt x="5191" y="0"/>
                    <a:pt x="4798" y="2048"/>
                    <a:pt x="4429" y="2262"/>
                  </a:cubicBezTo>
                  <a:cubicBezTo>
                    <a:pt x="4368" y="2301"/>
                    <a:pt x="4281" y="2316"/>
                    <a:pt x="4174" y="2316"/>
                  </a:cubicBezTo>
                  <a:cubicBezTo>
                    <a:pt x="3814" y="2316"/>
                    <a:pt x="3238" y="2143"/>
                    <a:pt x="2742" y="2143"/>
                  </a:cubicBezTo>
                  <a:cubicBezTo>
                    <a:pt x="2533" y="2143"/>
                    <a:pt x="2337" y="2174"/>
                    <a:pt x="2179" y="2262"/>
                  </a:cubicBezTo>
                  <a:cubicBezTo>
                    <a:pt x="1536" y="2619"/>
                    <a:pt x="0" y="4739"/>
                    <a:pt x="846" y="5513"/>
                  </a:cubicBezTo>
                  <a:cubicBezTo>
                    <a:pt x="1415" y="6042"/>
                    <a:pt x="1747" y="6128"/>
                    <a:pt x="1903" y="6128"/>
                  </a:cubicBezTo>
                  <a:cubicBezTo>
                    <a:pt x="1978" y="6128"/>
                    <a:pt x="2012" y="6108"/>
                    <a:pt x="2012" y="6108"/>
                  </a:cubicBezTo>
                  <a:lnTo>
                    <a:pt x="2012" y="6108"/>
                  </a:lnTo>
                  <a:cubicBezTo>
                    <a:pt x="2012" y="6108"/>
                    <a:pt x="227" y="7894"/>
                    <a:pt x="1691" y="8942"/>
                  </a:cubicBezTo>
                  <a:cubicBezTo>
                    <a:pt x="2081" y="9217"/>
                    <a:pt x="2410" y="9318"/>
                    <a:pt x="2685" y="9318"/>
                  </a:cubicBezTo>
                  <a:cubicBezTo>
                    <a:pt x="3441" y="9318"/>
                    <a:pt x="3774" y="8549"/>
                    <a:pt x="3775" y="8549"/>
                  </a:cubicBezTo>
                  <a:lnTo>
                    <a:pt x="3775" y="8549"/>
                  </a:lnTo>
                  <a:cubicBezTo>
                    <a:pt x="3775" y="8549"/>
                    <a:pt x="3751" y="9382"/>
                    <a:pt x="4537" y="9656"/>
                  </a:cubicBezTo>
                  <a:cubicBezTo>
                    <a:pt x="4637" y="9692"/>
                    <a:pt x="4734" y="9707"/>
                    <a:pt x="4828" y="9707"/>
                  </a:cubicBezTo>
                  <a:cubicBezTo>
                    <a:pt x="5452" y="9707"/>
                    <a:pt x="5894" y="9013"/>
                    <a:pt x="5894" y="9013"/>
                  </a:cubicBezTo>
                  <a:cubicBezTo>
                    <a:pt x="5894" y="9013"/>
                    <a:pt x="6158" y="9712"/>
                    <a:pt x="7037" y="9712"/>
                  </a:cubicBezTo>
                  <a:cubicBezTo>
                    <a:pt x="7090" y="9712"/>
                    <a:pt x="7146" y="9709"/>
                    <a:pt x="7204" y="9704"/>
                  </a:cubicBezTo>
                  <a:cubicBezTo>
                    <a:pt x="8216" y="9608"/>
                    <a:pt x="9478" y="5858"/>
                    <a:pt x="8739" y="4179"/>
                  </a:cubicBezTo>
                  <a:cubicBezTo>
                    <a:pt x="8001" y="2500"/>
                    <a:pt x="8418" y="572"/>
                    <a:pt x="8418" y="572"/>
                  </a:cubicBezTo>
                  <a:lnTo>
                    <a:pt x="5191" y="0"/>
                  </a:lnTo>
                  <a:close/>
                </a:path>
              </a:pathLst>
            </a:custGeom>
            <a:solidFill>
              <a:srgbClr val="F2D2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33"/>
            <p:cNvSpPr/>
            <p:nvPr/>
          </p:nvSpPr>
          <p:spPr>
            <a:xfrm>
              <a:off x="8691154" y="2883839"/>
              <a:ext cx="616945" cy="1274707"/>
            </a:xfrm>
            <a:custGeom>
              <a:avLst/>
              <a:gdLst/>
              <a:ahLst/>
              <a:cxnLst/>
              <a:rect l="l" t="t" r="r" b="b"/>
              <a:pathLst>
                <a:path w="15206" h="31418" extrusionOk="0">
                  <a:moveTo>
                    <a:pt x="2477" y="1"/>
                  </a:moveTo>
                  <a:cubicBezTo>
                    <a:pt x="406" y="751"/>
                    <a:pt x="1" y="9049"/>
                    <a:pt x="1" y="9049"/>
                  </a:cubicBezTo>
                  <a:cubicBezTo>
                    <a:pt x="1" y="9049"/>
                    <a:pt x="4537" y="14657"/>
                    <a:pt x="6061" y="17872"/>
                  </a:cubicBezTo>
                  <a:cubicBezTo>
                    <a:pt x="7585" y="21087"/>
                    <a:pt x="6240" y="28945"/>
                    <a:pt x="6240" y="28945"/>
                  </a:cubicBezTo>
                  <a:cubicBezTo>
                    <a:pt x="8097" y="31139"/>
                    <a:pt x="10690" y="31418"/>
                    <a:pt x="11886" y="31418"/>
                  </a:cubicBezTo>
                  <a:cubicBezTo>
                    <a:pt x="12293" y="31418"/>
                    <a:pt x="12538" y="31386"/>
                    <a:pt x="12538" y="31386"/>
                  </a:cubicBezTo>
                  <a:cubicBezTo>
                    <a:pt x="12538" y="31386"/>
                    <a:pt x="15205" y="23158"/>
                    <a:pt x="13550" y="15122"/>
                  </a:cubicBezTo>
                  <a:cubicBezTo>
                    <a:pt x="11895" y="7073"/>
                    <a:pt x="2477" y="1"/>
                    <a:pt x="24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33"/>
            <p:cNvSpPr/>
            <p:nvPr/>
          </p:nvSpPr>
          <p:spPr>
            <a:xfrm>
              <a:off x="8070050" y="2637075"/>
              <a:ext cx="634619" cy="640731"/>
            </a:xfrm>
            <a:custGeom>
              <a:avLst/>
              <a:gdLst/>
              <a:ahLst/>
              <a:cxnLst/>
              <a:rect l="l" t="t" r="r" b="b"/>
              <a:pathLst>
                <a:path w="13848" h="9063" extrusionOk="0">
                  <a:moveTo>
                    <a:pt x="4657" y="1"/>
                  </a:moveTo>
                  <a:cubicBezTo>
                    <a:pt x="3176" y="1"/>
                    <a:pt x="2108" y="106"/>
                    <a:pt x="2108" y="106"/>
                  </a:cubicBezTo>
                  <a:cubicBezTo>
                    <a:pt x="2108" y="106"/>
                    <a:pt x="1096" y="391"/>
                    <a:pt x="0" y="749"/>
                  </a:cubicBezTo>
                  <a:cubicBezTo>
                    <a:pt x="1619" y="3832"/>
                    <a:pt x="4370" y="8940"/>
                    <a:pt x="4858" y="9059"/>
                  </a:cubicBezTo>
                  <a:cubicBezTo>
                    <a:pt x="4866" y="9061"/>
                    <a:pt x="4875" y="9062"/>
                    <a:pt x="4885" y="9062"/>
                  </a:cubicBezTo>
                  <a:cubicBezTo>
                    <a:pt x="5534" y="9062"/>
                    <a:pt x="10965" y="5103"/>
                    <a:pt x="13847" y="2665"/>
                  </a:cubicBezTo>
                  <a:cubicBezTo>
                    <a:pt x="13133" y="2153"/>
                    <a:pt x="12395" y="1689"/>
                    <a:pt x="11633" y="1260"/>
                  </a:cubicBezTo>
                  <a:cubicBezTo>
                    <a:pt x="9746" y="216"/>
                    <a:pt x="6778" y="1"/>
                    <a:pt x="46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33"/>
            <p:cNvSpPr/>
            <p:nvPr/>
          </p:nvSpPr>
          <p:spPr>
            <a:xfrm>
              <a:off x="7819251" y="2684344"/>
              <a:ext cx="972442" cy="968506"/>
            </a:xfrm>
            <a:custGeom>
              <a:avLst/>
              <a:gdLst/>
              <a:ahLst/>
              <a:cxnLst/>
              <a:rect l="l" t="t" r="r" b="b"/>
              <a:pathLst>
                <a:path w="23968" h="23871" extrusionOk="0">
                  <a:moveTo>
                    <a:pt x="6465" y="0"/>
                  </a:moveTo>
                  <a:cubicBezTo>
                    <a:pt x="5501" y="310"/>
                    <a:pt x="4477" y="679"/>
                    <a:pt x="4036" y="941"/>
                  </a:cubicBezTo>
                  <a:cubicBezTo>
                    <a:pt x="4036" y="941"/>
                    <a:pt x="1179" y="15860"/>
                    <a:pt x="0" y="22944"/>
                  </a:cubicBezTo>
                  <a:cubicBezTo>
                    <a:pt x="1952" y="23409"/>
                    <a:pt x="4591" y="23870"/>
                    <a:pt x="7411" y="23870"/>
                  </a:cubicBezTo>
                  <a:cubicBezTo>
                    <a:pt x="10079" y="23870"/>
                    <a:pt x="12908" y="23457"/>
                    <a:pt x="15466" y="22241"/>
                  </a:cubicBezTo>
                  <a:cubicBezTo>
                    <a:pt x="17740" y="21170"/>
                    <a:pt x="19753" y="18729"/>
                    <a:pt x="21479" y="15788"/>
                  </a:cubicBezTo>
                  <a:cubicBezTo>
                    <a:pt x="22301" y="10585"/>
                    <a:pt x="23182" y="5870"/>
                    <a:pt x="23967" y="4930"/>
                  </a:cubicBezTo>
                  <a:cubicBezTo>
                    <a:pt x="22824" y="3834"/>
                    <a:pt x="21598" y="2822"/>
                    <a:pt x="20312" y="1905"/>
                  </a:cubicBezTo>
                  <a:cubicBezTo>
                    <a:pt x="17430" y="4343"/>
                    <a:pt x="11987" y="8302"/>
                    <a:pt x="11339" y="8302"/>
                  </a:cubicBezTo>
                  <a:cubicBezTo>
                    <a:pt x="11328" y="8302"/>
                    <a:pt x="11319" y="8301"/>
                    <a:pt x="11311" y="8299"/>
                  </a:cubicBezTo>
                  <a:cubicBezTo>
                    <a:pt x="10835" y="8180"/>
                    <a:pt x="8084" y="3072"/>
                    <a:pt x="64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33"/>
            <p:cNvSpPr/>
            <p:nvPr/>
          </p:nvSpPr>
          <p:spPr>
            <a:xfrm>
              <a:off x="7799175" y="3313975"/>
              <a:ext cx="891497" cy="704339"/>
            </a:xfrm>
            <a:custGeom>
              <a:avLst/>
              <a:gdLst/>
              <a:ahLst/>
              <a:cxnLst/>
              <a:rect l="l" t="t" r="r" b="b"/>
              <a:pathLst>
                <a:path w="22015" h="17360" extrusionOk="0">
                  <a:moveTo>
                    <a:pt x="22015" y="0"/>
                  </a:moveTo>
                  <a:lnTo>
                    <a:pt x="22015" y="0"/>
                  </a:lnTo>
                  <a:cubicBezTo>
                    <a:pt x="20289" y="2941"/>
                    <a:pt x="18276" y="5382"/>
                    <a:pt x="16002" y="6453"/>
                  </a:cubicBezTo>
                  <a:cubicBezTo>
                    <a:pt x="13444" y="7669"/>
                    <a:pt x="10615" y="8082"/>
                    <a:pt x="7947" y="8082"/>
                  </a:cubicBezTo>
                  <a:cubicBezTo>
                    <a:pt x="5127" y="8082"/>
                    <a:pt x="2488" y="7621"/>
                    <a:pt x="536" y="7156"/>
                  </a:cubicBezTo>
                  <a:cubicBezTo>
                    <a:pt x="203" y="9192"/>
                    <a:pt x="0" y="10573"/>
                    <a:pt x="48" y="10775"/>
                  </a:cubicBezTo>
                  <a:cubicBezTo>
                    <a:pt x="286" y="11656"/>
                    <a:pt x="2953" y="16931"/>
                    <a:pt x="10573" y="17300"/>
                  </a:cubicBezTo>
                  <a:cubicBezTo>
                    <a:pt x="11417" y="17341"/>
                    <a:pt x="12175" y="17359"/>
                    <a:pt x="12857" y="17359"/>
                  </a:cubicBezTo>
                  <a:cubicBezTo>
                    <a:pt x="18347" y="17359"/>
                    <a:pt x="18919" y="16168"/>
                    <a:pt x="19491" y="15871"/>
                  </a:cubicBezTo>
                  <a:cubicBezTo>
                    <a:pt x="19860" y="15692"/>
                    <a:pt x="20872" y="7346"/>
                    <a:pt x="220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33"/>
            <p:cNvSpPr/>
            <p:nvPr/>
          </p:nvSpPr>
          <p:spPr>
            <a:xfrm>
              <a:off x="8252079" y="2535077"/>
              <a:ext cx="227084" cy="180710"/>
            </a:xfrm>
            <a:custGeom>
              <a:avLst/>
              <a:gdLst/>
              <a:ahLst/>
              <a:cxnLst/>
              <a:rect l="l" t="t" r="r" b="b"/>
              <a:pathLst>
                <a:path w="5597" h="4454" extrusionOk="0">
                  <a:moveTo>
                    <a:pt x="5596" y="0"/>
                  </a:moveTo>
                  <a:cubicBezTo>
                    <a:pt x="5001" y="191"/>
                    <a:pt x="4394" y="334"/>
                    <a:pt x="3786" y="453"/>
                  </a:cubicBezTo>
                  <a:cubicBezTo>
                    <a:pt x="3280" y="543"/>
                    <a:pt x="2771" y="587"/>
                    <a:pt x="2264" y="587"/>
                  </a:cubicBezTo>
                  <a:cubicBezTo>
                    <a:pt x="1567" y="587"/>
                    <a:pt x="873" y="504"/>
                    <a:pt x="191" y="346"/>
                  </a:cubicBezTo>
                  <a:lnTo>
                    <a:pt x="0" y="1703"/>
                  </a:lnTo>
                  <a:lnTo>
                    <a:pt x="1441" y="4453"/>
                  </a:lnTo>
                  <a:lnTo>
                    <a:pt x="5394" y="1786"/>
                  </a:lnTo>
                  <a:lnTo>
                    <a:pt x="5596" y="0"/>
                  </a:lnTo>
                  <a:close/>
                </a:path>
              </a:pathLst>
            </a:custGeom>
            <a:solidFill>
              <a:srgbClr val="F2D2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33"/>
            <p:cNvSpPr/>
            <p:nvPr/>
          </p:nvSpPr>
          <p:spPr>
            <a:xfrm>
              <a:off x="8258838" y="2434987"/>
              <a:ext cx="229965" cy="132467"/>
            </a:xfrm>
            <a:custGeom>
              <a:avLst/>
              <a:gdLst/>
              <a:ahLst/>
              <a:cxnLst/>
              <a:rect l="l" t="t" r="r" b="b"/>
              <a:pathLst>
                <a:path w="5668" h="2818" extrusionOk="0">
                  <a:moveTo>
                    <a:pt x="5668" y="0"/>
                  </a:moveTo>
                  <a:lnTo>
                    <a:pt x="239" y="774"/>
                  </a:lnTo>
                  <a:lnTo>
                    <a:pt x="1" y="2584"/>
                  </a:lnTo>
                  <a:cubicBezTo>
                    <a:pt x="669" y="2739"/>
                    <a:pt x="1349" y="2818"/>
                    <a:pt x="2031" y="2818"/>
                  </a:cubicBezTo>
                  <a:cubicBezTo>
                    <a:pt x="2553" y="2818"/>
                    <a:pt x="3076" y="2772"/>
                    <a:pt x="3596" y="2679"/>
                  </a:cubicBezTo>
                  <a:cubicBezTo>
                    <a:pt x="4204" y="2572"/>
                    <a:pt x="4811" y="2417"/>
                    <a:pt x="5406" y="2238"/>
                  </a:cubicBezTo>
                  <a:lnTo>
                    <a:pt x="5668" y="0"/>
                  </a:lnTo>
                  <a:close/>
                </a:path>
              </a:pathLst>
            </a:custGeom>
            <a:solidFill>
              <a:srgbClr val="EBB3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33"/>
            <p:cNvSpPr/>
            <p:nvPr/>
          </p:nvSpPr>
          <p:spPr>
            <a:xfrm>
              <a:off x="8006655" y="1229170"/>
              <a:ext cx="1033828" cy="782319"/>
            </a:xfrm>
            <a:custGeom>
              <a:avLst/>
              <a:gdLst/>
              <a:ahLst/>
              <a:cxnLst/>
              <a:rect l="l" t="t" r="r" b="b"/>
              <a:pathLst>
                <a:path w="25481" h="19282" extrusionOk="0">
                  <a:moveTo>
                    <a:pt x="4714" y="1"/>
                  </a:moveTo>
                  <a:cubicBezTo>
                    <a:pt x="4359" y="1"/>
                    <a:pt x="2954" y="170"/>
                    <a:pt x="1584" y="2672"/>
                  </a:cubicBezTo>
                  <a:cubicBezTo>
                    <a:pt x="1" y="5565"/>
                    <a:pt x="2108" y="10030"/>
                    <a:pt x="2108" y="10030"/>
                  </a:cubicBezTo>
                  <a:cubicBezTo>
                    <a:pt x="1310" y="12971"/>
                    <a:pt x="20503" y="19281"/>
                    <a:pt x="20503" y="19281"/>
                  </a:cubicBezTo>
                  <a:cubicBezTo>
                    <a:pt x="20503" y="19281"/>
                    <a:pt x="25480" y="16686"/>
                    <a:pt x="24706" y="12661"/>
                  </a:cubicBezTo>
                  <a:cubicBezTo>
                    <a:pt x="24175" y="9951"/>
                    <a:pt x="22705" y="9512"/>
                    <a:pt x="21807" y="9512"/>
                  </a:cubicBezTo>
                  <a:cubicBezTo>
                    <a:pt x="21375" y="9512"/>
                    <a:pt x="21075" y="9613"/>
                    <a:pt x="21075" y="9613"/>
                  </a:cubicBezTo>
                  <a:cubicBezTo>
                    <a:pt x="21075" y="9613"/>
                    <a:pt x="22027" y="6720"/>
                    <a:pt x="17646" y="3612"/>
                  </a:cubicBezTo>
                  <a:cubicBezTo>
                    <a:pt x="16129" y="2534"/>
                    <a:pt x="14605" y="2190"/>
                    <a:pt x="13156" y="2190"/>
                  </a:cubicBezTo>
                  <a:cubicBezTo>
                    <a:pt x="10603" y="2190"/>
                    <a:pt x="8285" y="3258"/>
                    <a:pt x="6654" y="3258"/>
                  </a:cubicBezTo>
                  <a:cubicBezTo>
                    <a:pt x="6544" y="3258"/>
                    <a:pt x="6438" y="3254"/>
                    <a:pt x="6335" y="3243"/>
                  </a:cubicBezTo>
                  <a:cubicBezTo>
                    <a:pt x="3835" y="2993"/>
                    <a:pt x="4799" y="5"/>
                    <a:pt x="4799" y="5"/>
                  </a:cubicBezTo>
                  <a:cubicBezTo>
                    <a:pt x="4799" y="5"/>
                    <a:pt x="4769" y="1"/>
                    <a:pt x="47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33"/>
            <p:cNvSpPr/>
            <p:nvPr/>
          </p:nvSpPr>
          <p:spPr>
            <a:xfrm>
              <a:off x="8215360" y="1413897"/>
              <a:ext cx="74410" cy="74897"/>
            </a:xfrm>
            <a:custGeom>
              <a:avLst/>
              <a:gdLst/>
              <a:ahLst/>
              <a:cxnLst/>
              <a:rect l="l" t="t" r="r" b="b"/>
              <a:pathLst>
                <a:path w="1834" h="1846" extrusionOk="0">
                  <a:moveTo>
                    <a:pt x="917" y="0"/>
                  </a:moveTo>
                  <a:cubicBezTo>
                    <a:pt x="417" y="0"/>
                    <a:pt x="0" y="417"/>
                    <a:pt x="0" y="929"/>
                  </a:cubicBezTo>
                  <a:cubicBezTo>
                    <a:pt x="0" y="1429"/>
                    <a:pt x="417" y="1846"/>
                    <a:pt x="917" y="1846"/>
                  </a:cubicBezTo>
                  <a:cubicBezTo>
                    <a:pt x="1429" y="1846"/>
                    <a:pt x="1834" y="1429"/>
                    <a:pt x="1834" y="929"/>
                  </a:cubicBezTo>
                  <a:cubicBezTo>
                    <a:pt x="1834" y="417"/>
                    <a:pt x="1429" y="0"/>
                    <a:pt x="9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33"/>
            <p:cNvSpPr/>
            <p:nvPr/>
          </p:nvSpPr>
          <p:spPr>
            <a:xfrm>
              <a:off x="8356877" y="1399413"/>
              <a:ext cx="407754" cy="178194"/>
            </a:xfrm>
            <a:custGeom>
              <a:avLst/>
              <a:gdLst/>
              <a:ahLst/>
              <a:cxnLst/>
              <a:rect l="l" t="t" r="r" b="b"/>
              <a:pathLst>
                <a:path w="10050" h="4392" extrusionOk="0">
                  <a:moveTo>
                    <a:pt x="3056" y="0"/>
                  </a:moveTo>
                  <a:cubicBezTo>
                    <a:pt x="1635" y="0"/>
                    <a:pt x="468" y="416"/>
                    <a:pt x="298" y="1286"/>
                  </a:cubicBezTo>
                  <a:cubicBezTo>
                    <a:pt x="1" y="2810"/>
                    <a:pt x="2596" y="3143"/>
                    <a:pt x="5823" y="3286"/>
                  </a:cubicBezTo>
                  <a:cubicBezTo>
                    <a:pt x="8599" y="3399"/>
                    <a:pt x="9289" y="4391"/>
                    <a:pt x="9609" y="4391"/>
                  </a:cubicBezTo>
                  <a:cubicBezTo>
                    <a:pt x="9660" y="4391"/>
                    <a:pt x="9701" y="4367"/>
                    <a:pt x="9740" y="4310"/>
                  </a:cubicBezTo>
                  <a:cubicBezTo>
                    <a:pt x="10050" y="3881"/>
                    <a:pt x="8823" y="1750"/>
                    <a:pt x="6383" y="690"/>
                  </a:cubicBezTo>
                  <a:cubicBezTo>
                    <a:pt x="5340" y="235"/>
                    <a:pt x="4126" y="0"/>
                    <a:pt x="30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33"/>
            <p:cNvSpPr/>
            <p:nvPr/>
          </p:nvSpPr>
          <p:spPr>
            <a:xfrm>
              <a:off x="8059800" y="1654975"/>
              <a:ext cx="688913" cy="333266"/>
            </a:xfrm>
            <a:custGeom>
              <a:avLst/>
              <a:gdLst/>
              <a:ahLst/>
              <a:cxnLst/>
              <a:rect l="l" t="t" r="r" b="b"/>
              <a:pathLst>
                <a:path w="16813" h="8458" extrusionOk="0">
                  <a:moveTo>
                    <a:pt x="715" y="1"/>
                  </a:moveTo>
                  <a:cubicBezTo>
                    <a:pt x="465" y="691"/>
                    <a:pt x="215" y="1370"/>
                    <a:pt x="1" y="2037"/>
                  </a:cubicBezTo>
                  <a:cubicBezTo>
                    <a:pt x="1662" y="3549"/>
                    <a:pt x="4415" y="5547"/>
                    <a:pt x="7230" y="5547"/>
                  </a:cubicBezTo>
                  <a:cubicBezTo>
                    <a:pt x="7340" y="5547"/>
                    <a:pt x="7451" y="5544"/>
                    <a:pt x="7561" y="5537"/>
                  </a:cubicBezTo>
                  <a:cubicBezTo>
                    <a:pt x="12205" y="5263"/>
                    <a:pt x="13491" y="4752"/>
                    <a:pt x="13491" y="4752"/>
                  </a:cubicBezTo>
                  <a:cubicBezTo>
                    <a:pt x="13491" y="4752"/>
                    <a:pt x="14205" y="8458"/>
                    <a:pt x="15947" y="8458"/>
                  </a:cubicBezTo>
                  <a:cubicBezTo>
                    <a:pt x="16086" y="8458"/>
                    <a:pt x="16231" y="8434"/>
                    <a:pt x="16384" y="8383"/>
                  </a:cubicBezTo>
                  <a:cubicBezTo>
                    <a:pt x="16539" y="8323"/>
                    <a:pt x="16681" y="8252"/>
                    <a:pt x="16812" y="8145"/>
                  </a:cubicBezTo>
                  <a:cubicBezTo>
                    <a:pt x="15288" y="7609"/>
                    <a:pt x="15169" y="2085"/>
                    <a:pt x="15169" y="2085"/>
                  </a:cubicBezTo>
                  <a:cubicBezTo>
                    <a:pt x="13220" y="2569"/>
                    <a:pt x="11455" y="2760"/>
                    <a:pt x="9883" y="2760"/>
                  </a:cubicBezTo>
                  <a:cubicBezTo>
                    <a:pt x="3915" y="2760"/>
                    <a:pt x="715" y="1"/>
                    <a:pt x="715" y="1"/>
                  </a:cubicBezTo>
                  <a:close/>
                </a:path>
              </a:pathLst>
            </a:custGeom>
            <a:solidFill>
              <a:srgbClr val="EBB3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33"/>
            <p:cNvSpPr/>
            <p:nvPr/>
          </p:nvSpPr>
          <p:spPr>
            <a:xfrm>
              <a:off x="7916828" y="1718678"/>
              <a:ext cx="1015530" cy="769701"/>
            </a:xfrm>
            <a:custGeom>
              <a:avLst/>
              <a:gdLst/>
              <a:ahLst/>
              <a:cxnLst/>
              <a:rect l="l" t="t" r="r" b="b"/>
              <a:pathLst>
                <a:path w="25030" h="18971" extrusionOk="0">
                  <a:moveTo>
                    <a:pt x="3608" y="1"/>
                  </a:moveTo>
                  <a:lnTo>
                    <a:pt x="3608" y="1"/>
                  </a:lnTo>
                  <a:cubicBezTo>
                    <a:pt x="0" y="10657"/>
                    <a:pt x="1107" y="16777"/>
                    <a:pt x="8870" y="18706"/>
                  </a:cubicBezTo>
                  <a:cubicBezTo>
                    <a:pt x="9603" y="18888"/>
                    <a:pt x="10289" y="18970"/>
                    <a:pt x="10929" y="18970"/>
                  </a:cubicBezTo>
                  <a:cubicBezTo>
                    <a:pt x="17495" y="18970"/>
                    <a:pt x="19324" y="10252"/>
                    <a:pt x="19324" y="10252"/>
                  </a:cubicBezTo>
                  <a:cubicBezTo>
                    <a:pt x="19971" y="10854"/>
                    <a:pt x="20627" y="11101"/>
                    <a:pt x="21243" y="11101"/>
                  </a:cubicBezTo>
                  <a:cubicBezTo>
                    <a:pt x="23381" y="11101"/>
                    <a:pt x="25029" y="8118"/>
                    <a:pt x="24087" y="6621"/>
                  </a:cubicBezTo>
                  <a:cubicBezTo>
                    <a:pt x="23599" y="5840"/>
                    <a:pt x="22907" y="5607"/>
                    <a:pt x="22256" y="5607"/>
                  </a:cubicBezTo>
                  <a:cubicBezTo>
                    <a:pt x="21300" y="5607"/>
                    <a:pt x="20431" y="6109"/>
                    <a:pt x="20431" y="6109"/>
                  </a:cubicBezTo>
                  <a:cubicBezTo>
                    <a:pt x="20300" y="6216"/>
                    <a:pt x="20157" y="6287"/>
                    <a:pt x="20003" y="6347"/>
                  </a:cubicBezTo>
                  <a:cubicBezTo>
                    <a:pt x="19865" y="6393"/>
                    <a:pt x="19732" y="6414"/>
                    <a:pt x="19605" y="6414"/>
                  </a:cubicBezTo>
                  <a:cubicBezTo>
                    <a:pt x="17822" y="6414"/>
                    <a:pt x="17086" y="2192"/>
                    <a:pt x="17086" y="2192"/>
                  </a:cubicBezTo>
                  <a:cubicBezTo>
                    <a:pt x="17086" y="2192"/>
                    <a:pt x="15978" y="3001"/>
                    <a:pt x="11263" y="3204"/>
                  </a:cubicBezTo>
                  <a:cubicBezTo>
                    <a:pt x="11169" y="3208"/>
                    <a:pt x="11074" y="3209"/>
                    <a:pt x="10979" y="3209"/>
                  </a:cubicBezTo>
                  <a:cubicBezTo>
                    <a:pt x="8131" y="3209"/>
                    <a:pt x="5279" y="1510"/>
                    <a:pt x="3608" y="1"/>
                  </a:cubicBezTo>
                  <a:close/>
                </a:path>
              </a:pathLst>
            </a:custGeom>
            <a:solidFill>
              <a:srgbClr val="F2D2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33"/>
            <p:cNvSpPr/>
            <p:nvPr/>
          </p:nvSpPr>
          <p:spPr>
            <a:xfrm>
              <a:off x="8150120" y="2093081"/>
              <a:ext cx="159937" cy="164278"/>
            </a:xfrm>
            <a:custGeom>
              <a:avLst/>
              <a:gdLst/>
              <a:ahLst/>
              <a:cxnLst/>
              <a:rect l="l" t="t" r="r" b="b"/>
              <a:pathLst>
                <a:path w="3942" h="4049" extrusionOk="0">
                  <a:moveTo>
                    <a:pt x="3942" y="0"/>
                  </a:moveTo>
                  <a:lnTo>
                    <a:pt x="3192" y="1750"/>
                  </a:lnTo>
                  <a:cubicBezTo>
                    <a:pt x="3192" y="1750"/>
                    <a:pt x="2816" y="1511"/>
                    <a:pt x="2330" y="1511"/>
                  </a:cubicBezTo>
                  <a:cubicBezTo>
                    <a:pt x="1990" y="1511"/>
                    <a:pt x="1597" y="1628"/>
                    <a:pt x="1239" y="2024"/>
                  </a:cubicBezTo>
                  <a:cubicBezTo>
                    <a:pt x="1" y="3382"/>
                    <a:pt x="2156" y="4048"/>
                    <a:pt x="2156" y="4048"/>
                  </a:cubicBezTo>
                  <a:cubicBezTo>
                    <a:pt x="2156" y="4048"/>
                    <a:pt x="1346" y="3548"/>
                    <a:pt x="1858" y="2977"/>
                  </a:cubicBezTo>
                  <a:cubicBezTo>
                    <a:pt x="2084" y="2715"/>
                    <a:pt x="2379" y="2628"/>
                    <a:pt x="2672" y="2628"/>
                  </a:cubicBezTo>
                  <a:cubicBezTo>
                    <a:pt x="3258" y="2628"/>
                    <a:pt x="3835" y="2977"/>
                    <a:pt x="3835" y="2977"/>
                  </a:cubicBezTo>
                  <a:lnTo>
                    <a:pt x="3942" y="0"/>
                  </a:lnTo>
                  <a:close/>
                </a:path>
              </a:pathLst>
            </a:custGeom>
            <a:solidFill>
              <a:srgbClr val="EBB3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33"/>
            <p:cNvSpPr/>
            <p:nvPr/>
          </p:nvSpPr>
          <p:spPr>
            <a:xfrm>
              <a:off x="8106626" y="1852729"/>
              <a:ext cx="129507" cy="59885"/>
            </a:xfrm>
            <a:custGeom>
              <a:avLst/>
              <a:gdLst/>
              <a:ahLst/>
              <a:cxnLst/>
              <a:rect l="l" t="t" r="r" b="b"/>
              <a:pathLst>
                <a:path w="3192" h="1476" extrusionOk="0">
                  <a:moveTo>
                    <a:pt x="2019" y="0"/>
                  </a:moveTo>
                  <a:cubicBezTo>
                    <a:pt x="1153" y="0"/>
                    <a:pt x="1" y="896"/>
                    <a:pt x="180" y="1245"/>
                  </a:cubicBezTo>
                  <a:cubicBezTo>
                    <a:pt x="261" y="1408"/>
                    <a:pt x="481" y="1476"/>
                    <a:pt x="759" y="1476"/>
                  </a:cubicBezTo>
                  <a:cubicBezTo>
                    <a:pt x="1665" y="1476"/>
                    <a:pt x="3191" y="755"/>
                    <a:pt x="2609" y="209"/>
                  </a:cubicBezTo>
                  <a:cubicBezTo>
                    <a:pt x="2451" y="61"/>
                    <a:pt x="2245" y="0"/>
                    <a:pt x="20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33"/>
            <p:cNvSpPr/>
            <p:nvPr/>
          </p:nvSpPr>
          <p:spPr>
            <a:xfrm>
              <a:off x="8496487" y="1896629"/>
              <a:ext cx="124842" cy="82281"/>
            </a:xfrm>
            <a:custGeom>
              <a:avLst/>
              <a:gdLst/>
              <a:ahLst/>
              <a:cxnLst/>
              <a:rect l="l" t="t" r="r" b="b"/>
              <a:pathLst>
                <a:path w="3077" h="2028" extrusionOk="0">
                  <a:moveTo>
                    <a:pt x="1131" y="0"/>
                  </a:moveTo>
                  <a:cubicBezTo>
                    <a:pt x="1047" y="0"/>
                    <a:pt x="963" y="14"/>
                    <a:pt x="882" y="44"/>
                  </a:cubicBezTo>
                  <a:cubicBezTo>
                    <a:pt x="1" y="373"/>
                    <a:pt x="1694" y="2028"/>
                    <a:pt x="2485" y="2028"/>
                  </a:cubicBezTo>
                  <a:cubicBezTo>
                    <a:pt x="2581" y="2028"/>
                    <a:pt x="2664" y="2003"/>
                    <a:pt x="2727" y="1949"/>
                  </a:cubicBezTo>
                  <a:cubicBezTo>
                    <a:pt x="3076" y="1654"/>
                    <a:pt x="2056" y="0"/>
                    <a:pt x="11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33"/>
            <p:cNvSpPr/>
            <p:nvPr/>
          </p:nvSpPr>
          <p:spPr>
            <a:xfrm>
              <a:off x="8263642" y="2271316"/>
              <a:ext cx="220349" cy="94534"/>
            </a:xfrm>
            <a:custGeom>
              <a:avLst/>
              <a:gdLst/>
              <a:ahLst/>
              <a:cxnLst/>
              <a:rect l="l" t="t" r="r" b="b"/>
              <a:pathLst>
                <a:path w="5431" h="2330" extrusionOk="0">
                  <a:moveTo>
                    <a:pt x="5430" y="1"/>
                  </a:moveTo>
                  <a:lnTo>
                    <a:pt x="5430" y="1"/>
                  </a:lnTo>
                  <a:cubicBezTo>
                    <a:pt x="4763" y="524"/>
                    <a:pt x="4025" y="941"/>
                    <a:pt x="3239" y="1251"/>
                  </a:cubicBezTo>
                  <a:cubicBezTo>
                    <a:pt x="2851" y="1406"/>
                    <a:pt x="2421" y="1462"/>
                    <a:pt x="2006" y="1462"/>
                  </a:cubicBezTo>
                  <a:cubicBezTo>
                    <a:pt x="959" y="1462"/>
                    <a:pt x="1" y="1108"/>
                    <a:pt x="1" y="1108"/>
                  </a:cubicBezTo>
                  <a:lnTo>
                    <a:pt x="1" y="1108"/>
                  </a:lnTo>
                  <a:cubicBezTo>
                    <a:pt x="518" y="1884"/>
                    <a:pt x="1379" y="2330"/>
                    <a:pt x="2278" y="2330"/>
                  </a:cubicBezTo>
                  <a:cubicBezTo>
                    <a:pt x="2538" y="2330"/>
                    <a:pt x="2802" y="2293"/>
                    <a:pt x="3061" y="2215"/>
                  </a:cubicBezTo>
                  <a:cubicBezTo>
                    <a:pt x="5132" y="1656"/>
                    <a:pt x="5430" y="1"/>
                    <a:pt x="54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33"/>
            <p:cNvSpPr/>
            <p:nvPr/>
          </p:nvSpPr>
          <p:spPr>
            <a:xfrm>
              <a:off x="8757815" y="2007067"/>
              <a:ext cx="67188" cy="77493"/>
            </a:xfrm>
            <a:custGeom>
              <a:avLst/>
              <a:gdLst/>
              <a:ahLst/>
              <a:cxnLst/>
              <a:rect l="l" t="t" r="r" b="b"/>
              <a:pathLst>
                <a:path w="1656" h="1910" extrusionOk="0">
                  <a:moveTo>
                    <a:pt x="572" y="1"/>
                  </a:moveTo>
                  <a:cubicBezTo>
                    <a:pt x="894" y="894"/>
                    <a:pt x="1" y="1882"/>
                    <a:pt x="1" y="1882"/>
                  </a:cubicBezTo>
                  <a:cubicBezTo>
                    <a:pt x="1" y="1882"/>
                    <a:pt x="149" y="1909"/>
                    <a:pt x="351" y="1909"/>
                  </a:cubicBezTo>
                  <a:cubicBezTo>
                    <a:pt x="745" y="1909"/>
                    <a:pt x="1347" y="1805"/>
                    <a:pt x="1465" y="1192"/>
                  </a:cubicBezTo>
                  <a:cubicBezTo>
                    <a:pt x="1656" y="251"/>
                    <a:pt x="573" y="1"/>
                    <a:pt x="572" y="1"/>
                  </a:cubicBezTo>
                  <a:close/>
                </a:path>
              </a:pathLst>
            </a:custGeom>
            <a:solidFill>
              <a:srgbClr val="EBB3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33"/>
            <p:cNvSpPr/>
            <p:nvPr/>
          </p:nvSpPr>
          <p:spPr>
            <a:xfrm>
              <a:off x="8160263" y="2604091"/>
              <a:ext cx="393269" cy="225705"/>
            </a:xfrm>
            <a:custGeom>
              <a:avLst/>
              <a:gdLst/>
              <a:ahLst/>
              <a:cxnLst/>
              <a:rect l="l" t="t" r="r" b="b"/>
              <a:pathLst>
                <a:path w="9693" h="5563" extrusionOk="0">
                  <a:moveTo>
                    <a:pt x="2255" y="0"/>
                  </a:moveTo>
                  <a:cubicBezTo>
                    <a:pt x="2100" y="0"/>
                    <a:pt x="71" y="897"/>
                    <a:pt x="37" y="978"/>
                  </a:cubicBezTo>
                  <a:cubicBezTo>
                    <a:pt x="1" y="1062"/>
                    <a:pt x="1739" y="4872"/>
                    <a:pt x="1739" y="4872"/>
                  </a:cubicBezTo>
                  <a:lnTo>
                    <a:pt x="5192" y="5562"/>
                  </a:lnTo>
                  <a:cubicBezTo>
                    <a:pt x="5192" y="5562"/>
                    <a:pt x="9681" y="2550"/>
                    <a:pt x="9693" y="2478"/>
                  </a:cubicBezTo>
                  <a:cubicBezTo>
                    <a:pt x="9693" y="2395"/>
                    <a:pt x="7740" y="85"/>
                    <a:pt x="7657" y="85"/>
                  </a:cubicBezTo>
                  <a:cubicBezTo>
                    <a:pt x="7561" y="85"/>
                    <a:pt x="3894" y="2169"/>
                    <a:pt x="3811" y="2169"/>
                  </a:cubicBezTo>
                  <a:cubicBezTo>
                    <a:pt x="3716" y="2169"/>
                    <a:pt x="2370" y="73"/>
                    <a:pt x="2263" y="2"/>
                  </a:cubicBezTo>
                  <a:cubicBezTo>
                    <a:pt x="2262" y="1"/>
                    <a:pt x="2259" y="0"/>
                    <a:pt x="22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33"/>
            <p:cNvSpPr/>
            <p:nvPr/>
          </p:nvSpPr>
          <p:spPr>
            <a:xfrm>
              <a:off x="8059805" y="2668520"/>
              <a:ext cx="218848" cy="198927"/>
            </a:xfrm>
            <a:custGeom>
              <a:avLst/>
              <a:gdLst/>
              <a:ahLst/>
              <a:cxnLst/>
              <a:rect l="l" t="t" r="r" b="b"/>
              <a:pathLst>
                <a:path w="5394" h="4903" extrusionOk="0">
                  <a:moveTo>
                    <a:pt x="2950" y="0"/>
                  </a:moveTo>
                  <a:cubicBezTo>
                    <a:pt x="2639" y="0"/>
                    <a:pt x="2287" y="118"/>
                    <a:pt x="1894" y="414"/>
                  </a:cubicBezTo>
                  <a:cubicBezTo>
                    <a:pt x="0" y="1843"/>
                    <a:pt x="631" y="4903"/>
                    <a:pt x="1941" y="4903"/>
                  </a:cubicBezTo>
                  <a:cubicBezTo>
                    <a:pt x="3251" y="4903"/>
                    <a:pt x="5394" y="3641"/>
                    <a:pt x="5394" y="3641"/>
                  </a:cubicBezTo>
                  <a:lnTo>
                    <a:pt x="4727" y="1712"/>
                  </a:lnTo>
                  <a:cubicBezTo>
                    <a:pt x="4727" y="1712"/>
                    <a:pt x="4137" y="0"/>
                    <a:pt x="29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33"/>
            <p:cNvSpPr/>
            <p:nvPr/>
          </p:nvSpPr>
          <p:spPr>
            <a:xfrm>
              <a:off x="8161156" y="2745081"/>
              <a:ext cx="110885" cy="76357"/>
            </a:xfrm>
            <a:custGeom>
              <a:avLst/>
              <a:gdLst/>
              <a:ahLst/>
              <a:cxnLst/>
              <a:rect l="l" t="t" r="r" b="b"/>
              <a:pathLst>
                <a:path w="2733" h="1882" extrusionOk="0">
                  <a:moveTo>
                    <a:pt x="967" y="0"/>
                  </a:moveTo>
                  <a:cubicBezTo>
                    <a:pt x="572" y="0"/>
                    <a:pt x="240" y="203"/>
                    <a:pt x="158" y="742"/>
                  </a:cubicBezTo>
                  <a:cubicBezTo>
                    <a:pt x="0" y="1716"/>
                    <a:pt x="864" y="1881"/>
                    <a:pt x="1470" y="1881"/>
                  </a:cubicBezTo>
                  <a:cubicBezTo>
                    <a:pt x="1783" y="1881"/>
                    <a:pt x="2027" y="1837"/>
                    <a:pt x="2027" y="1837"/>
                  </a:cubicBezTo>
                  <a:cubicBezTo>
                    <a:pt x="2027" y="1837"/>
                    <a:pt x="2064" y="1843"/>
                    <a:pt x="2120" y="1843"/>
                  </a:cubicBezTo>
                  <a:cubicBezTo>
                    <a:pt x="2314" y="1843"/>
                    <a:pt x="2733" y="1772"/>
                    <a:pt x="2622" y="1135"/>
                  </a:cubicBezTo>
                  <a:cubicBezTo>
                    <a:pt x="2531" y="613"/>
                    <a:pt x="1653" y="0"/>
                    <a:pt x="967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33"/>
            <p:cNvSpPr/>
            <p:nvPr/>
          </p:nvSpPr>
          <p:spPr>
            <a:xfrm>
              <a:off x="8282021" y="2722319"/>
              <a:ext cx="227247" cy="206108"/>
            </a:xfrm>
            <a:custGeom>
              <a:avLst/>
              <a:gdLst/>
              <a:ahLst/>
              <a:cxnLst/>
              <a:rect l="l" t="t" r="r" b="b"/>
              <a:pathLst>
                <a:path w="5601" h="5080" extrusionOk="0">
                  <a:moveTo>
                    <a:pt x="3043" y="1"/>
                  </a:moveTo>
                  <a:cubicBezTo>
                    <a:pt x="2053" y="1"/>
                    <a:pt x="1203" y="1160"/>
                    <a:pt x="1203" y="1160"/>
                  </a:cubicBezTo>
                  <a:lnTo>
                    <a:pt x="0" y="2815"/>
                  </a:lnTo>
                  <a:cubicBezTo>
                    <a:pt x="0" y="2815"/>
                    <a:pt x="1667" y="4660"/>
                    <a:pt x="2917" y="5041"/>
                  </a:cubicBezTo>
                  <a:cubicBezTo>
                    <a:pt x="2999" y="5067"/>
                    <a:pt x="3082" y="5079"/>
                    <a:pt x="3165" y="5079"/>
                  </a:cubicBezTo>
                  <a:cubicBezTo>
                    <a:pt x="4354" y="5079"/>
                    <a:pt x="5600" y="2570"/>
                    <a:pt x="4298" y="767"/>
                  </a:cubicBezTo>
                  <a:cubicBezTo>
                    <a:pt x="3890" y="201"/>
                    <a:pt x="3454" y="1"/>
                    <a:pt x="30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33"/>
            <p:cNvSpPr/>
            <p:nvPr/>
          </p:nvSpPr>
          <p:spPr>
            <a:xfrm>
              <a:off x="8311477" y="2774861"/>
              <a:ext cx="102648" cy="67756"/>
            </a:xfrm>
            <a:custGeom>
              <a:avLst/>
              <a:gdLst/>
              <a:ahLst/>
              <a:cxnLst/>
              <a:rect l="l" t="t" r="r" b="b"/>
              <a:pathLst>
                <a:path w="2530" h="1670" extrusionOk="0">
                  <a:moveTo>
                    <a:pt x="1579" y="0"/>
                  </a:moveTo>
                  <a:cubicBezTo>
                    <a:pt x="1126" y="0"/>
                    <a:pt x="679" y="163"/>
                    <a:pt x="679" y="163"/>
                  </a:cubicBezTo>
                  <a:cubicBezTo>
                    <a:pt x="679" y="163"/>
                    <a:pt x="1" y="163"/>
                    <a:pt x="251" y="889"/>
                  </a:cubicBezTo>
                  <a:cubicBezTo>
                    <a:pt x="393" y="1294"/>
                    <a:pt x="1110" y="1669"/>
                    <a:pt x="1702" y="1669"/>
                  </a:cubicBezTo>
                  <a:cubicBezTo>
                    <a:pt x="2152" y="1669"/>
                    <a:pt x="2530" y="1452"/>
                    <a:pt x="2525" y="865"/>
                  </a:cubicBezTo>
                  <a:cubicBezTo>
                    <a:pt x="2519" y="171"/>
                    <a:pt x="2045" y="0"/>
                    <a:pt x="1579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33"/>
            <p:cNvSpPr/>
            <p:nvPr/>
          </p:nvSpPr>
          <p:spPr>
            <a:xfrm>
              <a:off x="8216780" y="2711689"/>
              <a:ext cx="135796" cy="169958"/>
            </a:xfrm>
            <a:custGeom>
              <a:avLst/>
              <a:gdLst/>
              <a:ahLst/>
              <a:cxnLst/>
              <a:rect l="l" t="t" r="r" b="b"/>
              <a:pathLst>
                <a:path w="3347" h="4189" extrusionOk="0">
                  <a:moveTo>
                    <a:pt x="1850" y="1"/>
                  </a:moveTo>
                  <a:cubicBezTo>
                    <a:pt x="1105" y="1"/>
                    <a:pt x="390" y="773"/>
                    <a:pt x="203" y="1839"/>
                  </a:cubicBezTo>
                  <a:cubicBezTo>
                    <a:pt x="1" y="2982"/>
                    <a:pt x="501" y="4029"/>
                    <a:pt x="1311" y="4172"/>
                  </a:cubicBezTo>
                  <a:cubicBezTo>
                    <a:pt x="1373" y="4183"/>
                    <a:pt x="1435" y="4189"/>
                    <a:pt x="1497" y="4189"/>
                  </a:cubicBezTo>
                  <a:cubicBezTo>
                    <a:pt x="2243" y="4189"/>
                    <a:pt x="2957" y="3417"/>
                    <a:pt x="3144" y="2351"/>
                  </a:cubicBezTo>
                  <a:cubicBezTo>
                    <a:pt x="3347" y="1208"/>
                    <a:pt x="2847" y="160"/>
                    <a:pt x="2037" y="17"/>
                  </a:cubicBezTo>
                  <a:cubicBezTo>
                    <a:pt x="1975" y="6"/>
                    <a:pt x="1912" y="1"/>
                    <a:pt x="18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33"/>
            <p:cNvSpPr/>
            <p:nvPr/>
          </p:nvSpPr>
          <p:spPr>
            <a:xfrm>
              <a:off x="8467032" y="1988241"/>
              <a:ext cx="116443" cy="159450"/>
            </a:xfrm>
            <a:custGeom>
              <a:avLst/>
              <a:gdLst/>
              <a:ahLst/>
              <a:cxnLst/>
              <a:rect l="l" t="t" r="r" b="b"/>
              <a:pathLst>
                <a:path w="2870" h="3930" extrusionOk="0">
                  <a:moveTo>
                    <a:pt x="1548" y="1"/>
                  </a:moveTo>
                  <a:lnTo>
                    <a:pt x="1548" y="1"/>
                  </a:lnTo>
                  <a:cubicBezTo>
                    <a:pt x="953" y="334"/>
                    <a:pt x="500" y="870"/>
                    <a:pt x="274" y="1525"/>
                  </a:cubicBezTo>
                  <a:cubicBezTo>
                    <a:pt x="0" y="2322"/>
                    <a:pt x="84" y="3203"/>
                    <a:pt x="524" y="3930"/>
                  </a:cubicBezTo>
                  <a:cubicBezTo>
                    <a:pt x="2286" y="3477"/>
                    <a:pt x="2870" y="1263"/>
                    <a:pt x="15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33"/>
            <p:cNvSpPr/>
            <p:nvPr/>
          </p:nvSpPr>
          <p:spPr>
            <a:xfrm>
              <a:off x="8381992" y="1969578"/>
              <a:ext cx="147887" cy="179817"/>
            </a:xfrm>
            <a:custGeom>
              <a:avLst/>
              <a:gdLst/>
              <a:ahLst/>
              <a:cxnLst/>
              <a:rect l="l" t="t" r="r" b="b"/>
              <a:pathLst>
                <a:path w="3645" h="4432" extrusionOk="0">
                  <a:moveTo>
                    <a:pt x="2394" y="0"/>
                  </a:moveTo>
                  <a:cubicBezTo>
                    <a:pt x="1476" y="0"/>
                    <a:pt x="605" y="667"/>
                    <a:pt x="322" y="1675"/>
                  </a:cubicBezTo>
                  <a:cubicBezTo>
                    <a:pt x="1" y="2854"/>
                    <a:pt x="620" y="4068"/>
                    <a:pt x="1703" y="4366"/>
                  </a:cubicBezTo>
                  <a:cubicBezTo>
                    <a:pt x="1865" y="4411"/>
                    <a:pt x="2030" y="4432"/>
                    <a:pt x="2196" y="4432"/>
                  </a:cubicBezTo>
                  <a:cubicBezTo>
                    <a:pt x="2337" y="4432"/>
                    <a:pt x="2478" y="4417"/>
                    <a:pt x="2620" y="4390"/>
                  </a:cubicBezTo>
                  <a:cubicBezTo>
                    <a:pt x="2180" y="3663"/>
                    <a:pt x="2096" y="2782"/>
                    <a:pt x="2370" y="1985"/>
                  </a:cubicBezTo>
                  <a:cubicBezTo>
                    <a:pt x="2596" y="1330"/>
                    <a:pt x="3049" y="794"/>
                    <a:pt x="3644" y="461"/>
                  </a:cubicBezTo>
                  <a:cubicBezTo>
                    <a:pt x="3430" y="282"/>
                    <a:pt x="3180" y="139"/>
                    <a:pt x="2894" y="68"/>
                  </a:cubicBezTo>
                  <a:cubicBezTo>
                    <a:pt x="2728" y="22"/>
                    <a:pt x="2560" y="0"/>
                    <a:pt x="23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33"/>
            <p:cNvSpPr/>
            <p:nvPr/>
          </p:nvSpPr>
          <p:spPr>
            <a:xfrm>
              <a:off x="8202296" y="1938499"/>
              <a:ext cx="116484" cy="159450"/>
            </a:xfrm>
            <a:custGeom>
              <a:avLst/>
              <a:gdLst/>
              <a:ahLst/>
              <a:cxnLst/>
              <a:rect l="l" t="t" r="r" b="b"/>
              <a:pathLst>
                <a:path w="2871" h="3930" extrusionOk="0">
                  <a:moveTo>
                    <a:pt x="1560" y="0"/>
                  </a:moveTo>
                  <a:cubicBezTo>
                    <a:pt x="953" y="334"/>
                    <a:pt x="501" y="869"/>
                    <a:pt x="275" y="1512"/>
                  </a:cubicBezTo>
                  <a:cubicBezTo>
                    <a:pt x="1" y="2322"/>
                    <a:pt x="96" y="3191"/>
                    <a:pt x="525" y="3929"/>
                  </a:cubicBezTo>
                  <a:cubicBezTo>
                    <a:pt x="2287" y="3477"/>
                    <a:pt x="2870" y="1262"/>
                    <a:pt x="15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33"/>
            <p:cNvSpPr/>
            <p:nvPr/>
          </p:nvSpPr>
          <p:spPr>
            <a:xfrm>
              <a:off x="8117297" y="1919349"/>
              <a:ext cx="148333" cy="180142"/>
            </a:xfrm>
            <a:custGeom>
              <a:avLst/>
              <a:gdLst/>
              <a:ahLst/>
              <a:cxnLst/>
              <a:rect l="l" t="t" r="r" b="b"/>
              <a:pathLst>
                <a:path w="3656" h="4440" extrusionOk="0">
                  <a:moveTo>
                    <a:pt x="2406" y="1"/>
                  </a:moveTo>
                  <a:cubicBezTo>
                    <a:pt x="1482" y="1"/>
                    <a:pt x="616" y="675"/>
                    <a:pt x="334" y="1675"/>
                  </a:cubicBezTo>
                  <a:cubicBezTo>
                    <a:pt x="0" y="2865"/>
                    <a:pt x="619" y="4068"/>
                    <a:pt x="1715" y="4377"/>
                  </a:cubicBezTo>
                  <a:cubicBezTo>
                    <a:pt x="1884" y="4418"/>
                    <a:pt x="2057" y="4439"/>
                    <a:pt x="2229" y="4439"/>
                  </a:cubicBezTo>
                  <a:cubicBezTo>
                    <a:pt x="2360" y="4439"/>
                    <a:pt x="2491" y="4427"/>
                    <a:pt x="2620" y="4401"/>
                  </a:cubicBezTo>
                  <a:cubicBezTo>
                    <a:pt x="2191" y="3663"/>
                    <a:pt x="2096" y="2794"/>
                    <a:pt x="2370" y="1984"/>
                  </a:cubicBezTo>
                  <a:cubicBezTo>
                    <a:pt x="2596" y="1341"/>
                    <a:pt x="3048" y="806"/>
                    <a:pt x="3655" y="472"/>
                  </a:cubicBezTo>
                  <a:cubicBezTo>
                    <a:pt x="3441" y="282"/>
                    <a:pt x="3179" y="151"/>
                    <a:pt x="2905" y="67"/>
                  </a:cubicBezTo>
                  <a:cubicBezTo>
                    <a:pt x="2739" y="22"/>
                    <a:pt x="2572" y="1"/>
                    <a:pt x="24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" name="Google Shape;1328;p59">
            <a:extLst>
              <a:ext uri="{FF2B5EF4-FFF2-40B4-BE49-F238E27FC236}">
                <a16:creationId xmlns:a16="http://schemas.microsoft.com/office/drawing/2014/main" id="{BFAB172E-3C71-4453-ABD0-9FDA2B7833AD}"/>
              </a:ext>
            </a:extLst>
          </p:cNvPr>
          <p:cNvGrpSpPr/>
          <p:nvPr/>
        </p:nvGrpSpPr>
        <p:grpSpPr>
          <a:xfrm>
            <a:off x="6457795" y="223358"/>
            <a:ext cx="2451132" cy="710611"/>
            <a:chOff x="3391175" y="2667000"/>
            <a:chExt cx="3297190" cy="955893"/>
          </a:xfrm>
        </p:grpSpPr>
        <p:sp>
          <p:nvSpPr>
            <p:cNvPr id="82" name="Google Shape;1329;p59">
              <a:extLst>
                <a:ext uri="{FF2B5EF4-FFF2-40B4-BE49-F238E27FC236}">
                  <a16:creationId xmlns:a16="http://schemas.microsoft.com/office/drawing/2014/main" id="{C959B6E0-83F0-42AB-BBD2-01E5ABACA48F}"/>
                </a:ext>
              </a:extLst>
            </p:cNvPr>
            <p:cNvSpPr/>
            <p:nvPr/>
          </p:nvSpPr>
          <p:spPr>
            <a:xfrm>
              <a:off x="3391175" y="2668780"/>
              <a:ext cx="1005774" cy="931938"/>
            </a:xfrm>
            <a:custGeom>
              <a:avLst/>
              <a:gdLst/>
              <a:ahLst/>
              <a:cxnLst/>
              <a:rect l="l" t="t" r="r" b="b"/>
              <a:pathLst>
                <a:path w="20909" h="19374" extrusionOk="0">
                  <a:moveTo>
                    <a:pt x="4324" y="1"/>
                  </a:moveTo>
                  <a:cubicBezTo>
                    <a:pt x="3140" y="1"/>
                    <a:pt x="2013" y="278"/>
                    <a:pt x="1299" y="846"/>
                  </a:cubicBezTo>
                  <a:cubicBezTo>
                    <a:pt x="1" y="1882"/>
                    <a:pt x="656" y="4239"/>
                    <a:pt x="751" y="5632"/>
                  </a:cubicBezTo>
                  <a:cubicBezTo>
                    <a:pt x="965" y="8954"/>
                    <a:pt x="1144" y="12264"/>
                    <a:pt x="1084" y="15598"/>
                  </a:cubicBezTo>
                  <a:cubicBezTo>
                    <a:pt x="1061" y="17336"/>
                    <a:pt x="1144" y="18943"/>
                    <a:pt x="3204" y="19170"/>
                  </a:cubicBezTo>
                  <a:cubicBezTo>
                    <a:pt x="3507" y="19205"/>
                    <a:pt x="3799" y="19226"/>
                    <a:pt x="4077" y="19226"/>
                  </a:cubicBezTo>
                  <a:cubicBezTo>
                    <a:pt x="5374" y="19226"/>
                    <a:pt x="6351" y="18772"/>
                    <a:pt x="6537" y="17253"/>
                  </a:cubicBezTo>
                  <a:cubicBezTo>
                    <a:pt x="6823" y="15038"/>
                    <a:pt x="6621" y="12788"/>
                    <a:pt x="6466" y="10573"/>
                  </a:cubicBezTo>
                  <a:cubicBezTo>
                    <a:pt x="6442" y="10323"/>
                    <a:pt x="6228" y="6418"/>
                    <a:pt x="6240" y="6418"/>
                  </a:cubicBezTo>
                  <a:lnTo>
                    <a:pt x="6240" y="6418"/>
                  </a:lnTo>
                  <a:cubicBezTo>
                    <a:pt x="6454" y="6454"/>
                    <a:pt x="6537" y="6597"/>
                    <a:pt x="6645" y="6775"/>
                  </a:cubicBezTo>
                  <a:cubicBezTo>
                    <a:pt x="6990" y="7347"/>
                    <a:pt x="7097" y="8049"/>
                    <a:pt x="7180" y="8692"/>
                  </a:cubicBezTo>
                  <a:cubicBezTo>
                    <a:pt x="7359" y="10014"/>
                    <a:pt x="7216" y="11359"/>
                    <a:pt x="7430" y="12681"/>
                  </a:cubicBezTo>
                  <a:cubicBezTo>
                    <a:pt x="7716" y="14479"/>
                    <a:pt x="7597" y="16824"/>
                    <a:pt x="8883" y="18265"/>
                  </a:cubicBezTo>
                  <a:cubicBezTo>
                    <a:pt x="9489" y="18935"/>
                    <a:pt x="10432" y="19305"/>
                    <a:pt x="11353" y="19305"/>
                  </a:cubicBezTo>
                  <a:cubicBezTo>
                    <a:pt x="11807" y="19305"/>
                    <a:pt x="12256" y="19215"/>
                    <a:pt x="12657" y="19027"/>
                  </a:cubicBezTo>
                  <a:cubicBezTo>
                    <a:pt x="14157" y="18289"/>
                    <a:pt x="13943" y="16276"/>
                    <a:pt x="14157" y="14871"/>
                  </a:cubicBezTo>
                  <a:cubicBezTo>
                    <a:pt x="14527" y="12335"/>
                    <a:pt x="14884" y="9776"/>
                    <a:pt x="15431" y="7275"/>
                  </a:cubicBezTo>
                  <a:cubicBezTo>
                    <a:pt x="15479" y="7085"/>
                    <a:pt x="15562" y="6847"/>
                    <a:pt x="15753" y="6799"/>
                  </a:cubicBezTo>
                  <a:cubicBezTo>
                    <a:pt x="15776" y="6794"/>
                    <a:pt x="15798" y="6791"/>
                    <a:pt x="15820" y="6791"/>
                  </a:cubicBezTo>
                  <a:cubicBezTo>
                    <a:pt x="15994" y="6791"/>
                    <a:pt x="16145" y="6949"/>
                    <a:pt x="16229" y="7097"/>
                  </a:cubicBezTo>
                  <a:cubicBezTo>
                    <a:pt x="16491" y="7561"/>
                    <a:pt x="16491" y="8121"/>
                    <a:pt x="16479" y="8656"/>
                  </a:cubicBezTo>
                  <a:cubicBezTo>
                    <a:pt x="16408" y="10657"/>
                    <a:pt x="16182" y="12645"/>
                    <a:pt x="15801" y="14621"/>
                  </a:cubicBezTo>
                  <a:cubicBezTo>
                    <a:pt x="15634" y="15431"/>
                    <a:pt x="15455" y="16253"/>
                    <a:pt x="15539" y="17086"/>
                  </a:cubicBezTo>
                  <a:cubicBezTo>
                    <a:pt x="15610" y="17908"/>
                    <a:pt x="16015" y="18753"/>
                    <a:pt x="16753" y="19134"/>
                  </a:cubicBezTo>
                  <a:cubicBezTo>
                    <a:pt x="17092" y="19311"/>
                    <a:pt x="17473" y="19374"/>
                    <a:pt x="17861" y="19374"/>
                  </a:cubicBezTo>
                  <a:cubicBezTo>
                    <a:pt x="18127" y="19374"/>
                    <a:pt x="18397" y="19344"/>
                    <a:pt x="18658" y="19301"/>
                  </a:cubicBezTo>
                  <a:cubicBezTo>
                    <a:pt x="19408" y="19182"/>
                    <a:pt x="20218" y="18931"/>
                    <a:pt x="20599" y="18277"/>
                  </a:cubicBezTo>
                  <a:cubicBezTo>
                    <a:pt x="20908" y="17753"/>
                    <a:pt x="20861" y="17086"/>
                    <a:pt x="20813" y="16491"/>
                  </a:cubicBezTo>
                  <a:cubicBezTo>
                    <a:pt x="20492" y="12431"/>
                    <a:pt x="20444" y="8359"/>
                    <a:pt x="20694" y="4287"/>
                  </a:cubicBezTo>
                  <a:cubicBezTo>
                    <a:pt x="20742" y="3299"/>
                    <a:pt x="20789" y="2203"/>
                    <a:pt x="20134" y="1465"/>
                  </a:cubicBezTo>
                  <a:cubicBezTo>
                    <a:pt x="19872" y="1191"/>
                    <a:pt x="19551" y="977"/>
                    <a:pt x="19182" y="858"/>
                  </a:cubicBezTo>
                  <a:cubicBezTo>
                    <a:pt x="18932" y="763"/>
                    <a:pt x="18682" y="703"/>
                    <a:pt x="18420" y="667"/>
                  </a:cubicBezTo>
                  <a:cubicBezTo>
                    <a:pt x="18180" y="633"/>
                    <a:pt x="17939" y="616"/>
                    <a:pt x="17698" y="616"/>
                  </a:cubicBezTo>
                  <a:cubicBezTo>
                    <a:pt x="15677" y="616"/>
                    <a:pt x="13679" y="1788"/>
                    <a:pt x="12764" y="3596"/>
                  </a:cubicBezTo>
                  <a:cubicBezTo>
                    <a:pt x="11490" y="6097"/>
                    <a:pt x="12276" y="9180"/>
                    <a:pt x="11324" y="11800"/>
                  </a:cubicBezTo>
                  <a:cubicBezTo>
                    <a:pt x="11229" y="12062"/>
                    <a:pt x="11098" y="12347"/>
                    <a:pt x="10848" y="12466"/>
                  </a:cubicBezTo>
                  <a:cubicBezTo>
                    <a:pt x="10766" y="12507"/>
                    <a:pt x="10691" y="12526"/>
                    <a:pt x="10624" y="12526"/>
                  </a:cubicBezTo>
                  <a:cubicBezTo>
                    <a:pt x="9840" y="12526"/>
                    <a:pt x="9998" y="9979"/>
                    <a:pt x="9955" y="9573"/>
                  </a:cubicBezTo>
                  <a:lnTo>
                    <a:pt x="9407" y="3894"/>
                  </a:lnTo>
                  <a:cubicBezTo>
                    <a:pt x="9347" y="3263"/>
                    <a:pt x="9288" y="2620"/>
                    <a:pt x="8990" y="2072"/>
                  </a:cubicBezTo>
                  <a:cubicBezTo>
                    <a:pt x="8258" y="710"/>
                    <a:pt x="6218" y="1"/>
                    <a:pt x="4324" y="1"/>
                  </a:cubicBezTo>
                  <a:close/>
                </a:path>
              </a:pathLst>
            </a:custGeom>
            <a:solidFill>
              <a:srgbClr val="EE4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330;p59">
              <a:extLst>
                <a:ext uri="{FF2B5EF4-FFF2-40B4-BE49-F238E27FC236}">
                  <a16:creationId xmlns:a16="http://schemas.microsoft.com/office/drawing/2014/main" id="{7754CD0D-F331-4454-9E84-673697A2B184}"/>
                </a:ext>
              </a:extLst>
            </p:cNvPr>
            <p:cNvSpPr/>
            <p:nvPr/>
          </p:nvSpPr>
          <p:spPr>
            <a:xfrm>
              <a:off x="5150011" y="2667000"/>
              <a:ext cx="725097" cy="936700"/>
            </a:xfrm>
            <a:custGeom>
              <a:avLst/>
              <a:gdLst/>
              <a:ahLst/>
              <a:cxnLst/>
              <a:rect l="l" t="t" r="r" b="b"/>
              <a:pathLst>
                <a:path w="15074" h="19473" extrusionOk="0">
                  <a:moveTo>
                    <a:pt x="10639" y="1"/>
                  </a:moveTo>
                  <a:cubicBezTo>
                    <a:pt x="8699" y="1"/>
                    <a:pt x="6758" y="456"/>
                    <a:pt x="4810" y="456"/>
                  </a:cubicBezTo>
                  <a:cubicBezTo>
                    <a:pt x="4751" y="456"/>
                    <a:pt x="4691" y="455"/>
                    <a:pt x="4632" y="454"/>
                  </a:cubicBezTo>
                  <a:cubicBezTo>
                    <a:pt x="4289" y="451"/>
                    <a:pt x="3932" y="437"/>
                    <a:pt x="3575" y="437"/>
                  </a:cubicBezTo>
                  <a:cubicBezTo>
                    <a:pt x="2629" y="437"/>
                    <a:pt x="1688" y="535"/>
                    <a:pt x="1048" y="1192"/>
                  </a:cubicBezTo>
                  <a:cubicBezTo>
                    <a:pt x="667" y="1585"/>
                    <a:pt x="476" y="2121"/>
                    <a:pt x="321" y="2645"/>
                  </a:cubicBezTo>
                  <a:cubicBezTo>
                    <a:pt x="143" y="3264"/>
                    <a:pt x="0" y="3931"/>
                    <a:pt x="131" y="4562"/>
                  </a:cubicBezTo>
                  <a:cubicBezTo>
                    <a:pt x="341" y="5579"/>
                    <a:pt x="1097" y="5914"/>
                    <a:pt x="1934" y="5914"/>
                  </a:cubicBezTo>
                  <a:cubicBezTo>
                    <a:pt x="2283" y="5914"/>
                    <a:pt x="2645" y="5856"/>
                    <a:pt x="2988" y="5764"/>
                  </a:cubicBezTo>
                  <a:cubicBezTo>
                    <a:pt x="3266" y="5690"/>
                    <a:pt x="3505" y="5654"/>
                    <a:pt x="3710" y="5654"/>
                  </a:cubicBezTo>
                  <a:cubicBezTo>
                    <a:pt x="4611" y="5654"/>
                    <a:pt x="4831" y="6349"/>
                    <a:pt x="4608" y="7455"/>
                  </a:cubicBezTo>
                  <a:cubicBezTo>
                    <a:pt x="4417" y="8348"/>
                    <a:pt x="4453" y="9348"/>
                    <a:pt x="4405" y="10265"/>
                  </a:cubicBezTo>
                  <a:cubicBezTo>
                    <a:pt x="4262" y="12730"/>
                    <a:pt x="3750" y="15385"/>
                    <a:pt x="4334" y="17825"/>
                  </a:cubicBezTo>
                  <a:cubicBezTo>
                    <a:pt x="4621" y="19027"/>
                    <a:pt x="5578" y="19473"/>
                    <a:pt x="6624" y="19473"/>
                  </a:cubicBezTo>
                  <a:cubicBezTo>
                    <a:pt x="7443" y="19473"/>
                    <a:pt x="8317" y="19199"/>
                    <a:pt x="8965" y="18802"/>
                  </a:cubicBezTo>
                  <a:cubicBezTo>
                    <a:pt x="9406" y="18552"/>
                    <a:pt x="9739" y="18159"/>
                    <a:pt x="9906" y="17683"/>
                  </a:cubicBezTo>
                  <a:cubicBezTo>
                    <a:pt x="10466" y="15801"/>
                    <a:pt x="10144" y="13682"/>
                    <a:pt x="10108" y="11753"/>
                  </a:cubicBezTo>
                  <a:cubicBezTo>
                    <a:pt x="10073" y="9503"/>
                    <a:pt x="10085" y="7265"/>
                    <a:pt x="10144" y="5014"/>
                  </a:cubicBezTo>
                  <a:lnTo>
                    <a:pt x="10144" y="5014"/>
                  </a:lnTo>
                  <a:cubicBezTo>
                    <a:pt x="10137" y="5351"/>
                    <a:pt x="10419" y="5474"/>
                    <a:pt x="10829" y="5474"/>
                  </a:cubicBezTo>
                  <a:cubicBezTo>
                    <a:pt x="11796" y="5474"/>
                    <a:pt x="13472" y="4792"/>
                    <a:pt x="13740" y="4633"/>
                  </a:cubicBezTo>
                  <a:cubicBezTo>
                    <a:pt x="14418" y="4217"/>
                    <a:pt x="14990" y="3538"/>
                    <a:pt x="15026" y="2740"/>
                  </a:cubicBezTo>
                  <a:cubicBezTo>
                    <a:pt x="15073" y="1990"/>
                    <a:pt x="14633" y="1252"/>
                    <a:pt x="14014" y="811"/>
                  </a:cubicBezTo>
                  <a:cubicBezTo>
                    <a:pt x="13978" y="776"/>
                    <a:pt x="13930" y="752"/>
                    <a:pt x="13883" y="716"/>
                  </a:cubicBezTo>
                  <a:cubicBezTo>
                    <a:pt x="13287" y="335"/>
                    <a:pt x="12585" y="157"/>
                    <a:pt x="11894" y="73"/>
                  </a:cubicBezTo>
                  <a:cubicBezTo>
                    <a:pt x="11476" y="22"/>
                    <a:pt x="11057" y="1"/>
                    <a:pt x="10639" y="1"/>
                  </a:cubicBezTo>
                  <a:close/>
                </a:path>
              </a:pathLst>
            </a:custGeom>
            <a:solidFill>
              <a:srgbClr val="73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331;p59">
              <a:extLst>
                <a:ext uri="{FF2B5EF4-FFF2-40B4-BE49-F238E27FC236}">
                  <a16:creationId xmlns:a16="http://schemas.microsoft.com/office/drawing/2014/main" id="{64B24BC9-205B-4280-912C-2A6E24B64ED4}"/>
                </a:ext>
              </a:extLst>
            </p:cNvPr>
            <p:cNvSpPr/>
            <p:nvPr/>
          </p:nvSpPr>
          <p:spPr>
            <a:xfrm>
              <a:off x="5878463" y="2687684"/>
              <a:ext cx="809902" cy="911735"/>
            </a:xfrm>
            <a:custGeom>
              <a:avLst/>
              <a:gdLst/>
              <a:ahLst/>
              <a:cxnLst/>
              <a:rect l="l" t="t" r="r" b="b"/>
              <a:pathLst>
                <a:path w="16837" h="18954" extrusionOk="0">
                  <a:moveTo>
                    <a:pt x="13593" y="0"/>
                  </a:moveTo>
                  <a:cubicBezTo>
                    <a:pt x="13579" y="0"/>
                    <a:pt x="13564" y="0"/>
                    <a:pt x="13550" y="0"/>
                  </a:cubicBezTo>
                  <a:cubicBezTo>
                    <a:pt x="10693" y="48"/>
                    <a:pt x="10574" y="2179"/>
                    <a:pt x="11133" y="4430"/>
                  </a:cubicBezTo>
                  <a:cubicBezTo>
                    <a:pt x="11252" y="4965"/>
                    <a:pt x="11526" y="5918"/>
                    <a:pt x="11324" y="6454"/>
                  </a:cubicBezTo>
                  <a:cubicBezTo>
                    <a:pt x="11167" y="6856"/>
                    <a:pt x="10568" y="6942"/>
                    <a:pt x="9981" y="6942"/>
                  </a:cubicBezTo>
                  <a:cubicBezTo>
                    <a:pt x="9542" y="6942"/>
                    <a:pt x="9110" y="6894"/>
                    <a:pt x="8871" y="6894"/>
                  </a:cubicBezTo>
                  <a:cubicBezTo>
                    <a:pt x="8317" y="6902"/>
                    <a:pt x="7045" y="7651"/>
                    <a:pt x="6178" y="7651"/>
                  </a:cubicBezTo>
                  <a:cubicBezTo>
                    <a:pt x="5777" y="7651"/>
                    <a:pt x="5463" y="7492"/>
                    <a:pt x="5347" y="7025"/>
                  </a:cubicBezTo>
                  <a:cubicBezTo>
                    <a:pt x="5299" y="6751"/>
                    <a:pt x="5323" y="6466"/>
                    <a:pt x="5418" y="6204"/>
                  </a:cubicBezTo>
                  <a:cubicBezTo>
                    <a:pt x="5704" y="5108"/>
                    <a:pt x="6906" y="2334"/>
                    <a:pt x="5775" y="1334"/>
                  </a:cubicBezTo>
                  <a:cubicBezTo>
                    <a:pt x="5264" y="494"/>
                    <a:pt x="4464" y="90"/>
                    <a:pt x="3607" y="90"/>
                  </a:cubicBezTo>
                  <a:cubicBezTo>
                    <a:pt x="3128" y="90"/>
                    <a:pt x="2630" y="217"/>
                    <a:pt x="2156" y="465"/>
                  </a:cubicBezTo>
                  <a:cubicBezTo>
                    <a:pt x="1" y="1584"/>
                    <a:pt x="322" y="4846"/>
                    <a:pt x="441" y="6858"/>
                  </a:cubicBezTo>
                  <a:cubicBezTo>
                    <a:pt x="513" y="8073"/>
                    <a:pt x="656" y="9287"/>
                    <a:pt x="810" y="10502"/>
                  </a:cubicBezTo>
                  <a:cubicBezTo>
                    <a:pt x="977" y="11907"/>
                    <a:pt x="763" y="13324"/>
                    <a:pt x="656" y="14728"/>
                  </a:cubicBezTo>
                  <a:cubicBezTo>
                    <a:pt x="572" y="15919"/>
                    <a:pt x="537" y="17217"/>
                    <a:pt x="1441" y="18110"/>
                  </a:cubicBezTo>
                  <a:cubicBezTo>
                    <a:pt x="1998" y="18666"/>
                    <a:pt x="2966" y="18954"/>
                    <a:pt x="3833" y="18954"/>
                  </a:cubicBezTo>
                  <a:cubicBezTo>
                    <a:pt x="4135" y="18954"/>
                    <a:pt x="4424" y="18919"/>
                    <a:pt x="4680" y="18848"/>
                  </a:cubicBezTo>
                  <a:cubicBezTo>
                    <a:pt x="6347" y="18408"/>
                    <a:pt x="6311" y="16407"/>
                    <a:pt x="6240" y="15026"/>
                  </a:cubicBezTo>
                  <a:cubicBezTo>
                    <a:pt x="6144" y="13050"/>
                    <a:pt x="5216" y="11157"/>
                    <a:pt x="7978" y="10930"/>
                  </a:cubicBezTo>
                  <a:cubicBezTo>
                    <a:pt x="8340" y="10899"/>
                    <a:pt x="9170" y="10765"/>
                    <a:pt x="9923" y="10765"/>
                  </a:cubicBezTo>
                  <a:cubicBezTo>
                    <a:pt x="10582" y="10765"/>
                    <a:pt x="11182" y="10867"/>
                    <a:pt x="11359" y="11228"/>
                  </a:cubicBezTo>
                  <a:cubicBezTo>
                    <a:pt x="11502" y="11526"/>
                    <a:pt x="11455" y="11871"/>
                    <a:pt x="11395" y="12192"/>
                  </a:cubicBezTo>
                  <a:cubicBezTo>
                    <a:pt x="11002" y="14312"/>
                    <a:pt x="9859" y="17931"/>
                    <a:pt x="12883" y="18622"/>
                  </a:cubicBezTo>
                  <a:cubicBezTo>
                    <a:pt x="13194" y="18687"/>
                    <a:pt x="13732" y="18758"/>
                    <a:pt x="14275" y="18758"/>
                  </a:cubicBezTo>
                  <a:cubicBezTo>
                    <a:pt x="14918" y="18758"/>
                    <a:pt x="15569" y="18659"/>
                    <a:pt x="15860" y="18336"/>
                  </a:cubicBezTo>
                  <a:cubicBezTo>
                    <a:pt x="15979" y="18181"/>
                    <a:pt x="16062" y="18015"/>
                    <a:pt x="16110" y="17848"/>
                  </a:cubicBezTo>
                  <a:cubicBezTo>
                    <a:pt x="16836" y="15633"/>
                    <a:pt x="16372" y="13324"/>
                    <a:pt x="16241" y="11061"/>
                  </a:cubicBezTo>
                  <a:cubicBezTo>
                    <a:pt x="16181" y="10216"/>
                    <a:pt x="16158" y="9383"/>
                    <a:pt x="16181" y="8549"/>
                  </a:cubicBezTo>
                  <a:cubicBezTo>
                    <a:pt x="16217" y="6287"/>
                    <a:pt x="16824" y="4108"/>
                    <a:pt x="16515" y="1834"/>
                  </a:cubicBezTo>
                  <a:cubicBezTo>
                    <a:pt x="16338" y="481"/>
                    <a:pt x="14768" y="0"/>
                    <a:pt x="13593" y="0"/>
                  </a:cubicBezTo>
                  <a:close/>
                </a:path>
              </a:pathLst>
            </a:custGeom>
            <a:solidFill>
              <a:srgbClr val="B872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332;p59">
              <a:extLst>
                <a:ext uri="{FF2B5EF4-FFF2-40B4-BE49-F238E27FC236}">
                  <a16:creationId xmlns:a16="http://schemas.microsoft.com/office/drawing/2014/main" id="{5CED66AE-2F8A-43D1-AC78-CBFB61D9A857}"/>
                </a:ext>
              </a:extLst>
            </p:cNvPr>
            <p:cNvSpPr/>
            <p:nvPr/>
          </p:nvSpPr>
          <p:spPr>
            <a:xfrm>
              <a:off x="4390583" y="2690955"/>
              <a:ext cx="888309" cy="931938"/>
            </a:xfrm>
            <a:custGeom>
              <a:avLst/>
              <a:gdLst/>
              <a:ahLst/>
              <a:cxnLst/>
              <a:rect l="l" t="t" r="r" b="b"/>
              <a:pathLst>
                <a:path w="18467" h="19374" extrusionOk="0">
                  <a:moveTo>
                    <a:pt x="9735" y="5266"/>
                  </a:moveTo>
                  <a:cubicBezTo>
                    <a:pt x="10919" y="5266"/>
                    <a:pt x="12094" y="9746"/>
                    <a:pt x="11585" y="10196"/>
                  </a:cubicBezTo>
                  <a:cubicBezTo>
                    <a:pt x="11328" y="10417"/>
                    <a:pt x="10317" y="10587"/>
                    <a:pt x="9382" y="10587"/>
                  </a:cubicBezTo>
                  <a:cubicBezTo>
                    <a:pt x="8455" y="10587"/>
                    <a:pt x="7603" y="10420"/>
                    <a:pt x="7632" y="9969"/>
                  </a:cubicBezTo>
                  <a:cubicBezTo>
                    <a:pt x="7680" y="9065"/>
                    <a:pt x="8978" y="5302"/>
                    <a:pt x="9716" y="5266"/>
                  </a:cubicBezTo>
                  <a:cubicBezTo>
                    <a:pt x="9722" y="5266"/>
                    <a:pt x="9728" y="5266"/>
                    <a:pt x="9735" y="5266"/>
                  </a:cubicBezTo>
                  <a:close/>
                  <a:moveTo>
                    <a:pt x="9147" y="0"/>
                  </a:moveTo>
                  <a:cubicBezTo>
                    <a:pt x="8290" y="0"/>
                    <a:pt x="7419" y="232"/>
                    <a:pt x="6906" y="849"/>
                  </a:cubicBezTo>
                  <a:cubicBezTo>
                    <a:pt x="5870" y="2111"/>
                    <a:pt x="5406" y="3790"/>
                    <a:pt x="4787" y="5266"/>
                  </a:cubicBezTo>
                  <a:cubicBezTo>
                    <a:pt x="3882" y="7445"/>
                    <a:pt x="3155" y="9696"/>
                    <a:pt x="2393" y="11934"/>
                  </a:cubicBezTo>
                  <a:cubicBezTo>
                    <a:pt x="1870" y="13506"/>
                    <a:pt x="0" y="16637"/>
                    <a:pt x="881" y="18280"/>
                  </a:cubicBezTo>
                  <a:cubicBezTo>
                    <a:pt x="1306" y="19062"/>
                    <a:pt x="2116" y="19373"/>
                    <a:pt x="2988" y="19373"/>
                  </a:cubicBezTo>
                  <a:cubicBezTo>
                    <a:pt x="4120" y="19373"/>
                    <a:pt x="5357" y="18849"/>
                    <a:pt x="5989" y="18149"/>
                  </a:cubicBezTo>
                  <a:cubicBezTo>
                    <a:pt x="6573" y="17494"/>
                    <a:pt x="6965" y="16577"/>
                    <a:pt x="7775" y="16161"/>
                  </a:cubicBezTo>
                  <a:cubicBezTo>
                    <a:pt x="8322" y="15884"/>
                    <a:pt x="9574" y="15554"/>
                    <a:pt x="10663" y="15554"/>
                  </a:cubicBezTo>
                  <a:cubicBezTo>
                    <a:pt x="11448" y="15554"/>
                    <a:pt x="12148" y="15725"/>
                    <a:pt x="12442" y="16208"/>
                  </a:cubicBezTo>
                  <a:cubicBezTo>
                    <a:pt x="12954" y="17066"/>
                    <a:pt x="12847" y="18161"/>
                    <a:pt x="13847" y="18661"/>
                  </a:cubicBezTo>
                  <a:cubicBezTo>
                    <a:pt x="14152" y="18812"/>
                    <a:pt x="14639" y="18891"/>
                    <a:pt x="15185" y="18891"/>
                  </a:cubicBezTo>
                  <a:cubicBezTo>
                    <a:pt x="16619" y="18891"/>
                    <a:pt x="18458" y="18348"/>
                    <a:pt x="18467" y="17149"/>
                  </a:cubicBezTo>
                  <a:cubicBezTo>
                    <a:pt x="18467" y="16244"/>
                    <a:pt x="17800" y="15256"/>
                    <a:pt x="17455" y="14446"/>
                  </a:cubicBezTo>
                  <a:cubicBezTo>
                    <a:pt x="16550" y="12327"/>
                    <a:pt x="15609" y="10172"/>
                    <a:pt x="14883" y="7981"/>
                  </a:cubicBezTo>
                  <a:cubicBezTo>
                    <a:pt x="14514" y="6862"/>
                    <a:pt x="14252" y="5719"/>
                    <a:pt x="13931" y="4600"/>
                  </a:cubicBezTo>
                  <a:cubicBezTo>
                    <a:pt x="13359" y="2647"/>
                    <a:pt x="12728" y="873"/>
                    <a:pt x="10597" y="218"/>
                  </a:cubicBezTo>
                  <a:cubicBezTo>
                    <a:pt x="10172" y="84"/>
                    <a:pt x="9662" y="0"/>
                    <a:pt x="9147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333;p59">
              <a:extLst>
                <a:ext uri="{FF2B5EF4-FFF2-40B4-BE49-F238E27FC236}">
                  <a16:creationId xmlns:a16="http://schemas.microsoft.com/office/drawing/2014/main" id="{2FE2A122-E577-46A9-8864-C581B2584ECC}"/>
                </a:ext>
              </a:extLst>
            </p:cNvPr>
            <p:cNvSpPr/>
            <p:nvPr/>
          </p:nvSpPr>
          <p:spPr>
            <a:xfrm>
              <a:off x="4390583" y="2690955"/>
              <a:ext cx="888309" cy="931938"/>
            </a:xfrm>
            <a:custGeom>
              <a:avLst/>
              <a:gdLst/>
              <a:ahLst/>
              <a:cxnLst/>
              <a:rect l="l" t="t" r="r" b="b"/>
              <a:pathLst>
                <a:path w="18467" h="19374" extrusionOk="0">
                  <a:moveTo>
                    <a:pt x="9735" y="5266"/>
                  </a:moveTo>
                  <a:cubicBezTo>
                    <a:pt x="10919" y="5266"/>
                    <a:pt x="12094" y="9746"/>
                    <a:pt x="11585" y="10196"/>
                  </a:cubicBezTo>
                  <a:cubicBezTo>
                    <a:pt x="11328" y="10417"/>
                    <a:pt x="10317" y="10587"/>
                    <a:pt x="9382" y="10587"/>
                  </a:cubicBezTo>
                  <a:cubicBezTo>
                    <a:pt x="8455" y="10587"/>
                    <a:pt x="7603" y="10420"/>
                    <a:pt x="7632" y="9969"/>
                  </a:cubicBezTo>
                  <a:cubicBezTo>
                    <a:pt x="7680" y="9065"/>
                    <a:pt x="8978" y="5302"/>
                    <a:pt x="9716" y="5266"/>
                  </a:cubicBezTo>
                  <a:cubicBezTo>
                    <a:pt x="9722" y="5266"/>
                    <a:pt x="9728" y="5266"/>
                    <a:pt x="9735" y="5266"/>
                  </a:cubicBezTo>
                  <a:close/>
                  <a:moveTo>
                    <a:pt x="9147" y="0"/>
                  </a:moveTo>
                  <a:cubicBezTo>
                    <a:pt x="8290" y="0"/>
                    <a:pt x="7419" y="232"/>
                    <a:pt x="6906" y="849"/>
                  </a:cubicBezTo>
                  <a:cubicBezTo>
                    <a:pt x="5870" y="2111"/>
                    <a:pt x="5406" y="3790"/>
                    <a:pt x="4787" y="5266"/>
                  </a:cubicBezTo>
                  <a:cubicBezTo>
                    <a:pt x="3882" y="7445"/>
                    <a:pt x="3155" y="9696"/>
                    <a:pt x="2393" y="11934"/>
                  </a:cubicBezTo>
                  <a:cubicBezTo>
                    <a:pt x="1870" y="13506"/>
                    <a:pt x="0" y="16637"/>
                    <a:pt x="881" y="18280"/>
                  </a:cubicBezTo>
                  <a:cubicBezTo>
                    <a:pt x="1306" y="19062"/>
                    <a:pt x="2116" y="19373"/>
                    <a:pt x="2988" y="19373"/>
                  </a:cubicBezTo>
                  <a:cubicBezTo>
                    <a:pt x="4120" y="19373"/>
                    <a:pt x="5357" y="18849"/>
                    <a:pt x="5989" y="18149"/>
                  </a:cubicBezTo>
                  <a:cubicBezTo>
                    <a:pt x="6573" y="17494"/>
                    <a:pt x="6965" y="16577"/>
                    <a:pt x="7775" y="16161"/>
                  </a:cubicBezTo>
                  <a:cubicBezTo>
                    <a:pt x="8322" y="15884"/>
                    <a:pt x="9574" y="15554"/>
                    <a:pt x="10663" y="15554"/>
                  </a:cubicBezTo>
                  <a:cubicBezTo>
                    <a:pt x="11448" y="15554"/>
                    <a:pt x="12148" y="15725"/>
                    <a:pt x="12442" y="16208"/>
                  </a:cubicBezTo>
                  <a:cubicBezTo>
                    <a:pt x="12954" y="17066"/>
                    <a:pt x="12847" y="18161"/>
                    <a:pt x="13847" y="18661"/>
                  </a:cubicBezTo>
                  <a:cubicBezTo>
                    <a:pt x="14152" y="18812"/>
                    <a:pt x="14639" y="18891"/>
                    <a:pt x="15185" y="18891"/>
                  </a:cubicBezTo>
                  <a:cubicBezTo>
                    <a:pt x="16619" y="18891"/>
                    <a:pt x="18458" y="18348"/>
                    <a:pt x="18467" y="17149"/>
                  </a:cubicBezTo>
                  <a:cubicBezTo>
                    <a:pt x="18467" y="16244"/>
                    <a:pt x="17800" y="15256"/>
                    <a:pt x="17455" y="14446"/>
                  </a:cubicBezTo>
                  <a:cubicBezTo>
                    <a:pt x="16550" y="12327"/>
                    <a:pt x="15609" y="10172"/>
                    <a:pt x="14883" y="7981"/>
                  </a:cubicBezTo>
                  <a:cubicBezTo>
                    <a:pt x="14514" y="6862"/>
                    <a:pt x="14252" y="5719"/>
                    <a:pt x="13931" y="4600"/>
                  </a:cubicBezTo>
                  <a:cubicBezTo>
                    <a:pt x="13359" y="2647"/>
                    <a:pt x="12728" y="873"/>
                    <a:pt x="10597" y="218"/>
                  </a:cubicBezTo>
                  <a:cubicBezTo>
                    <a:pt x="10172" y="84"/>
                    <a:pt x="9662" y="0"/>
                    <a:pt x="9147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334;p59">
              <a:extLst>
                <a:ext uri="{FF2B5EF4-FFF2-40B4-BE49-F238E27FC236}">
                  <a16:creationId xmlns:a16="http://schemas.microsoft.com/office/drawing/2014/main" id="{CCC0FA89-69CC-4ADE-9D25-B0E598F7357D}"/>
                </a:ext>
              </a:extLst>
            </p:cNvPr>
            <p:cNvSpPr/>
            <p:nvPr/>
          </p:nvSpPr>
          <p:spPr>
            <a:xfrm>
              <a:off x="5150011" y="2691099"/>
              <a:ext cx="430710" cy="912601"/>
            </a:xfrm>
            <a:custGeom>
              <a:avLst/>
              <a:gdLst/>
              <a:ahLst/>
              <a:cxnLst/>
              <a:rect l="l" t="t" r="r" b="b"/>
              <a:pathLst>
                <a:path w="8954" h="18972" extrusionOk="0">
                  <a:moveTo>
                    <a:pt x="2477" y="1"/>
                  </a:moveTo>
                  <a:lnTo>
                    <a:pt x="2477" y="1"/>
                  </a:lnTo>
                  <a:cubicBezTo>
                    <a:pt x="1941" y="72"/>
                    <a:pt x="1441" y="310"/>
                    <a:pt x="1048" y="691"/>
                  </a:cubicBezTo>
                  <a:cubicBezTo>
                    <a:pt x="667" y="1084"/>
                    <a:pt x="476" y="1620"/>
                    <a:pt x="321" y="2144"/>
                  </a:cubicBezTo>
                  <a:cubicBezTo>
                    <a:pt x="143" y="2763"/>
                    <a:pt x="0" y="3418"/>
                    <a:pt x="131" y="4061"/>
                  </a:cubicBezTo>
                  <a:cubicBezTo>
                    <a:pt x="340" y="5072"/>
                    <a:pt x="1088" y="5408"/>
                    <a:pt x="1919" y="5408"/>
                  </a:cubicBezTo>
                  <a:cubicBezTo>
                    <a:pt x="2272" y="5408"/>
                    <a:pt x="2640" y="5348"/>
                    <a:pt x="2988" y="5252"/>
                  </a:cubicBezTo>
                  <a:cubicBezTo>
                    <a:pt x="3260" y="5180"/>
                    <a:pt x="3496" y="5146"/>
                    <a:pt x="3697" y="5146"/>
                  </a:cubicBezTo>
                  <a:cubicBezTo>
                    <a:pt x="4609" y="5146"/>
                    <a:pt x="4832" y="5843"/>
                    <a:pt x="4608" y="6954"/>
                  </a:cubicBezTo>
                  <a:cubicBezTo>
                    <a:pt x="4429" y="7847"/>
                    <a:pt x="4465" y="8847"/>
                    <a:pt x="4405" y="9764"/>
                  </a:cubicBezTo>
                  <a:cubicBezTo>
                    <a:pt x="4262" y="12229"/>
                    <a:pt x="3750" y="14884"/>
                    <a:pt x="4334" y="17324"/>
                  </a:cubicBezTo>
                  <a:cubicBezTo>
                    <a:pt x="4614" y="18526"/>
                    <a:pt x="5569" y="18972"/>
                    <a:pt x="6613" y="18972"/>
                  </a:cubicBezTo>
                  <a:cubicBezTo>
                    <a:pt x="7431" y="18972"/>
                    <a:pt x="8305" y="18698"/>
                    <a:pt x="8954" y="18301"/>
                  </a:cubicBezTo>
                  <a:cubicBezTo>
                    <a:pt x="8346" y="18063"/>
                    <a:pt x="7811" y="17741"/>
                    <a:pt x="7441" y="17194"/>
                  </a:cubicBezTo>
                  <a:cubicBezTo>
                    <a:pt x="7156" y="16765"/>
                    <a:pt x="7037" y="16253"/>
                    <a:pt x="6929" y="15753"/>
                  </a:cubicBezTo>
                  <a:cubicBezTo>
                    <a:pt x="6298" y="12800"/>
                    <a:pt x="6239" y="9764"/>
                    <a:pt x="6751" y="6787"/>
                  </a:cubicBezTo>
                  <a:cubicBezTo>
                    <a:pt x="6941" y="5680"/>
                    <a:pt x="7156" y="4371"/>
                    <a:pt x="6370" y="3549"/>
                  </a:cubicBezTo>
                  <a:cubicBezTo>
                    <a:pt x="5453" y="2585"/>
                    <a:pt x="3786" y="2989"/>
                    <a:pt x="2596" y="2382"/>
                  </a:cubicBezTo>
                  <a:cubicBezTo>
                    <a:pt x="2405" y="2299"/>
                    <a:pt x="2250" y="2156"/>
                    <a:pt x="2143" y="1977"/>
                  </a:cubicBezTo>
                  <a:cubicBezTo>
                    <a:pt x="2084" y="1787"/>
                    <a:pt x="2072" y="1573"/>
                    <a:pt x="2119" y="1382"/>
                  </a:cubicBezTo>
                  <a:cubicBezTo>
                    <a:pt x="2203" y="918"/>
                    <a:pt x="2322" y="453"/>
                    <a:pt x="2477" y="1"/>
                  </a:cubicBezTo>
                  <a:close/>
                </a:path>
              </a:pathLst>
            </a:custGeom>
            <a:solidFill>
              <a:srgbClr val="36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335;p59">
              <a:extLst>
                <a:ext uri="{FF2B5EF4-FFF2-40B4-BE49-F238E27FC236}">
                  <a16:creationId xmlns:a16="http://schemas.microsoft.com/office/drawing/2014/main" id="{372CCAB8-B708-48C1-B712-F7532B816D84}"/>
                </a:ext>
              </a:extLst>
            </p:cNvPr>
            <p:cNvSpPr/>
            <p:nvPr/>
          </p:nvSpPr>
          <p:spPr>
            <a:xfrm>
              <a:off x="3709608" y="3302759"/>
              <a:ext cx="3511" cy="110010"/>
            </a:xfrm>
            <a:custGeom>
              <a:avLst/>
              <a:gdLst/>
              <a:ahLst/>
              <a:cxnLst/>
              <a:rect l="l" t="t" r="r" b="b"/>
              <a:pathLst>
                <a:path w="73" h="2287" extrusionOk="0">
                  <a:moveTo>
                    <a:pt x="13" y="1"/>
                  </a:moveTo>
                  <a:cubicBezTo>
                    <a:pt x="13" y="763"/>
                    <a:pt x="1" y="1525"/>
                    <a:pt x="48" y="2287"/>
                  </a:cubicBezTo>
                  <a:cubicBezTo>
                    <a:pt x="72" y="1525"/>
                    <a:pt x="48" y="763"/>
                    <a:pt x="13" y="1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336;p59">
              <a:extLst>
                <a:ext uri="{FF2B5EF4-FFF2-40B4-BE49-F238E27FC236}">
                  <a16:creationId xmlns:a16="http://schemas.microsoft.com/office/drawing/2014/main" id="{D97E0658-2579-4C7C-8596-84ED033DAF2A}"/>
                </a:ext>
              </a:extLst>
            </p:cNvPr>
            <p:cNvSpPr/>
            <p:nvPr/>
          </p:nvSpPr>
          <p:spPr>
            <a:xfrm>
              <a:off x="3391175" y="2672243"/>
              <a:ext cx="212565" cy="921548"/>
            </a:xfrm>
            <a:custGeom>
              <a:avLst/>
              <a:gdLst/>
              <a:ahLst/>
              <a:cxnLst/>
              <a:rect l="l" t="t" r="r" b="b"/>
              <a:pathLst>
                <a:path w="4419" h="19158" extrusionOk="0">
                  <a:moveTo>
                    <a:pt x="3323" y="0"/>
                  </a:moveTo>
                  <a:cubicBezTo>
                    <a:pt x="2525" y="119"/>
                    <a:pt x="1811" y="381"/>
                    <a:pt x="1299" y="786"/>
                  </a:cubicBezTo>
                  <a:cubicBezTo>
                    <a:pt x="1" y="1822"/>
                    <a:pt x="656" y="4179"/>
                    <a:pt x="751" y="5560"/>
                  </a:cubicBezTo>
                  <a:cubicBezTo>
                    <a:pt x="965" y="8882"/>
                    <a:pt x="1144" y="12192"/>
                    <a:pt x="1084" y="15538"/>
                  </a:cubicBezTo>
                  <a:cubicBezTo>
                    <a:pt x="1061" y="17264"/>
                    <a:pt x="1144" y="18883"/>
                    <a:pt x="3204" y="19110"/>
                  </a:cubicBezTo>
                  <a:cubicBezTo>
                    <a:pt x="3474" y="19141"/>
                    <a:pt x="3743" y="19157"/>
                    <a:pt x="4013" y="19157"/>
                  </a:cubicBezTo>
                  <a:cubicBezTo>
                    <a:pt x="4148" y="19157"/>
                    <a:pt x="4283" y="19153"/>
                    <a:pt x="4418" y="19145"/>
                  </a:cubicBezTo>
                  <a:cubicBezTo>
                    <a:pt x="4216" y="19014"/>
                    <a:pt x="4049" y="18848"/>
                    <a:pt x="3906" y="18657"/>
                  </a:cubicBezTo>
                  <a:cubicBezTo>
                    <a:pt x="3442" y="17990"/>
                    <a:pt x="3311" y="17145"/>
                    <a:pt x="3204" y="16335"/>
                  </a:cubicBezTo>
                  <a:cubicBezTo>
                    <a:pt x="2977" y="14680"/>
                    <a:pt x="2751" y="13014"/>
                    <a:pt x="2525" y="11347"/>
                  </a:cubicBezTo>
                  <a:cubicBezTo>
                    <a:pt x="2227" y="9215"/>
                    <a:pt x="1942" y="7072"/>
                    <a:pt x="2061" y="4929"/>
                  </a:cubicBezTo>
                  <a:cubicBezTo>
                    <a:pt x="2156" y="3227"/>
                    <a:pt x="2537" y="1500"/>
                    <a:pt x="3323" y="0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337;p59">
              <a:extLst>
                <a:ext uri="{FF2B5EF4-FFF2-40B4-BE49-F238E27FC236}">
                  <a16:creationId xmlns:a16="http://schemas.microsoft.com/office/drawing/2014/main" id="{EB33ABF4-95FA-4573-949D-257428B1AF6C}"/>
                </a:ext>
              </a:extLst>
            </p:cNvPr>
            <p:cNvSpPr/>
            <p:nvPr/>
          </p:nvSpPr>
          <p:spPr>
            <a:xfrm>
              <a:off x="3715332" y="2955706"/>
              <a:ext cx="332244" cy="641976"/>
            </a:xfrm>
            <a:custGeom>
              <a:avLst/>
              <a:gdLst/>
              <a:ahLst/>
              <a:cxnLst/>
              <a:rect l="l" t="t" r="r" b="b"/>
              <a:pathLst>
                <a:path w="6907" h="13346" extrusionOk="0">
                  <a:moveTo>
                    <a:pt x="13" y="1"/>
                  </a:moveTo>
                  <a:lnTo>
                    <a:pt x="1" y="989"/>
                  </a:lnTo>
                  <a:cubicBezTo>
                    <a:pt x="275" y="1525"/>
                    <a:pt x="370" y="2156"/>
                    <a:pt x="453" y="2739"/>
                  </a:cubicBezTo>
                  <a:cubicBezTo>
                    <a:pt x="632" y="4049"/>
                    <a:pt x="489" y="5406"/>
                    <a:pt x="691" y="6716"/>
                  </a:cubicBezTo>
                  <a:cubicBezTo>
                    <a:pt x="977" y="8514"/>
                    <a:pt x="858" y="10871"/>
                    <a:pt x="2156" y="12300"/>
                  </a:cubicBezTo>
                  <a:cubicBezTo>
                    <a:pt x="2754" y="12970"/>
                    <a:pt x="3694" y="13346"/>
                    <a:pt x="4615" y="13346"/>
                  </a:cubicBezTo>
                  <a:cubicBezTo>
                    <a:pt x="5068" y="13346"/>
                    <a:pt x="5517" y="13254"/>
                    <a:pt x="5918" y="13062"/>
                  </a:cubicBezTo>
                  <a:cubicBezTo>
                    <a:pt x="6371" y="12836"/>
                    <a:pt x="6716" y="12455"/>
                    <a:pt x="6906" y="12002"/>
                  </a:cubicBezTo>
                  <a:lnTo>
                    <a:pt x="6906" y="12002"/>
                  </a:lnTo>
                  <a:cubicBezTo>
                    <a:pt x="6732" y="12037"/>
                    <a:pt x="6551" y="12059"/>
                    <a:pt x="6374" y="12059"/>
                  </a:cubicBezTo>
                  <a:cubicBezTo>
                    <a:pt x="6309" y="12059"/>
                    <a:pt x="6244" y="12056"/>
                    <a:pt x="6180" y="12050"/>
                  </a:cubicBezTo>
                  <a:cubicBezTo>
                    <a:pt x="4025" y="11847"/>
                    <a:pt x="2608" y="9668"/>
                    <a:pt x="2108" y="7549"/>
                  </a:cubicBezTo>
                  <a:cubicBezTo>
                    <a:pt x="1608" y="5442"/>
                    <a:pt x="1715" y="3215"/>
                    <a:pt x="965" y="1191"/>
                  </a:cubicBezTo>
                  <a:cubicBezTo>
                    <a:pt x="787" y="691"/>
                    <a:pt x="513" y="179"/>
                    <a:pt x="13" y="1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338;p59">
              <a:extLst>
                <a:ext uri="{FF2B5EF4-FFF2-40B4-BE49-F238E27FC236}">
                  <a16:creationId xmlns:a16="http://schemas.microsoft.com/office/drawing/2014/main" id="{C8366E8C-9763-4D31-A327-E7944E949B4F}"/>
                </a:ext>
              </a:extLst>
            </p:cNvPr>
            <p:cNvSpPr/>
            <p:nvPr/>
          </p:nvSpPr>
          <p:spPr>
            <a:xfrm>
              <a:off x="4134586" y="2987068"/>
              <a:ext cx="146665" cy="614221"/>
            </a:xfrm>
            <a:custGeom>
              <a:avLst/>
              <a:gdLst/>
              <a:ahLst/>
              <a:cxnLst/>
              <a:rect l="l" t="t" r="r" b="b"/>
              <a:pathLst>
                <a:path w="3049" h="12769" extrusionOk="0">
                  <a:moveTo>
                    <a:pt x="780" y="0"/>
                  </a:moveTo>
                  <a:cubicBezTo>
                    <a:pt x="731" y="0"/>
                    <a:pt x="681" y="9"/>
                    <a:pt x="631" y="27"/>
                  </a:cubicBezTo>
                  <a:cubicBezTo>
                    <a:pt x="536" y="51"/>
                    <a:pt x="465" y="111"/>
                    <a:pt x="405" y="182"/>
                  </a:cubicBezTo>
                  <a:cubicBezTo>
                    <a:pt x="572" y="230"/>
                    <a:pt x="703" y="337"/>
                    <a:pt x="786" y="492"/>
                  </a:cubicBezTo>
                  <a:cubicBezTo>
                    <a:pt x="1036" y="956"/>
                    <a:pt x="1048" y="1516"/>
                    <a:pt x="1024" y="2051"/>
                  </a:cubicBezTo>
                  <a:cubicBezTo>
                    <a:pt x="965" y="4052"/>
                    <a:pt x="727" y="6040"/>
                    <a:pt x="346" y="8016"/>
                  </a:cubicBezTo>
                  <a:cubicBezTo>
                    <a:pt x="191" y="8826"/>
                    <a:pt x="0" y="9647"/>
                    <a:pt x="84" y="10481"/>
                  </a:cubicBezTo>
                  <a:cubicBezTo>
                    <a:pt x="167" y="11302"/>
                    <a:pt x="560" y="12148"/>
                    <a:pt x="1298" y="12529"/>
                  </a:cubicBezTo>
                  <a:cubicBezTo>
                    <a:pt x="1643" y="12705"/>
                    <a:pt x="2023" y="12768"/>
                    <a:pt x="2409" y="12768"/>
                  </a:cubicBezTo>
                  <a:cubicBezTo>
                    <a:pt x="2622" y="12768"/>
                    <a:pt x="2837" y="12749"/>
                    <a:pt x="3048" y="12719"/>
                  </a:cubicBezTo>
                  <a:cubicBezTo>
                    <a:pt x="1655" y="11136"/>
                    <a:pt x="1500" y="8707"/>
                    <a:pt x="1774" y="6552"/>
                  </a:cubicBezTo>
                  <a:cubicBezTo>
                    <a:pt x="2048" y="4504"/>
                    <a:pt x="2548" y="2242"/>
                    <a:pt x="1453" y="492"/>
                  </a:cubicBezTo>
                  <a:cubicBezTo>
                    <a:pt x="1292" y="250"/>
                    <a:pt x="1046" y="0"/>
                    <a:pt x="780" y="0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339;p59">
              <a:extLst>
                <a:ext uri="{FF2B5EF4-FFF2-40B4-BE49-F238E27FC236}">
                  <a16:creationId xmlns:a16="http://schemas.microsoft.com/office/drawing/2014/main" id="{54880406-E196-4274-A592-59CFB1886515}"/>
                </a:ext>
              </a:extLst>
            </p:cNvPr>
            <p:cNvSpPr/>
            <p:nvPr/>
          </p:nvSpPr>
          <p:spPr>
            <a:xfrm>
              <a:off x="4391160" y="2690666"/>
              <a:ext cx="813846" cy="932178"/>
            </a:xfrm>
            <a:custGeom>
              <a:avLst/>
              <a:gdLst/>
              <a:ahLst/>
              <a:cxnLst/>
              <a:rect l="l" t="t" r="r" b="b"/>
              <a:pathLst>
                <a:path w="16919" h="19379" extrusionOk="0">
                  <a:moveTo>
                    <a:pt x="9153" y="0"/>
                  </a:moveTo>
                  <a:cubicBezTo>
                    <a:pt x="8292" y="0"/>
                    <a:pt x="7416" y="237"/>
                    <a:pt x="6894" y="855"/>
                  </a:cubicBezTo>
                  <a:cubicBezTo>
                    <a:pt x="5858" y="2117"/>
                    <a:pt x="5394" y="3796"/>
                    <a:pt x="4775" y="5272"/>
                  </a:cubicBezTo>
                  <a:cubicBezTo>
                    <a:pt x="3870" y="7451"/>
                    <a:pt x="3143" y="9702"/>
                    <a:pt x="2393" y="11940"/>
                  </a:cubicBezTo>
                  <a:cubicBezTo>
                    <a:pt x="1858" y="13512"/>
                    <a:pt x="0" y="16643"/>
                    <a:pt x="869" y="18286"/>
                  </a:cubicBezTo>
                  <a:cubicBezTo>
                    <a:pt x="1293" y="19067"/>
                    <a:pt x="2102" y="19378"/>
                    <a:pt x="2972" y="19378"/>
                  </a:cubicBezTo>
                  <a:cubicBezTo>
                    <a:pt x="4105" y="19378"/>
                    <a:pt x="5344" y="18850"/>
                    <a:pt x="5977" y="18143"/>
                  </a:cubicBezTo>
                  <a:cubicBezTo>
                    <a:pt x="6561" y="17500"/>
                    <a:pt x="6953" y="16583"/>
                    <a:pt x="7763" y="16167"/>
                  </a:cubicBezTo>
                  <a:cubicBezTo>
                    <a:pt x="8317" y="15890"/>
                    <a:pt x="9567" y="15560"/>
                    <a:pt x="10655" y="15560"/>
                  </a:cubicBezTo>
                  <a:cubicBezTo>
                    <a:pt x="11438" y="15560"/>
                    <a:pt x="12136" y="15731"/>
                    <a:pt x="12430" y="16214"/>
                  </a:cubicBezTo>
                  <a:cubicBezTo>
                    <a:pt x="12942" y="17060"/>
                    <a:pt x="12835" y="18167"/>
                    <a:pt x="13835" y="18655"/>
                  </a:cubicBezTo>
                  <a:cubicBezTo>
                    <a:pt x="14145" y="18810"/>
                    <a:pt x="14645" y="18890"/>
                    <a:pt x="15203" y="18890"/>
                  </a:cubicBezTo>
                  <a:cubicBezTo>
                    <a:pt x="15761" y="18890"/>
                    <a:pt x="16377" y="18810"/>
                    <a:pt x="16919" y="18643"/>
                  </a:cubicBezTo>
                  <a:cubicBezTo>
                    <a:pt x="15895" y="18453"/>
                    <a:pt x="15002" y="17845"/>
                    <a:pt x="14454" y="16952"/>
                  </a:cubicBezTo>
                  <a:cubicBezTo>
                    <a:pt x="14109" y="16369"/>
                    <a:pt x="13931" y="15690"/>
                    <a:pt x="13526" y="15143"/>
                  </a:cubicBezTo>
                  <a:cubicBezTo>
                    <a:pt x="12936" y="14354"/>
                    <a:pt x="11957" y="13997"/>
                    <a:pt x="10964" y="13997"/>
                  </a:cubicBezTo>
                  <a:cubicBezTo>
                    <a:pt x="10473" y="13997"/>
                    <a:pt x="9978" y="14084"/>
                    <a:pt x="9525" y="14250"/>
                  </a:cubicBezTo>
                  <a:cubicBezTo>
                    <a:pt x="8144" y="14738"/>
                    <a:pt x="7049" y="15798"/>
                    <a:pt x="6001" y="16822"/>
                  </a:cubicBezTo>
                  <a:cubicBezTo>
                    <a:pt x="5505" y="17306"/>
                    <a:pt x="4907" y="17832"/>
                    <a:pt x="4236" y="17832"/>
                  </a:cubicBezTo>
                  <a:cubicBezTo>
                    <a:pt x="4182" y="17832"/>
                    <a:pt x="4127" y="17829"/>
                    <a:pt x="4072" y="17822"/>
                  </a:cubicBezTo>
                  <a:cubicBezTo>
                    <a:pt x="3322" y="17726"/>
                    <a:pt x="2822" y="16988"/>
                    <a:pt x="2739" y="16250"/>
                  </a:cubicBezTo>
                  <a:cubicBezTo>
                    <a:pt x="2667" y="15500"/>
                    <a:pt x="2917" y="14774"/>
                    <a:pt x="3179" y="14083"/>
                  </a:cubicBezTo>
                  <a:cubicBezTo>
                    <a:pt x="4965" y="9273"/>
                    <a:pt x="7192" y="4630"/>
                    <a:pt x="9454" y="10"/>
                  </a:cubicBezTo>
                  <a:cubicBezTo>
                    <a:pt x="9354" y="4"/>
                    <a:pt x="9254" y="0"/>
                    <a:pt x="9153" y="0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340;p59">
              <a:extLst>
                <a:ext uri="{FF2B5EF4-FFF2-40B4-BE49-F238E27FC236}">
                  <a16:creationId xmlns:a16="http://schemas.microsoft.com/office/drawing/2014/main" id="{DA308263-5807-46B8-9C98-1D176D1C2D15}"/>
                </a:ext>
              </a:extLst>
            </p:cNvPr>
            <p:cNvSpPr/>
            <p:nvPr/>
          </p:nvSpPr>
          <p:spPr>
            <a:xfrm>
              <a:off x="5879040" y="2699132"/>
              <a:ext cx="301314" cy="900286"/>
            </a:xfrm>
            <a:custGeom>
              <a:avLst/>
              <a:gdLst/>
              <a:ahLst/>
              <a:cxnLst/>
              <a:rect l="l" t="t" r="r" b="b"/>
              <a:pathLst>
                <a:path w="6264" h="18716" extrusionOk="0">
                  <a:moveTo>
                    <a:pt x="2715" y="1"/>
                  </a:moveTo>
                  <a:lnTo>
                    <a:pt x="2715" y="1"/>
                  </a:lnTo>
                  <a:cubicBezTo>
                    <a:pt x="2513" y="60"/>
                    <a:pt x="2334" y="132"/>
                    <a:pt x="2156" y="227"/>
                  </a:cubicBezTo>
                  <a:cubicBezTo>
                    <a:pt x="1" y="1346"/>
                    <a:pt x="310" y="4608"/>
                    <a:pt x="429" y="6632"/>
                  </a:cubicBezTo>
                  <a:cubicBezTo>
                    <a:pt x="501" y="7847"/>
                    <a:pt x="644" y="9061"/>
                    <a:pt x="798" y="10264"/>
                  </a:cubicBezTo>
                  <a:cubicBezTo>
                    <a:pt x="965" y="11681"/>
                    <a:pt x="751" y="13097"/>
                    <a:pt x="644" y="14502"/>
                  </a:cubicBezTo>
                  <a:cubicBezTo>
                    <a:pt x="548" y="15669"/>
                    <a:pt x="525" y="16979"/>
                    <a:pt x="1429" y="17872"/>
                  </a:cubicBezTo>
                  <a:cubicBezTo>
                    <a:pt x="1977" y="18428"/>
                    <a:pt x="2943" y="18716"/>
                    <a:pt x="3814" y="18716"/>
                  </a:cubicBezTo>
                  <a:cubicBezTo>
                    <a:pt x="4117" y="18716"/>
                    <a:pt x="4409" y="18681"/>
                    <a:pt x="4668" y="18610"/>
                  </a:cubicBezTo>
                  <a:cubicBezTo>
                    <a:pt x="6109" y="18217"/>
                    <a:pt x="6263" y="16657"/>
                    <a:pt x="6240" y="15360"/>
                  </a:cubicBezTo>
                  <a:lnTo>
                    <a:pt x="6240" y="15360"/>
                  </a:lnTo>
                  <a:cubicBezTo>
                    <a:pt x="6228" y="15443"/>
                    <a:pt x="6192" y="15538"/>
                    <a:pt x="6156" y="15622"/>
                  </a:cubicBezTo>
                  <a:cubicBezTo>
                    <a:pt x="5926" y="16241"/>
                    <a:pt x="5269" y="16728"/>
                    <a:pt x="4649" y="16728"/>
                  </a:cubicBezTo>
                  <a:cubicBezTo>
                    <a:pt x="4434" y="16728"/>
                    <a:pt x="4224" y="16670"/>
                    <a:pt x="4037" y="16538"/>
                  </a:cubicBezTo>
                  <a:cubicBezTo>
                    <a:pt x="3858" y="16384"/>
                    <a:pt x="3704" y="16205"/>
                    <a:pt x="3584" y="15991"/>
                  </a:cubicBezTo>
                  <a:cubicBezTo>
                    <a:pt x="2870" y="14848"/>
                    <a:pt x="2572" y="13502"/>
                    <a:pt x="2358" y="12169"/>
                  </a:cubicBezTo>
                  <a:cubicBezTo>
                    <a:pt x="1668" y="8133"/>
                    <a:pt x="1608" y="3930"/>
                    <a:pt x="2715" y="1"/>
                  </a:cubicBezTo>
                  <a:close/>
                </a:path>
              </a:pathLst>
            </a:custGeom>
            <a:solidFill>
              <a:srgbClr val="8F58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1341;p59">
              <a:extLst>
                <a:ext uri="{FF2B5EF4-FFF2-40B4-BE49-F238E27FC236}">
                  <a16:creationId xmlns:a16="http://schemas.microsoft.com/office/drawing/2014/main" id="{74D50804-B62F-4A53-8146-7374F4D8211F}"/>
                </a:ext>
              </a:extLst>
            </p:cNvPr>
            <p:cNvSpPr/>
            <p:nvPr/>
          </p:nvSpPr>
          <p:spPr>
            <a:xfrm>
              <a:off x="6168275" y="3133586"/>
              <a:ext cx="376883" cy="452741"/>
            </a:xfrm>
            <a:custGeom>
              <a:avLst/>
              <a:gdLst/>
              <a:ahLst/>
              <a:cxnLst/>
              <a:rect l="l" t="t" r="r" b="b"/>
              <a:pathLst>
                <a:path w="7835" h="9412" extrusionOk="0">
                  <a:moveTo>
                    <a:pt x="4721" y="1"/>
                  </a:moveTo>
                  <a:cubicBezTo>
                    <a:pt x="3771" y="1"/>
                    <a:pt x="2829" y="80"/>
                    <a:pt x="1929" y="375"/>
                  </a:cubicBezTo>
                  <a:cubicBezTo>
                    <a:pt x="1346" y="577"/>
                    <a:pt x="762" y="875"/>
                    <a:pt x="417" y="1375"/>
                  </a:cubicBezTo>
                  <a:cubicBezTo>
                    <a:pt x="96" y="1839"/>
                    <a:pt x="0" y="2399"/>
                    <a:pt x="24" y="2970"/>
                  </a:cubicBezTo>
                  <a:cubicBezTo>
                    <a:pt x="143" y="2268"/>
                    <a:pt x="619" y="1768"/>
                    <a:pt x="1953" y="1660"/>
                  </a:cubicBezTo>
                  <a:cubicBezTo>
                    <a:pt x="2317" y="1628"/>
                    <a:pt x="3153" y="1490"/>
                    <a:pt x="3908" y="1490"/>
                  </a:cubicBezTo>
                  <a:cubicBezTo>
                    <a:pt x="4560" y="1490"/>
                    <a:pt x="5151" y="1594"/>
                    <a:pt x="5322" y="1958"/>
                  </a:cubicBezTo>
                  <a:cubicBezTo>
                    <a:pt x="5477" y="2256"/>
                    <a:pt x="5430" y="2601"/>
                    <a:pt x="5370" y="2922"/>
                  </a:cubicBezTo>
                  <a:cubicBezTo>
                    <a:pt x="4965" y="5042"/>
                    <a:pt x="3834" y="8649"/>
                    <a:pt x="6858" y="9340"/>
                  </a:cubicBezTo>
                  <a:cubicBezTo>
                    <a:pt x="6965" y="9364"/>
                    <a:pt x="7096" y="9388"/>
                    <a:pt x="7251" y="9411"/>
                  </a:cubicBezTo>
                  <a:cubicBezTo>
                    <a:pt x="6704" y="8292"/>
                    <a:pt x="6489" y="7042"/>
                    <a:pt x="6644" y="5816"/>
                  </a:cubicBezTo>
                  <a:cubicBezTo>
                    <a:pt x="6882" y="4065"/>
                    <a:pt x="7835" y="2280"/>
                    <a:pt x="7216" y="625"/>
                  </a:cubicBezTo>
                  <a:cubicBezTo>
                    <a:pt x="7168" y="446"/>
                    <a:pt x="7061" y="291"/>
                    <a:pt x="6918" y="184"/>
                  </a:cubicBezTo>
                  <a:cubicBezTo>
                    <a:pt x="6768" y="98"/>
                    <a:pt x="6589" y="51"/>
                    <a:pt x="6416" y="51"/>
                  </a:cubicBezTo>
                  <a:cubicBezTo>
                    <a:pt x="6397" y="51"/>
                    <a:pt x="6378" y="52"/>
                    <a:pt x="6358" y="53"/>
                  </a:cubicBezTo>
                  <a:cubicBezTo>
                    <a:pt x="5815" y="27"/>
                    <a:pt x="5267" y="1"/>
                    <a:pt x="4721" y="1"/>
                  </a:cubicBezTo>
                  <a:close/>
                </a:path>
              </a:pathLst>
            </a:custGeom>
            <a:solidFill>
              <a:srgbClr val="8F58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6" name="Google Shape;548;p38">
            <a:extLst>
              <a:ext uri="{FF2B5EF4-FFF2-40B4-BE49-F238E27FC236}">
                <a16:creationId xmlns:a16="http://schemas.microsoft.com/office/drawing/2014/main" id="{C5A43586-C652-4CF0-9AE2-D110423B3E90}"/>
              </a:ext>
            </a:extLst>
          </p:cNvPr>
          <p:cNvGrpSpPr/>
          <p:nvPr/>
        </p:nvGrpSpPr>
        <p:grpSpPr>
          <a:xfrm>
            <a:off x="4453162" y="3242300"/>
            <a:ext cx="3304606" cy="1747862"/>
            <a:chOff x="3097975" y="807826"/>
            <a:chExt cx="2943183" cy="1556699"/>
          </a:xfrm>
        </p:grpSpPr>
        <p:grpSp>
          <p:nvGrpSpPr>
            <p:cNvPr id="97" name="Google Shape;549;p38">
              <a:extLst>
                <a:ext uri="{FF2B5EF4-FFF2-40B4-BE49-F238E27FC236}">
                  <a16:creationId xmlns:a16="http://schemas.microsoft.com/office/drawing/2014/main" id="{6FBE3309-B662-496C-A7BC-87739C9FD7BE}"/>
                </a:ext>
              </a:extLst>
            </p:cNvPr>
            <p:cNvGrpSpPr/>
            <p:nvPr/>
          </p:nvGrpSpPr>
          <p:grpSpPr>
            <a:xfrm rot="3899974">
              <a:off x="4955299" y="1705505"/>
              <a:ext cx="567545" cy="564922"/>
              <a:chOff x="5337287" y="1473735"/>
              <a:chExt cx="729497" cy="726126"/>
            </a:xfrm>
          </p:grpSpPr>
          <p:sp>
            <p:nvSpPr>
              <p:cNvPr id="130" name="Google Shape;550;p38">
                <a:extLst>
                  <a:ext uri="{FF2B5EF4-FFF2-40B4-BE49-F238E27FC236}">
                    <a16:creationId xmlns:a16="http://schemas.microsoft.com/office/drawing/2014/main" id="{7A00DD80-BB1F-42A8-BA06-D302216DF162}"/>
                  </a:ext>
                </a:extLst>
              </p:cNvPr>
              <p:cNvSpPr/>
              <p:nvPr/>
            </p:nvSpPr>
            <p:spPr>
              <a:xfrm rot="1111093">
                <a:off x="5413336" y="1550628"/>
                <a:ext cx="577510" cy="572340"/>
              </a:xfrm>
              <a:custGeom>
                <a:avLst/>
                <a:gdLst/>
                <a:ahLst/>
                <a:cxnLst/>
                <a:rect l="l" t="t" r="r" b="b"/>
                <a:pathLst>
                  <a:path w="16086" h="15942" extrusionOk="0">
                    <a:moveTo>
                      <a:pt x="8438" y="1"/>
                    </a:moveTo>
                    <a:cubicBezTo>
                      <a:pt x="7314" y="1"/>
                      <a:pt x="5811" y="74"/>
                      <a:pt x="5204" y="756"/>
                    </a:cubicBezTo>
                    <a:cubicBezTo>
                      <a:pt x="4454" y="1590"/>
                      <a:pt x="4775" y="3781"/>
                      <a:pt x="4787" y="4816"/>
                    </a:cubicBezTo>
                    <a:cubicBezTo>
                      <a:pt x="4787" y="4983"/>
                      <a:pt x="4799" y="5162"/>
                      <a:pt x="4799" y="5328"/>
                    </a:cubicBezTo>
                    <a:cubicBezTo>
                      <a:pt x="3632" y="5531"/>
                      <a:pt x="2477" y="5781"/>
                      <a:pt x="1346" y="6078"/>
                    </a:cubicBezTo>
                    <a:cubicBezTo>
                      <a:pt x="929" y="6186"/>
                      <a:pt x="489" y="6317"/>
                      <a:pt x="251" y="6674"/>
                    </a:cubicBezTo>
                    <a:cubicBezTo>
                      <a:pt x="60" y="6936"/>
                      <a:pt x="36" y="7293"/>
                      <a:pt x="24" y="7614"/>
                    </a:cubicBezTo>
                    <a:cubicBezTo>
                      <a:pt x="1" y="8638"/>
                      <a:pt x="155" y="9805"/>
                      <a:pt x="977" y="10400"/>
                    </a:cubicBezTo>
                    <a:cubicBezTo>
                      <a:pt x="1429" y="10734"/>
                      <a:pt x="2001" y="10829"/>
                      <a:pt x="2560" y="10901"/>
                    </a:cubicBezTo>
                    <a:cubicBezTo>
                      <a:pt x="3489" y="11031"/>
                      <a:pt x="4418" y="11115"/>
                      <a:pt x="5347" y="11174"/>
                    </a:cubicBezTo>
                    <a:cubicBezTo>
                      <a:pt x="5549" y="12341"/>
                      <a:pt x="5799" y="13484"/>
                      <a:pt x="6097" y="14627"/>
                    </a:cubicBezTo>
                    <a:cubicBezTo>
                      <a:pt x="6204" y="15032"/>
                      <a:pt x="6335" y="15473"/>
                      <a:pt x="6692" y="15711"/>
                    </a:cubicBezTo>
                    <a:cubicBezTo>
                      <a:pt x="6954" y="15901"/>
                      <a:pt x="7311" y="15925"/>
                      <a:pt x="7644" y="15937"/>
                    </a:cubicBezTo>
                    <a:cubicBezTo>
                      <a:pt x="7726" y="15940"/>
                      <a:pt x="7809" y="15941"/>
                      <a:pt x="7893" y="15941"/>
                    </a:cubicBezTo>
                    <a:cubicBezTo>
                      <a:pt x="8842" y="15941"/>
                      <a:pt x="9871" y="15739"/>
                      <a:pt x="10419" y="14984"/>
                    </a:cubicBezTo>
                    <a:cubicBezTo>
                      <a:pt x="10752" y="14532"/>
                      <a:pt x="10847" y="13960"/>
                      <a:pt x="10919" y="13413"/>
                    </a:cubicBezTo>
                    <a:cubicBezTo>
                      <a:pt x="11026" y="12639"/>
                      <a:pt x="11109" y="11865"/>
                      <a:pt x="11169" y="11091"/>
                    </a:cubicBezTo>
                    <a:cubicBezTo>
                      <a:pt x="11716" y="11043"/>
                      <a:pt x="12264" y="10984"/>
                      <a:pt x="12824" y="10901"/>
                    </a:cubicBezTo>
                    <a:cubicBezTo>
                      <a:pt x="13681" y="10793"/>
                      <a:pt x="14562" y="10639"/>
                      <a:pt x="15348" y="10246"/>
                    </a:cubicBezTo>
                    <a:cubicBezTo>
                      <a:pt x="15538" y="10174"/>
                      <a:pt x="15705" y="10043"/>
                      <a:pt x="15836" y="9877"/>
                    </a:cubicBezTo>
                    <a:cubicBezTo>
                      <a:pt x="15931" y="9674"/>
                      <a:pt x="15979" y="9448"/>
                      <a:pt x="15955" y="9222"/>
                    </a:cubicBezTo>
                    <a:cubicBezTo>
                      <a:pt x="15955" y="8198"/>
                      <a:pt x="16086" y="5959"/>
                      <a:pt x="15217" y="5186"/>
                    </a:cubicBezTo>
                    <a:cubicBezTo>
                      <a:pt x="14769" y="4788"/>
                      <a:pt x="13948" y="4695"/>
                      <a:pt x="13120" y="4695"/>
                    </a:cubicBezTo>
                    <a:cubicBezTo>
                      <a:pt x="12385" y="4695"/>
                      <a:pt x="11644" y="4769"/>
                      <a:pt x="11157" y="4769"/>
                    </a:cubicBezTo>
                    <a:lnTo>
                      <a:pt x="11109" y="4769"/>
                    </a:lnTo>
                    <a:cubicBezTo>
                      <a:pt x="11062" y="4233"/>
                      <a:pt x="11002" y="3685"/>
                      <a:pt x="10931" y="3150"/>
                    </a:cubicBezTo>
                    <a:cubicBezTo>
                      <a:pt x="10812" y="2280"/>
                      <a:pt x="10657" y="1411"/>
                      <a:pt x="10276" y="625"/>
                    </a:cubicBezTo>
                    <a:cubicBezTo>
                      <a:pt x="10192" y="423"/>
                      <a:pt x="10061" y="256"/>
                      <a:pt x="9895" y="137"/>
                    </a:cubicBezTo>
                    <a:cubicBezTo>
                      <a:pt x="9713" y="52"/>
                      <a:pt x="9512" y="5"/>
                      <a:pt x="9317" y="5"/>
                    </a:cubicBezTo>
                    <a:cubicBezTo>
                      <a:pt x="9295" y="5"/>
                      <a:pt x="9273" y="5"/>
                      <a:pt x="9252" y="6"/>
                    </a:cubicBezTo>
                    <a:cubicBezTo>
                      <a:pt x="9026" y="6"/>
                      <a:pt x="8747" y="1"/>
                      <a:pt x="8438" y="1"/>
                    </a:cubicBezTo>
                    <a:close/>
                  </a:path>
                </a:pathLst>
              </a:custGeom>
              <a:solidFill>
                <a:srgbClr val="73C3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551;p38">
                <a:extLst>
                  <a:ext uri="{FF2B5EF4-FFF2-40B4-BE49-F238E27FC236}">
                    <a16:creationId xmlns:a16="http://schemas.microsoft.com/office/drawing/2014/main" id="{D5C7B009-ABA9-452E-9F35-781DAD321FCE}"/>
                  </a:ext>
                </a:extLst>
              </p:cNvPr>
              <p:cNvSpPr/>
              <p:nvPr/>
            </p:nvSpPr>
            <p:spPr>
              <a:xfrm rot="1111093">
                <a:off x="5377250" y="1771623"/>
                <a:ext cx="570257" cy="344617"/>
              </a:xfrm>
              <a:custGeom>
                <a:avLst/>
                <a:gdLst/>
                <a:ahLst/>
                <a:cxnLst/>
                <a:rect l="l" t="t" r="r" b="b"/>
                <a:pathLst>
                  <a:path w="15884" h="9599" extrusionOk="0">
                    <a:moveTo>
                      <a:pt x="620" y="0"/>
                    </a:moveTo>
                    <a:cubicBezTo>
                      <a:pt x="477" y="72"/>
                      <a:pt x="346" y="191"/>
                      <a:pt x="251" y="322"/>
                    </a:cubicBezTo>
                    <a:cubicBezTo>
                      <a:pt x="60" y="596"/>
                      <a:pt x="36" y="941"/>
                      <a:pt x="24" y="1274"/>
                    </a:cubicBezTo>
                    <a:cubicBezTo>
                      <a:pt x="1" y="2298"/>
                      <a:pt x="155" y="3453"/>
                      <a:pt x="977" y="4060"/>
                    </a:cubicBezTo>
                    <a:cubicBezTo>
                      <a:pt x="1429" y="4382"/>
                      <a:pt x="2001" y="4477"/>
                      <a:pt x="2560" y="4560"/>
                    </a:cubicBezTo>
                    <a:cubicBezTo>
                      <a:pt x="3477" y="4679"/>
                      <a:pt x="4418" y="4775"/>
                      <a:pt x="5347" y="4834"/>
                    </a:cubicBezTo>
                    <a:cubicBezTo>
                      <a:pt x="5549" y="5989"/>
                      <a:pt x="5799" y="7144"/>
                      <a:pt x="6097" y="8275"/>
                    </a:cubicBezTo>
                    <a:cubicBezTo>
                      <a:pt x="6204" y="8692"/>
                      <a:pt x="6335" y="9121"/>
                      <a:pt x="6692" y="9371"/>
                    </a:cubicBezTo>
                    <a:cubicBezTo>
                      <a:pt x="6954" y="9549"/>
                      <a:pt x="7311" y="9585"/>
                      <a:pt x="7644" y="9597"/>
                    </a:cubicBezTo>
                    <a:cubicBezTo>
                      <a:pt x="7707" y="9598"/>
                      <a:pt x="7769" y="9599"/>
                      <a:pt x="7832" y="9599"/>
                    </a:cubicBezTo>
                    <a:cubicBezTo>
                      <a:pt x="8798" y="9599"/>
                      <a:pt x="9860" y="9415"/>
                      <a:pt x="10419" y="8632"/>
                    </a:cubicBezTo>
                    <a:cubicBezTo>
                      <a:pt x="10752" y="8192"/>
                      <a:pt x="10847" y="7608"/>
                      <a:pt x="10919" y="7061"/>
                    </a:cubicBezTo>
                    <a:cubicBezTo>
                      <a:pt x="11026" y="6299"/>
                      <a:pt x="11109" y="5525"/>
                      <a:pt x="11169" y="4751"/>
                    </a:cubicBezTo>
                    <a:cubicBezTo>
                      <a:pt x="11716" y="4691"/>
                      <a:pt x="12264" y="4632"/>
                      <a:pt x="12824" y="4560"/>
                    </a:cubicBezTo>
                    <a:cubicBezTo>
                      <a:pt x="13681" y="4441"/>
                      <a:pt x="14562" y="4287"/>
                      <a:pt x="15348" y="3906"/>
                    </a:cubicBezTo>
                    <a:cubicBezTo>
                      <a:pt x="15538" y="3822"/>
                      <a:pt x="15705" y="3691"/>
                      <a:pt x="15824" y="3525"/>
                    </a:cubicBezTo>
                    <a:cubicBezTo>
                      <a:pt x="15848" y="3489"/>
                      <a:pt x="15872" y="3453"/>
                      <a:pt x="15884" y="3406"/>
                    </a:cubicBezTo>
                    <a:cubicBezTo>
                      <a:pt x="15419" y="3370"/>
                      <a:pt x="14955" y="3322"/>
                      <a:pt x="14502" y="3286"/>
                    </a:cubicBezTo>
                    <a:cubicBezTo>
                      <a:pt x="11788" y="3072"/>
                      <a:pt x="9026" y="3144"/>
                      <a:pt x="6347" y="2620"/>
                    </a:cubicBezTo>
                    <a:cubicBezTo>
                      <a:pt x="4263" y="2227"/>
                      <a:pt x="2179" y="1393"/>
                      <a:pt x="620" y="0"/>
                    </a:cubicBezTo>
                    <a:close/>
                  </a:path>
                </a:pathLst>
              </a:custGeom>
              <a:solidFill>
                <a:srgbClr val="36A2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8" name="Google Shape;552;p38">
              <a:extLst>
                <a:ext uri="{FF2B5EF4-FFF2-40B4-BE49-F238E27FC236}">
                  <a16:creationId xmlns:a16="http://schemas.microsoft.com/office/drawing/2014/main" id="{E785E37F-3C5C-4D30-B62C-75FBA9E79006}"/>
                </a:ext>
              </a:extLst>
            </p:cNvPr>
            <p:cNvSpPr/>
            <p:nvPr/>
          </p:nvSpPr>
          <p:spPr>
            <a:xfrm rot="-1686541">
              <a:off x="4207313" y="924067"/>
              <a:ext cx="729406" cy="942610"/>
            </a:xfrm>
            <a:custGeom>
              <a:avLst/>
              <a:gdLst/>
              <a:ahLst/>
              <a:cxnLst/>
              <a:rect l="l" t="t" r="r" b="b"/>
              <a:pathLst>
                <a:path w="22111" h="28574" extrusionOk="0">
                  <a:moveTo>
                    <a:pt x="7240" y="1"/>
                  </a:moveTo>
                  <a:cubicBezTo>
                    <a:pt x="6935" y="1"/>
                    <a:pt x="6631" y="43"/>
                    <a:pt x="6335" y="133"/>
                  </a:cubicBezTo>
                  <a:cubicBezTo>
                    <a:pt x="4870" y="669"/>
                    <a:pt x="4775" y="2443"/>
                    <a:pt x="4466" y="3717"/>
                  </a:cubicBezTo>
                  <a:cubicBezTo>
                    <a:pt x="4013" y="5669"/>
                    <a:pt x="3334" y="7610"/>
                    <a:pt x="2775" y="9551"/>
                  </a:cubicBezTo>
                  <a:cubicBezTo>
                    <a:pt x="1608" y="13551"/>
                    <a:pt x="429" y="17587"/>
                    <a:pt x="96" y="21743"/>
                  </a:cubicBezTo>
                  <a:cubicBezTo>
                    <a:pt x="1" y="22898"/>
                    <a:pt x="1" y="24160"/>
                    <a:pt x="667" y="25100"/>
                  </a:cubicBezTo>
                  <a:cubicBezTo>
                    <a:pt x="1406" y="26160"/>
                    <a:pt x="2775" y="26553"/>
                    <a:pt x="4037" y="26851"/>
                  </a:cubicBezTo>
                  <a:cubicBezTo>
                    <a:pt x="6132" y="27339"/>
                    <a:pt x="8240" y="27791"/>
                    <a:pt x="10347" y="28184"/>
                  </a:cubicBezTo>
                  <a:cubicBezTo>
                    <a:pt x="11180" y="28342"/>
                    <a:pt x="12362" y="28573"/>
                    <a:pt x="13431" y="28573"/>
                  </a:cubicBezTo>
                  <a:cubicBezTo>
                    <a:pt x="14136" y="28573"/>
                    <a:pt x="14791" y="28473"/>
                    <a:pt x="15265" y="28184"/>
                  </a:cubicBezTo>
                  <a:cubicBezTo>
                    <a:pt x="16157" y="27636"/>
                    <a:pt x="16693" y="26648"/>
                    <a:pt x="17134" y="25696"/>
                  </a:cubicBezTo>
                  <a:cubicBezTo>
                    <a:pt x="19586" y="20504"/>
                    <a:pt x="20146" y="14623"/>
                    <a:pt x="21515" y="9039"/>
                  </a:cubicBezTo>
                  <a:cubicBezTo>
                    <a:pt x="21813" y="7789"/>
                    <a:pt x="22111" y="6431"/>
                    <a:pt x="21587" y="5253"/>
                  </a:cubicBezTo>
                  <a:cubicBezTo>
                    <a:pt x="21099" y="4193"/>
                    <a:pt x="20039" y="3526"/>
                    <a:pt x="19003" y="2990"/>
                  </a:cubicBezTo>
                  <a:cubicBezTo>
                    <a:pt x="15443" y="1169"/>
                    <a:pt x="11526" y="145"/>
                    <a:pt x="7537" y="14"/>
                  </a:cubicBezTo>
                  <a:cubicBezTo>
                    <a:pt x="7438" y="5"/>
                    <a:pt x="7339" y="1"/>
                    <a:pt x="7240" y="1"/>
                  </a:cubicBezTo>
                  <a:close/>
                </a:path>
              </a:pathLst>
            </a:custGeom>
            <a:solidFill>
              <a:srgbClr val="EE4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553;p38">
              <a:extLst>
                <a:ext uri="{FF2B5EF4-FFF2-40B4-BE49-F238E27FC236}">
                  <a16:creationId xmlns:a16="http://schemas.microsoft.com/office/drawing/2014/main" id="{DDBB6053-8BC1-4F40-99B6-0E26B2BC11A0}"/>
                </a:ext>
              </a:extLst>
            </p:cNvPr>
            <p:cNvSpPr/>
            <p:nvPr/>
          </p:nvSpPr>
          <p:spPr>
            <a:xfrm rot="-1686541">
              <a:off x="4221072" y="979031"/>
              <a:ext cx="599795" cy="916648"/>
            </a:xfrm>
            <a:custGeom>
              <a:avLst/>
              <a:gdLst/>
              <a:ahLst/>
              <a:cxnLst/>
              <a:rect l="l" t="t" r="r" b="b"/>
              <a:pathLst>
                <a:path w="18182" h="27787" extrusionOk="0">
                  <a:moveTo>
                    <a:pt x="5442" y="1"/>
                  </a:moveTo>
                  <a:lnTo>
                    <a:pt x="5442" y="1"/>
                  </a:lnTo>
                  <a:cubicBezTo>
                    <a:pt x="4811" y="787"/>
                    <a:pt x="4704" y="1977"/>
                    <a:pt x="4477" y="2918"/>
                  </a:cubicBezTo>
                  <a:cubicBezTo>
                    <a:pt x="4001" y="4882"/>
                    <a:pt x="3334" y="6823"/>
                    <a:pt x="2775" y="8764"/>
                  </a:cubicBezTo>
                  <a:cubicBezTo>
                    <a:pt x="1608" y="12764"/>
                    <a:pt x="429" y="16800"/>
                    <a:pt x="96" y="20956"/>
                  </a:cubicBezTo>
                  <a:cubicBezTo>
                    <a:pt x="1" y="22111"/>
                    <a:pt x="1" y="23373"/>
                    <a:pt x="667" y="24313"/>
                  </a:cubicBezTo>
                  <a:cubicBezTo>
                    <a:pt x="1406" y="25373"/>
                    <a:pt x="2775" y="25766"/>
                    <a:pt x="4037" y="26064"/>
                  </a:cubicBezTo>
                  <a:cubicBezTo>
                    <a:pt x="6132" y="26552"/>
                    <a:pt x="8240" y="27004"/>
                    <a:pt x="10347" y="27397"/>
                  </a:cubicBezTo>
                  <a:cubicBezTo>
                    <a:pt x="11180" y="27555"/>
                    <a:pt x="12362" y="27786"/>
                    <a:pt x="13431" y="27786"/>
                  </a:cubicBezTo>
                  <a:cubicBezTo>
                    <a:pt x="14136" y="27786"/>
                    <a:pt x="14791" y="27686"/>
                    <a:pt x="15265" y="27397"/>
                  </a:cubicBezTo>
                  <a:cubicBezTo>
                    <a:pt x="16157" y="26849"/>
                    <a:pt x="16681" y="25861"/>
                    <a:pt x="17134" y="24909"/>
                  </a:cubicBezTo>
                  <a:cubicBezTo>
                    <a:pt x="17527" y="24075"/>
                    <a:pt x="17872" y="23218"/>
                    <a:pt x="18182" y="22349"/>
                  </a:cubicBezTo>
                  <a:cubicBezTo>
                    <a:pt x="16253" y="21884"/>
                    <a:pt x="14443" y="21027"/>
                    <a:pt x="12871" y="19825"/>
                  </a:cubicBezTo>
                  <a:cubicBezTo>
                    <a:pt x="10002" y="17634"/>
                    <a:pt x="7942" y="14503"/>
                    <a:pt x="6502" y="11181"/>
                  </a:cubicBezTo>
                  <a:cubicBezTo>
                    <a:pt x="5466" y="8764"/>
                    <a:pt x="4704" y="6156"/>
                    <a:pt x="4847" y="3525"/>
                  </a:cubicBezTo>
                  <a:cubicBezTo>
                    <a:pt x="4930" y="2334"/>
                    <a:pt x="5120" y="1156"/>
                    <a:pt x="5442" y="1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554;p38">
              <a:extLst>
                <a:ext uri="{FF2B5EF4-FFF2-40B4-BE49-F238E27FC236}">
                  <a16:creationId xmlns:a16="http://schemas.microsoft.com/office/drawing/2014/main" id="{2B41A18D-7FF7-4EEB-9131-ACBBD977F6B4}"/>
                </a:ext>
              </a:extLst>
            </p:cNvPr>
            <p:cNvSpPr/>
            <p:nvPr/>
          </p:nvSpPr>
          <p:spPr>
            <a:xfrm rot="-1686541">
              <a:off x="4283656" y="1004791"/>
              <a:ext cx="451314" cy="271264"/>
            </a:xfrm>
            <a:custGeom>
              <a:avLst/>
              <a:gdLst/>
              <a:ahLst/>
              <a:cxnLst/>
              <a:rect l="l" t="t" r="r" b="b"/>
              <a:pathLst>
                <a:path w="13681" h="8223" extrusionOk="0">
                  <a:moveTo>
                    <a:pt x="2180" y="1"/>
                  </a:moveTo>
                  <a:cubicBezTo>
                    <a:pt x="1626" y="1"/>
                    <a:pt x="1125" y="184"/>
                    <a:pt x="738" y="789"/>
                  </a:cubicBezTo>
                  <a:cubicBezTo>
                    <a:pt x="191" y="1635"/>
                    <a:pt x="191" y="2837"/>
                    <a:pt x="71" y="3802"/>
                  </a:cubicBezTo>
                  <a:cubicBezTo>
                    <a:pt x="24" y="4159"/>
                    <a:pt x="0" y="4552"/>
                    <a:pt x="167" y="4861"/>
                  </a:cubicBezTo>
                  <a:cubicBezTo>
                    <a:pt x="417" y="5290"/>
                    <a:pt x="953" y="5457"/>
                    <a:pt x="1441" y="5576"/>
                  </a:cubicBezTo>
                  <a:lnTo>
                    <a:pt x="11835" y="8159"/>
                  </a:lnTo>
                  <a:cubicBezTo>
                    <a:pt x="11967" y="8191"/>
                    <a:pt x="12112" y="8222"/>
                    <a:pt x="12249" y="8222"/>
                  </a:cubicBezTo>
                  <a:cubicBezTo>
                    <a:pt x="12372" y="8222"/>
                    <a:pt x="12489" y="8197"/>
                    <a:pt x="12585" y="8124"/>
                  </a:cubicBezTo>
                  <a:cubicBezTo>
                    <a:pt x="12716" y="7981"/>
                    <a:pt x="12811" y="7802"/>
                    <a:pt x="12835" y="7600"/>
                  </a:cubicBezTo>
                  <a:cubicBezTo>
                    <a:pt x="13085" y="6540"/>
                    <a:pt x="13323" y="5480"/>
                    <a:pt x="13549" y="4421"/>
                  </a:cubicBezTo>
                  <a:cubicBezTo>
                    <a:pt x="13680" y="4123"/>
                    <a:pt x="13502" y="3790"/>
                    <a:pt x="13180" y="3730"/>
                  </a:cubicBezTo>
                  <a:cubicBezTo>
                    <a:pt x="10204" y="2373"/>
                    <a:pt x="7025" y="1027"/>
                    <a:pt x="3774" y="277"/>
                  </a:cubicBezTo>
                  <a:cubicBezTo>
                    <a:pt x="3230" y="153"/>
                    <a:pt x="2683" y="1"/>
                    <a:pt x="2180" y="1"/>
                  </a:cubicBezTo>
                  <a:close/>
                </a:path>
              </a:pathLst>
            </a:custGeom>
            <a:solidFill>
              <a:srgbClr val="73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555;p38">
              <a:extLst>
                <a:ext uri="{FF2B5EF4-FFF2-40B4-BE49-F238E27FC236}">
                  <a16:creationId xmlns:a16="http://schemas.microsoft.com/office/drawing/2014/main" id="{2D37841A-B333-417C-9045-82C97D9C8473}"/>
                </a:ext>
              </a:extLst>
            </p:cNvPr>
            <p:cNvSpPr/>
            <p:nvPr/>
          </p:nvSpPr>
          <p:spPr>
            <a:xfrm rot="-1686541">
              <a:off x="4323771" y="1326672"/>
              <a:ext cx="104507" cy="96293"/>
            </a:xfrm>
            <a:custGeom>
              <a:avLst/>
              <a:gdLst/>
              <a:ahLst/>
              <a:cxnLst/>
              <a:rect l="l" t="t" r="r" b="b"/>
              <a:pathLst>
                <a:path w="3168" h="2919" extrusionOk="0">
                  <a:moveTo>
                    <a:pt x="1439" y="1"/>
                  </a:moveTo>
                  <a:cubicBezTo>
                    <a:pt x="1294" y="1"/>
                    <a:pt x="1159" y="20"/>
                    <a:pt x="1048" y="60"/>
                  </a:cubicBezTo>
                  <a:cubicBezTo>
                    <a:pt x="476" y="274"/>
                    <a:pt x="0" y="1310"/>
                    <a:pt x="95" y="2036"/>
                  </a:cubicBezTo>
                  <a:cubicBezTo>
                    <a:pt x="181" y="2633"/>
                    <a:pt x="1018" y="2919"/>
                    <a:pt x="1739" y="2919"/>
                  </a:cubicBezTo>
                  <a:cubicBezTo>
                    <a:pt x="2025" y="2919"/>
                    <a:pt x="2293" y="2874"/>
                    <a:pt x="2488" y="2786"/>
                  </a:cubicBezTo>
                  <a:cubicBezTo>
                    <a:pt x="3084" y="2513"/>
                    <a:pt x="3167" y="1393"/>
                    <a:pt x="3036" y="858"/>
                  </a:cubicBezTo>
                  <a:cubicBezTo>
                    <a:pt x="2910" y="355"/>
                    <a:pt x="2069" y="1"/>
                    <a:pt x="1439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556;p38">
              <a:extLst>
                <a:ext uri="{FF2B5EF4-FFF2-40B4-BE49-F238E27FC236}">
                  <a16:creationId xmlns:a16="http://schemas.microsoft.com/office/drawing/2014/main" id="{4D19CAA6-4EF0-4910-A4EF-29D7FD6CEA73}"/>
                </a:ext>
              </a:extLst>
            </p:cNvPr>
            <p:cNvSpPr/>
            <p:nvPr/>
          </p:nvSpPr>
          <p:spPr>
            <a:xfrm rot="-1686541">
              <a:off x="4442547" y="1298195"/>
              <a:ext cx="104507" cy="96260"/>
            </a:xfrm>
            <a:custGeom>
              <a:avLst/>
              <a:gdLst/>
              <a:ahLst/>
              <a:cxnLst/>
              <a:rect l="l" t="t" r="r" b="b"/>
              <a:pathLst>
                <a:path w="3168" h="2918" extrusionOk="0">
                  <a:moveTo>
                    <a:pt x="1462" y="1"/>
                  </a:moveTo>
                  <a:cubicBezTo>
                    <a:pt x="1309" y="1"/>
                    <a:pt x="1167" y="21"/>
                    <a:pt x="1049" y="65"/>
                  </a:cubicBezTo>
                  <a:cubicBezTo>
                    <a:pt x="477" y="268"/>
                    <a:pt x="1" y="1304"/>
                    <a:pt x="108" y="2030"/>
                  </a:cubicBezTo>
                  <a:cubicBezTo>
                    <a:pt x="185" y="2626"/>
                    <a:pt x="1017" y="2918"/>
                    <a:pt x="1737" y="2918"/>
                  </a:cubicBezTo>
                  <a:cubicBezTo>
                    <a:pt x="2024" y="2918"/>
                    <a:pt x="2293" y="2872"/>
                    <a:pt x="2489" y="2780"/>
                  </a:cubicBezTo>
                  <a:cubicBezTo>
                    <a:pt x="3085" y="2518"/>
                    <a:pt x="3168" y="1399"/>
                    <a:pt x="3037" y="851"/>
                  </a:cubicBezTo>
                  <a:cubicBezTo>
                    <a:pt x="2922" y="353"/>
                    <a:pt x="2097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557;p38">
              <a:extLst>
                <a:ext uri="{FF2B5EF4-FFF2-40B4-BE49-F238E27FC236}">
                  <a16:creationId xmlns:a16="http://schemas.microsoft.com/office/drawing/2014/main" id="{B76639B4-6607-4142-8D16-DAF8AB23BF8C}"/>
                </a:ext>
              </a:extLst>
            </p:cNvPr>
            <p:cNvSpPr/>
            <p:nvPr/>
          </p:nvSpPr>
          <p:spPr>
            <a:xfrm rot="-1686541">
              <a:off x="4561531" y="1269163"/>
              <a:ext cx="104507" cy="96293"/>
            </a:xfrm>
            <a:custGeom>
              <a:avLst/>
              <a:gdLst/>
              <a:ahLst/>
              <a:cxnLst/>
              <a:rect l="l" t="t" r="r" b="b"/>
              <a:pathLst>
                <a:path w="3168" h="2919" extrusionOk="0">
                  <a:moveTo>
                    <a:pt x="1440" y="0"/>
                  </a:moveTo>
                  <a:cubicBezTo>
                    <a:pt x="1294" y="0"/>
                    <a:pt x="1160" y="19"/>
                    <a:pt x="1048" y="59"/>
                  </a:cubicBezTo>
                  <a:cubicBezTo>
                    <a:pt x="477" y="274"/>
                    <a:pt x="1" y="1309"/>
                    <a:pt x="96" y="2036"/>
                  </a:cubicBezTo>
                  <a:cubicBezTo>
                    <a:pt x="181" y="2633"/>
                    <a:pt x="1018" y="2918"/>
                    <a:pt x="1740" y="2918"/>
                  </a:cubicBezTo>
                  <a:cubicBezTo>
                    <a:pt x="2026" y="2918"/>
                    <a:pt x="2293" y="2874"/>
                    <a:pt x="2489" y="2786"/>
                  </a:cubicBezTo>
                  <a:cubicBezTo>
                    <a:pt x="3084" y="2524"/>
                    <a:pt x="3168" y="1393"/>
                    <a:pt x="3037" y="857"/>
                  </a:cubicBezTo>
                  <a:cubicBezTo>
                    <a:pt x="2911" y="354"/>
                    <a:pt x="2070" y="0"/>
                    <a:pt x="1440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558;p38">
              <a:extLst>
                <a:ext uri="{FF2B5EF4-FFF2-40B4-BE49-F238E27FC236}">
                  <a16:creationId xmlns:a16="http://schemas.microsoft.com/office/drawing/2014/main" id="{D7C03B87-90EC-465C-BADC-251E549B465B}"/>
                </a:ext>
              </a:extLst>
            </p:cNvPr>
            <p:cNvSpPr/>
            <p:nvPr/>
          </p:nvSpPr>
          <p:spPr>
            <a:xfrm rot="-1686541">
              <a:off x="4683156" y="1241028"/>
              <a:ext cx="104111" cy="96260"/>
            </a:xfrm>
            <a:custGeom>
              <a:avLst/>
              <a:gdLst/>
              <a:ahLst/>
              <a:cxnLst/>
              <a:rect l="l" t="t" r="r" b="b"/>
              <a:pathLst>
                <a:path w="3156" h="2918" extrusionOk="0">
                  <a:moveTo>
                    <a:pt x="1450" y="1"/>
                  </a:moveTo>
                  <a:cubicBezTo>
                    <a:pt x="1297" y="1"/>
                    <a:pt x="1155" y="21"/>
                    <a:pt x="1037" y="65"/>
                  </a:cubicBezTo>
                  <a:cubicBezTo>
                    <a:pt x="477" y="268"/>
                    <a:pt x="1" y="1304"/>
                    <a:pt x="96" y="2030"/>
                  </a:cubicBezTo>
                  <a:cubicBezTo>
                    <a:pt x="181" y="2626"/>
                    <a:pt x="1016" y="2918"/>
                    <a:pt x="1732" y="2918"/>
                  </a:cubicBezTo>
                  <a:cubicBezTo>
                    <a:pt x="2018" y="2918"/>
                    <a:pt x="2284" y="2872"/>
                    <a:pt x="2477" y="2780"/>
                  </a:cubicBezTo>
                  <a:cubicBezTo>
                    <a:pt x="3073" y="2518"/>
                    <a:pt x="3156" y="1399"/>
                    <a:pt x="3025" y="851"/>
                  </a:cubicBezTo>
                  <a:cubicBezTo>
                    <a:pt x="2910" y="353"/>
                    <a:pt x="2085" y="1"/>
                    <a:pt x="1450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559;p38">
              <a:extLst>
                <a:ext uri="{FF2B5EF4-FFF2-40B4-BE49-F238E27FC236}">
                  <a16:creationId xmlns:a16="http://schemas.microsoft.com/office/drawing/2014/main" id="{CC6015EE-2046-4525-9E89-F7FF889F1881}"/>
                </a:ext>
              </a:extLst>
            </p:cNvPr>
            <p:cNvSpPr/>
            <p:nvPr/>
          </p:nvSpPr>
          <p:spPr>
            <a:xfrm rot="-1686541">
              <a:off x="4350331" y="1456527"/>
              <a:ext cx="104507" cy="96095"/>
            </a:xfrm>
            <a:custGeom>
              <a:avLst/>
              <a:gdLst/>
              <a:ahLst/>
              <a:cxnLst/>
              <a:rect l="l" t="t" r="r" b="b"/>
              <a:pathLst>
                <a:path w="3168" h="2913" extrusionOk="0">
                  <a:moveTo>
                    <a:pt x="1462" y="1"/>
                  </a:moveTo>
                  <a:cubicBezTo>
                    <a:pt x="1308" y="1"/>
                    <a:pt x="1166" y="21"/>
                    <a:pt x="1048" y="65"/>
                  </a:cubicBezTo>
                  <a:cubicBezTo>
                    <a:pt x="476" y="268"/>
                    <a:pt x="0" y="1304"/>
                    <a:pt x="107" y="2030"/>
                  </a:cubicBezTo>
                  <a:cubicBezTo>
                    <a:pt x="184" y="2627"/>
                    <a:pt x="1019" y="2913"/>
                    <a:pt x="1740" y="2913"/>
                  </a:cubicBezTo>
                  <a:cubicBezTo>
                    <a:pt x="2025" y="2913"/>
                    <a:pt x="2293" y="2868"/>
                    <a:pt x="2488" y="2780"/>
                  </a:cubicBezTo>
                  <a:cubicBezTo>
                    <a:pt x="3084" y="2518"/>
                    <a:pt x="3167" y="1387"/>
                    <a:pt x="3036" y="851"/>
                  </a:cubicBezTo>
                  <a:cubicBezTo>
                    <a:pt x="2921" y="353"/>
                    <a:pt x="2096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560;p38">
              <a:extLst>
                <a:ext uri="{FF2B5EF4-FFF2-40B4-BE49-F238E27FC236}">
                  <a16:creationId xmlns:a16="http://schemas.microsoft.com/office/drawing/2014/main" id="{DA3704C9-129E-4744-B898-EDCC14428456}"/>
                </a:ext>
              </a:extLst>
            </p:cNvPr>
            <p:cNvSpPr/>
            <p:nvPr/>
          </p:nvSpPr>
          <p:spPr>
            <a:xfrm rot="-1686541">
              <a:off x="4469410" y="1427678"/>
              <a:ext cx="104507" cy="96260"/>
            </a:xfrm>
            <a:custGeom>
              <a:avLst/>
              <a:gdLst/>
              <a:ahLst/>
              <a:cxnLst/>
              <a:rect l="l" t="t" r="r" b="b"/>
              <a:pathLst>
                <a:path w="3168" h="2918" extrusionOk="0">
                  <a:moveTo>
                    <a:pt x="1457" y="1"/>
                  </a:moveTo>
                  <a:cubicBezTo>
                    <a:pt x="1305" y="1"/>
                    <a:pt x="1164" y="21"/>
                    <a:pt x="1049" y="65"/>
                  </a:cubicBezTo>
                  <a:cubicBezTo>
                    <a:pt x="477" y="268"/>
                    <a:pt x="1" y="1303"/>
                    <a:pt x="96" y="2030"/>
                  </a:cubicBezTo>
                  <a:cubicBezTo>
                    <a:pt x="181" y="2626"/>
                    <a:pt x="1016" y="2917"/>
                    <a:pt x="1737" y="2917"/>
                  </a:cubicBezTo>
                  <a:cubicBezTo>
                    <a:pt x="2024" y="2917"/>
                    <a:pt x="2293" y="2871"/>
                    <a:pt x="2489" y="2780"/>
                  </a:cubicBezTo>
                  <a:cubicBezTo>
                    <a:pt x="3084" y="2518"/>
                    <a:pt x="3168" y="1399"/>
                    <a:pt x="3037" y="851"/>
                  </a:cubicBezTo>
                  <a:cubicBezTo>
                    <a:pt x="2912" y="352"/>
                    <a:pt x="2085" y="1"/>
                    <a:pt x="145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561;p38">
              <a:extLst>
                <a:ext uri="{FF2B5EF4-FFF2-40B4-BE49-F238E27FC236}">
                  <a16:creationId xmlns:a16="http://schemas.microsoft.com/office/drawing/2014/main" id="{F39D40B6-B008-4732-975C-346211433A0F}"/>
                </a:ext>
              </a:extLst>
            </p:cNvPr>
            <p:cNvSpPr/>
            <p:nvPr/>
          </p:nvSpPr>
          <p:spPr>
            <a:xfrm rot="-1686541">
              <a:off x="4588084" y="1398757"/>
              <a:ext cx="104507" cy="96590"/>
            </a:xfrm>
            <a:custGeom>
              <a:avLst/>
              <a:gdLst/>
              <a:ahLst/>
              <a:cxnLst/>
              <a:rect l="l" t="t" r="r" b="b"/>
              <a:pathLst>
                <a:path w="3168" h="2928" extrusionOk="0">
                  <a:moveTo>
                    <a:pt x="1453" y="1"/>
                  </a:moveTo>
                  <a:cubicBezTo>
                    <a:pt x="1303" y="1"/>
                    <a:pt x="1164" y="20"/>
                    <a:pt x="1048" y="61"/>
                  </a:cubicBezTo>
                  <a:cubicBezTo>
                    <a:pt x="477" y="275"/>
                    <a:pt x="1" y="1323"/>
                    <a:pt x="108" y="2037"/>
                  </a:cubicBezTo>
                  <a:cubicBezTo>
                    <a:pt x="184" y="2639"/>
                    <a:pt x="1009" y="2927"/>
                    <a:pt x="1726" y="2927"/>
                  </a:cubicBezTo>
                  <a:cubicBezTo>
                    <a:pt x="2017" y="2927"/>
                    <a:pt x="2290" y="2880"/>
                    <a:pt x="2489" y="2787"/>
                  </a:cubicBezTo>
                  <a:cubicBezTo>
                    <a:pt x="3084" y="2514"/>
                    <a:pt x="3168" y="1394"/>
                    <a:pt x="3037" y="847"/>
                  </a:cubicBezTo>
                  <a:cubicBezTo>
                    <a:pt x="2921" y="346"/>
                    <a:pt x="2088" y="1"/>
                    <a:pt x="1453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562;p38">
              <a:extLst>
                <a:ext uri="{FF2B5EF4-FFF2-40B4-BE49-F238E27FC236}">
                  <a16:creationId xmlns:a16="http://schemas.microsoft.com/office/drawing/2014/main" id="{688C151F-86EB-4C6A-A418-DA4C1B041562}"/>
                </a:ext>
              </a:extLst>
            </p:cNvPr>
            <p:cNvSpPr/>
            <p:nvPr/>
          </p:nvSpPr>
          <p:spPr>
            <a:xfrm rot="-1686541">
              <a:off x="4709639" y="1370507"/>
              <a:ext cx="104903" cy="96326"/>
            </a:xfrm>
            <a:custGeom>
              <a:avLst/>
              <a:gdLst/>
              <a:ahLst/>
              <a:cxnLst/>
              <a:rect l="l" t="t" r="r" b="b"/>
              <a:pathLst>
                <a:path w="3180" h="2920" extrusionOk="0">
                  <a:moveTo>
                    <a:pt x="1462" y="1"/>
                  </a:moveTo>
                  <a:cubicBezTo>
                    <a:pt x="1309" y="1"/>
                    <a:pt x="1167" y="21"/>
                    <a:pt x="1049" y="65"/>
                  </a:cubicBezTo>
                  <a:cubicBezTo>
                    <a:pt x="477" y="268"/>
                    <a:pt x="1" y="1303"/>
                    <a:pt x="108" y="2030"/>
                  </a:cubicBezTo>
                  <a:cubicBezTo>
                    <a:pt x="184" y="2632"/>
                    <a:pt x="1009" y="2920"/>
                    <a:pt x="1727" y="2920"/>
                  </a:cubicBezTo>
                  <a:cubicBezTo>
                    <a:pt x="2017" y="2920"/>
                    <a:pt x="2290" y="2872"/>
                    <a:pt x="2489" y="2780"/>
                  </a:cubicBezTo>
                  <a:cubicBezTo>
                    <a:pt x="3084" y="2518"/>
                    <a:pt x="3180" y="1399"/>
                    <a:pt x="3037" y="851"/>
                  </a:cubicBezTo>
                  <a:cubicBezTo>
                    <a:pt x="2922" y="352"/>
                    <a:pt x="2096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563;p38">
              <a:extLst>
                <a:ext uri="{FF2B5EF4-FFF2-40B4-BE49-F238E27FC236}">
                  <a16:creationId xmlns:a16="http://schemas.microsoft.com/office/drawing/2014/main" id="{3D2139EA-A981-4DFE-8452-1DAB6529BDA1}"/>
                </a:ext>
              </a:extLst>
            </p:cNvPr>
            <p:cNvSpPr/>
            <p:nvPr/>
          </p:nvSpPr>
          <p:spPr>
            <a:xfrm rot="-1686541">
              <a:off x="4377148" y="1585790"/>
              <a:ext cx="104540" cy="96491"/>
            </a:xfrm>
            <a:custGeom>
              <a:avLst/>
              <a:gdLst/>
              <a:ahLst/>
              <a:cxnLst/>
              <a:rect l="l" t="t" r="r" b="b"/>
              <a:pathLst>
                <a:path w="3169" h="2925" extrusionOk="0">
                  <a:moveTo>
                    <a:pt x="1448" y="0"/>
                  </a:moveTo>
                  <a:cubicBezTo>
                    <a:pt x="1300" y="0"/>
                    <a:pt x="1162" y="19"/>
                    <a:pt x="1049" y="60"/>
                  </a:cubicBezTo>
                  <a:cubicBezTo>
                    <a:pt x="477" y="275"/>
                    <a:pt x="1" y="1310"/>
                    <a:pt x="96" y="2037"/>
                  </a:cubicBezTo>
                  <a:cubicBezTo>
                    <a:pt x="181" y="2633"/>
                    <a:pt x="1016" y="2924"/>
                    <a:pt x="1737" y="2924"/>
                  </a:cubicBezTo>
                  <a:cubicBezTo>
                    <a:pt x="2024" y="2924"/>
                    <a:pt x="2293" y="2878"/>
                    <a:pt x="2489" y="2787"/>
                  </a:cubicBezTo>
                  <a:cubicBezTo>
                    <a:pt x="3085" y="2513"/>
                    <a:pt x="3168" y="1394"/>
                    <a:pt x="3037" y="846"/>
                  </a:cubicBezTo>
                  <a:cubicBezTo>
                    <a:pt x="2912" y="345"/>
                    <a:pt x="2077" y="0"/>
                    <a:pt x="1448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564;p38">
              <a:extLst>
                <a:ext uri="{FF2B5EF4-FFF2-40B4-BE49-F238E27FC236}">
                  <a16:creationId xmlns:a16="http://schemas.microsoft.com/office/drawing/2014/main" id="{578D33BE-CF6E-48F8-81A5-F18FFA7943D9}"/>
                </a:ext>
              </a:extLst>
            </p:cNvPr>
            <p:cNvSpPr/>
            <p:nvPr/>
          </p:nvSpPr>
          <p:spPr>
            <a:xfrm rot="-1686541">
              <a:off x="4495839" y="1557005"/>
              <a:ext cx="104903" cy="96524"/>
            </a:xfrm>
            <a:custGeom>
              <a:avLst/>
              <a:gdLst/>
              <a:ahLst/>
              <a:cxnLst/>
              <a:rect l="l" t="t" r="r" b="b"/>
              <a:pathLst>
                <a:path w="3180" h="2926" extrusionOk="0">
                  <a:moveTo>
                    <a:pt x="1460" y="1"/>
                  </a:moveTo>
                  <a:cubicBezTo>
                    <a:pt x="1311" y="1"/>
                    <a:pt x="1174" y="20"/>
                    <a:pt x="1060" y="61"/>
                  </a:cubicBezTo>
                  <a:cubicBezTo>
                    <a:pt x="477" y="275"/>
                    <a:pt x="1" y="1311"/>
                    <a:pt x="108" y="2037"/>
                  </a:cubicBezTo>
                  <a:cubicBezTo>
                    <a:pt x="193" y="2634"/>
                    <a:pt x="1028" y="2925"/>
                    <a:pt x="1749" y="2925"/>
                  </a:cubicBezTo>
                  <a:cubicBezTo>
                    <a:pt x="2036" y="2925"/>
                    <a:pt x="2305" y="2879"/>
                    <a:pt x="2501" y="2787"/>
                  </a:cubicBezTo>
                  <a:cubicBezTo>
                    <a:pt x="3096" y="2514"/>
                    <a:pt x="3180" y="1394"/>
                    <a:pt x="3049" y="847"/>
                  </a:cubicBezTo>
                  <a:cubicBezTo>
                    <a:pt x="2924" y="346"/>
                    <a:pt x="2089" y="1"/>
                    <a:pt x="1460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565;p38">
              <a:extLst>
                <a:ext uri="{FF2B5EF4-FFF2-40B4-BE49-F238E27FC236}">
                  <a16:creationId xmlns:a16="http://schemas.microsoft.com/office/drawing/2014/main" id="{5375F3B2-62CA-4C66-A051-3793611CE6FD}"/>
                </a:ext>
              </a:extLst>
            </p:cNvPr>
            <p:cNvSpPr/>
            <p:nvPr/>
          </p:nvSpPr>
          <p:spPr>
            <a:xfrm rot="-1686541">
              <a:off x="4614939" y="1528241"/>
              <a:ext cx="104507" cy="96557"/>
            </a:xfrm>
            <a:custGeom>
              <a:avLst/>
              <a:gdLst/>
              <a:ahLst/>
              <a:cxnLst/>
              <a:rect l="l" t="t" r="r" b="b"/>
              <a:pathLst>
                <a:path w="3168" h="2927" extrusionOk="0">
                  <a:moveTo>
                    <a:pt x="1447" y="1"/>
                  </a:moveTo>
                  <a:cubicBezTo>
                    <a:pt x="1299" y="1"/>
                    <a:pt x="1162" y="20"/>
                    <a:pt x="1048" y="61"/>
                  </a:cubicBezTo>
                  <a:cubicBezTo>
                    <a:pt x="477" y="275"/>
                    <a:pt x="0" y="1311"/>
                    <a:pt x="96" y="2037"/>
                  </a:cubicBezTo>
                  <a:cubicBezTo>
                    <a:pt x="180" y="2639"/>
                    <a:pt x="1007" y="2927"/>
                    <a:pt x="1726" y="2927"/>
                  </a:cubicBezTo>
                  <a:cubicBezTo>
                    <a:pt x="2017" y="2927"/>
                    <a:pt x="2290" y="2880"/>
                    <a:pt x="2489" y="2787"/>
                  </a:cubicBezTo>
                  <a:cubicBezTo>
                    <a:pt x="3084" y="2513"/>
                    <a:pt x="3168" y="1394"/>
                    <a:pt x="3037" y="846"/>
                  </a:cubicBezTo>
                  <a:cubicBezTo>
                    <a:pt x="2911" y="346"/>
                    <a:pt x="2077" y="1"/>
                    <a:pt x="144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566;p38">
              <a:extLst>
                <a:ext uri="{FF2B5EF4-FFF2-40B4-BE49-F238E27FC236}">
                  <a16:creationId xmlns:a16="http://schemas.microsoft.com/office/drawing/2014/main" id="{63973F1B-024D-4EF5-92F6-EF40C6EC4423}"/>
                </a:ext>
              </a:extLst>
            </p:cNvPr>
            <p:cNvSpPr/>
            <p:nvPr/>
          </p:nvSpPr>
          <p:spPr>
            <a:xfrm rot="-1686541">
              <a:off x="4729866" y="1501749"/>
              <a:ext cx="140630" cy="212346"/>
            </a:xfrm>
            <a:custGeom>
              <a:avLst/>
              <a:gdLst/>
              <a:ahLst/>
              <a:cxnLst/>
              <a:rect l="l" t="t" r="r" b="b"/>
              <a:pathLst>
                <a:path w="4263" h="6437" extrusionOk="0">
                  <a:moveTo>
                    <a:pt x="2556" y="0"/>
                  </a:moveTo>
                  <a:cubicBezTo>
                    <a:pt x="2403" y="0"/>
                    <a:pt x="2262" y="21"/>
                    <a:pt x="2143" y="65"/>
                  </a:cubicBezTo>
                  <a:cubicBezTo>
                    <a:pt x="1572" y="267"/>
                    <a:pt x="0" y="4827"/>
                    <a:pt x="107" y="5554"/>
                  </a:cubicBezTo>
                  <a:cubicBezTo>
                    <a:pt x="184" y="6151"/>
                    <a:pt x="1025" y="6436"/>
                    <a:pt x="1745" y="6436"/>
                  </a:cubicBezTo>
                  <a:cubicBezTo>
                    <a:pt x="2030" y="6436"/>
                    <a:pt x="2296" y="6391"/>
                    <a:pt x="2489" y="6304"/>
                  </a:cubicBezTo>
                  <a:cubicBezTo>
                    <a:pt x="3084" y="6030"/>
                    <a:pt x="4263" y="1386"/>
                    <a:pt x="4132" y="851"/>
                  </a:cubicBezTo>
                  <a:cubicBezTo>
                    <a:pt x="4007" y="352"/>
                    <a:pt x="3188" y="0"/>
                    <a:pt x="2556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567;p38">
              <a:extLst>
                <a:ext uri="{FF2B5EF4-FFF2-40B4-BE49-F238E27FC236}">
                  <a16:creationId xmlns:a16="http://schemas.microsoft.com/office/drawing/2014/main" id="{0DE1258C-F152-42DD-B5B0-63BDD7C5C22B}"/>
                </a:ext>
              </a:extLst>
            </p:cNvPr>
            <p:cNvSpPr/>
            <p:nvPr/>
          </p:nvSpPr>
          <p:spPr>
            <a:xfrm rot="-1686541">
              <a:off x="4403662" y="1715460"/>
              <a:ext cx="104540" cy="96491"/>
            </a:xfrm>
            <a:custGeom>
              <a:avLst/>
              <a:gdLst/>
              <a:ahLst/>
              <a:cxnLst/>
              <a:rect l="l" t="t" r="r" b="b"/>
              <a:pathLst>
                <a:path w="3169" h="2925" extrusionOk="0">
                  <a:moveTo>
                    <a:pt x="1445" y="1"/>
                  </a:moveTo>
                  <a:cubicBezTo>
                    <a:pt x="1299" y="1"/>
                    <a:pt x="1163" y="20"/>
                    <a:pt x="1049" y="60"/>
                  </a:cubicBezTo>
                  <a:cubicBezTo>
                    <a:pt x="489" y="274"/>
                    <a:pt x="1" y="1310"/>
                    <a:pt x="108" y="2036"/>
                  </a:cubicBezTo>
                  <a:cubicBezTo>
                    <a:pt x="185" y="2633"/>
                    <a:pt x="1017" y="2924"/>
                    <a:pt x="1737" y="2924"/>
                  </a:cubicBezTo>
                  <a:cubicBezTo>
                    <a:pt x="2024" y="2924"/>
                    <a:pt x="2293" y="2878"/>
                    <a:pt x="2489" y="2787"/>
                  </a:cubicBezTo>
                  <a:cubicBezTo>
                    <a:pt x="3085" y="2525"/>
                    <a:pt x="3168" y="1405"/>
                    <a:pt x="3037" y="858"/>
                  </a:cubicBezTo>
                  <a:cubicBezTo>
                    <a:pt x="2921" y="355"/>
                    <a:pt x="2082" y="1"/>
                    <a:pt x="1445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568;p38">
              <a:extLst>
                <a:ext uri="{FF2B5EF4-FFF2-40B4-BE49-F238E27FC236}">
                  <a16:creationId xmlns:a16="http://schemas.microsoft.com/office/drawing/2014/main" id="{7F105814-4093-4422-9414-EDA2C15906D8}"/>
                </a:ext>
              </a:extLst>
            </p:cNvPr>
            <p:cNvSpPr/>
            <p:nvPr/>
          </p:nvSpPr>
          <p:spPr>
            <a:xfrm rot="-1686541">
              <a:off x="4522772" y="1686800"/>
              <a:ext cx="104507" cy="96260"/>
            </a:xfrm>
            <a:custGeom>
              <a:avLst/>
              <a:gdLst/>
              <a:ahLst/>
              <a:cxnLst/>
              <a:rect l="l" t="t" r="r" b="b"/>
              <a:pathLst>
                <a:path w="3168" h="2918" extrusionOk="0">
                  <a:moveTo>
                    <a:pt x="1457" y="1"/>
                  </a:moveTo>
                  <a:cubicBezTo>
                    <a:pt x="1305" y="1"/>
                    <a:pt x="1164" y="22"/>
                    <a:pt x="1048" y="66"/>
                  </a:cubicBezTo>
                  <a:cubicBezTo>
                    <a:pt x="477" y="268"/>
                    <a:pt x="1" y="1304"/>
                    <a:pt x="96" y="2030"/>
                  </a:cubicBezTo>
                  <a:cubicBezTo>
                    <a:pt x="181" y="2626"/>
                    <a:pt x="1016" y="2918"/>
                    <a:pt x="1737" y="2918"/>
                  </a:cubicBezTo>
                  <a:cubicBezTo>
                    <a:pt x="2024" y="2918"/>
                    <a:pt x="2293" y="2872"/>
                    <a:pt x="2489" y="2780"/>
                  </a:cubicBezTo>
                  <a:cubicBezTo>
                    <a:pt x="3084" y="2518"/>
                    <a:pt x="3168" y="1399"/>
                    <a:pt x="3037" y="851"/>
                  </a:cubicBezTo>
                  <a:cubicBezTo>
                    <a:pt x="2912" y="353"/>
                    <a:pt x="2085" y="1"/>
                    <a:pt x="145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569;p38">
              <a:extLst>
                <a:ext uri="{FF2B5EF4-FFF2-40B4-BE49-F238E27FC236}">
                  <a16:creationId xmlns:a16="http://schemas.microsoft.com/office/drawing/2014/main" id="{8FB9C6AB-0064-4868-AFCD-A401A0FA3B13}"/>
                </a:ext>
              </a:extLst>
            </p:cNvPr>
            <p:cNvSpPr/>
            <p:nvPr/>
          </p:nvSpPr>
          <p:spPr>
            <a:xfrm rot="-1686541">
              <a:off x="4641515" y="1658027"/>
              <a:ext cx="104903" cy="96458"/>
            </a:xfrm>
            <a:custGeom>
              <a:avLst/>
              <a:gdLst/>
              <a:ahLst/>
              <a:cxnLst/>
              <a:rect l="l" t="t" r="r" b="b"/>
              <a:pathLst>
                <a:path w="3180" h="2924" extrusionOk="0">
                  <a:moveTo>
                    <a:pt x="1462" y="1"/>
                  </a:moveTo>
                  <a:cubicBezTo>
                    <a:pt x="1309" y="1"/>
                    <a:pt x="1166" y="21"/>
                    <a:pt x="1048" y="65"/>
                  </a:cubicBezTo>
                  <a:cubicBezTo>
                    <a:pt x="489" y="268"/>
                    <a:pt x="0" y="1304"/>
                    <a:pt x="108" y="2030"/>
                  </a:cubicBezTo>
                  <a:cubicBezTo>
                    <a:pt x="184" y="2636"/>
                    <a:pt x="1021" y="2924"/>
                    <a:pt x="1743" y="2924"/>
                  </a:cubicBezTo>
                  <a:cubicBezTo>
                    <a:pt x="2027" y="2924"/>
                    <a:pt x="2294" y="2879"/>
                    <a:pt x="2489" y="2792"/>
                  </a:cubicBezTo>
                  <a:cubicBezTo>
                    <a:pt x="3084" y="2518"/>
                    <a:pt x="3179" y="1399"/>
                    <a:pt x="3037" y="851"/>
                  </a:cubicBezTo>
                  <a:cubicBezTo>
                    <a:pt x="2921" y="353"/>
                    <a:pt x="2096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570;p38">
              <a:extLst>
                <a:ext uri="{FF2B5EF4-FFF2-40B4-BE49-F238E27FC236}">
                  <a16:creationId xmlns:a16="http://schemas.microsoft.com/office/drawing/2014/main" id="{0B99327E-EFD0-4CBA-9540-B2F0A3C4BB43}"/>
                </a:ext>
              </a:extLst>
            </p:cNvPr>
            <p:cNvSpPr/>
            <p:nvPr/>
          </p:nvSpPr>
          <p:spPr>
            <a:xfrm rot="-1686541">
              <a:off x="4288791" y="1025309"/>
              <a:ext cx="430498" cy="254670"/>
            </a:xfrm>
            <a:custGeom>
              <a:avLst/>
              <a:gdLst/>
              <a:ahLst/>
              <a:cxnLst/>
              <a:rect l="l" t="t" r="r" b="b"/>
              <a:pathLst>
                <a:path w="13050" h="7720" extrusionOk="0">
                  <a:moveTo>
                    <a:pt x="953" y="1"/>
                  </a:moveTo>
                  <a:cubicBezTo>
                    <a:pt x="869" y="96"/>
                    <a:pt x="798" y="179"/>
                    <a:pt x="726" y="286"/>
                  </a:cubicBezTo>
                  <a:cubicBezTo>
                    <a:pt x="191" y="1132"/>
                    <a:pt x="191" y="2334"/>
                    <a:pt x="71" y="3299"/>
                  </a:cubicBezTo>
                  <a:cubicBezTo>
                    <a:pt x="24" y="3656"/>
                    <a:pt x="0" y="4049"/>
                    <a:pt x="167" y="4358"/>
                  </a:cubicBezTo>
                  <a:cubicBezTo>
                    <a:pt x="417" y="4787"/>
                    <a:pt x="953" y="4954"/>
                    <a:pt x="1441" y="5073"/>
                  </a:cubicBezTo>
                  <a:lnTo>
                    <a:pt x="11835" y="7656"/>
                  </a:lnTo>
                  <a:cubicBezTo>
                    <a:pt x="11967" y="7688"/>
                    <a:pt x="12108" y="7719"/>
                    <a:pt x="12244" y="7719"/>
                  </a:cubicBezTo>
                  <a:cubicBezTo>
                    <a:pt x="12366" y="7719"/>
                    <a:pt x="12484" y="7694"/>
                    <a:pt x="12585" y="7621"/>
                  </a:cubicBezTo>
                  <a:cubicBezTo>
                    <a:pt x="12716" y="7478"/>
                    <a:pt x="12811" y="7299"/>
                    <a:pt x="12835" y="7097"/>
                  </a:cubicBezTo>
                  <a:cubicBezTo>
                    <a:pt x="12906" y="6799"/>
                    <a:pt x="12978" y="6490"/>
                    <a:pt x="13049" y="6180"/>
                  </a:cubicBezTo>
                  <a:cubicBezTo>
                    <a:pt x="10299" y="5978"/>
                    <a:pt x="7596" y="5347"/>
                    <a:pt x="5060" y="4287"/>
                  </a:cubicBezTo>
                  <a:cubicBezTo>
                    <a:pt x="3893" y="3811"/>
                    <a:pt x="2727" y="3215"/>
                    <a:pt x="1905" y="2263"/>
                  </a:cubicBezTo>
                  <a:cubicBezTo>
                    <a:pt x="1357" y="1632"/>
                    <a:pt x="1024" y="846"/>
                    <a:pt x="953" y="1"/>
                  </a:cubicBezTo>
                  <a:close/>
                </a:path>
              </a:pathLst>
            </a:custGeom>
            <a:solidFill>
              <a:srgbClr val="36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7" name="Google Shape;571;p38">
              <a:extLst>
                <a:ext uri="{FF2B5EF4-FFF2-40B4-BE49-F238E27FC236}">
                  <a16:creationId xmlns:a16="http://schemas.microsoft.com/office/drawing/2014/main" id="{8972A242-75AB-4BFF-A0D4-4302FFC4590E}"/>
                </a:ext>
              </a:extLst>
            </p:cNvPr>
            <p:cNvGrpSpPr/>
            <p:nvPr/>
          </p:nvGrpSpPr>
          <p:grpSpPr>
            <a:xfrm rot="1758233">
              <a:off x="5087284" y="1191978"/>
              <a:ext cx="510162" cy="250650"/>
              <a:chOff x="5546225" y="738275"/>
              <a:chExt cx="672125" cy="330225"/>
            </a:xfrm>
          </p:grpSpPr>
          <p:sp>
            <p:nvSpPr>
              <p:cNvPr id="128" name="Google Shape;572;p38">
                <a:extLst>
                  <a:ext uri="{FF2B5EF4-FFF2-40B4-BE49-F238E27FC236}">
                    <a16:creationId xmlns:a16="http://schemas.microsoft.com/office/drawing/2014/main" id="{2AB96260-5D45-456E-A050-1D685A1982CB}"/>
                  </a:ext>
                </a:extLst>
              </p:cNvPr>
              <p:cNvSpPr/>
              <p:nvPr/>
            </p:nvSpPr>
            <p:spPr>
              <a:xfrm>
                <a:off x="5546225" y="738275"/>
                <a:ext cx="672125" cy="329925"/>
              </a:xfrm>
              <a:custGeom>
                <a:avLst/>
                <a:gdLst/>
                <a:ahLst/>
                <a:cxnLst/>
                <a:rect l="l" t="t" r="r" b="b"/>
                <a:pathLst>
                  <a:path w="26885" h="13197" extrusionOk="0">
                    <a:moveTo>
                      <a:pt x="13990" y="3690"/>
                    </a:moveTo>
                    <a:cubicBezTo>
                      <a:pt x="15832" y="3690"/>
                      <a:pt x="17603" y="4285"/>
                      <a:pt x="18681" y="5610"/>
                    </a:cubicBezTo>
                    <a:cubicBezTo>
                      <a:pt x="19515" y="6646"/>
                      <a:pt x="19860" y="8004"/>
                      <a:pt x="19610" y="9325"/>
                    </a:cubicBezTo>
                    <a:lnTo>
                      <a:pt x="10049" y="9456"/>
                    </a:lnTo>
                    <a:cubicBezTo>
                      <a:pt x="9474" y="9465"/>
                      <a:pt x="8878" y="9508"/>
                      <a:pt x="8298" y="9508"/>
                    </a:cubicBezTo>
                    <a:cubicBezTo>
                      <a:pt x="8110" y="9508"/>
                      <a:pt x="7923" y="9503"/>
                      <a:pt x="7739" y="9492"/>
                    </a:cubicBezTo>
                    <a:cubicBezTo>
                      <a:pt x="6953" y="9444"/>
                      <a:pt x="6930" y="9278"/>
                      <a:pt x="6965" y="8646"/>
                    </a:cubicBezTo>
                    <a:cubicBezTo>
                      <a:pt x="7149" y="5604"/>
                      <a:pt x="10685" y="3690"/>
                      <a:pt x="13990" y="3690"/>
                    </a:cubicBezTo>
                    <a:close/>
                    <a:moveTo>
                      <a:pt x="14723" y="1"/>
                    </a:moveTo>
                    <a:cubicBezTo>
                      <a:pt x="7831" y="1"/>
                      <a:pt x="454" y="4347"/>
                      <a:pt x="72" y="11266"/>
                    </a:cubicBezTo>
                    <a:cubicBezTo>
                      <a:pt x="0" y="12671"/>
                      <a:pt x="48" y="13052"/>
                      <a:pt x="1691" y="13159"/>
                    </a:cubicBezTo>
                    <a:cubicBezTo>
                      <a:pt x="2087" y="13186"/>
                      <a:pt x="2489" y="13196"/>
                      <a:pt x="2894" y="13196"/>
                    </a:cubicBezTo>
                    <a:cubicBezTo>
                      <a:pt x="4093" y="13196"/>
                      <a:pt x="5317" y="13105"/>
                      <a:pt x="6501" y="13088"/>
                    </a:cubicBezTo>
                    <a:lnTo>
                      <a:pt x="26432" y="12790"/>
                    </a:lnTo>
                    <a:cubicBezTo>
                      <a:pt x="26884" y="9885"/>
                      <a:pt x="26337" y="6837"/>
                      <a:pt x="24503" y="4360"/>
                    </a:cubicBezTo>
                    <a:cubicBezTo>
                      <a:pt x="22257" y="1352"/>
                      <a:pt x="18566" y="1"/>
                      <a:pt x="147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573;p38">
                <a:extLst>
                  <a:ext uri="{FF2B5EF4-FFF2-40B4-BE49-F238E27FC236}">
                    <a16:creationId xmlns:a16="http://schemas.microsoft.com/office/drawing/2014/main" id="{4554CCDC-7777-4397-88DD-9D24EFAEC3EE}"/>
                  </a:ext>
                </a:extLst>
              </p:cNvPr>
              <p:cNvSpPr/>
              <p:nvPr/>
            </p:nvSpPr>
            <p:spPr>
              <a:xfrm>
                <a:off x="5546225" y="738625"/>
                <a:ext cx="665275" cy="329875"/>
              </a:xfrm>
              <a:custGeom>
                <a:avLst/>
                <a:gdLst/>
                <a:ahLst/>
                <a:cxnLst/>
                <a:rect l="l" t="t" r="r" b="b"/>
                <a:pathLst>
                  <a:path w="26611" h="13195" extrusionOk="0">
                    <a:moveTo>
                      <a:pt x="14038" y="0"/>
                    </a:moveTo>
                    <a:lnTo>
                      <a:pt x="14038" y="0"/>
                    </a:lnTo>
                    <a:cubicBezTo>
                      <a:pt x="7346" y="286"/>
                      <a:pt x="441" y="4561"/>
                      <a:pt x="72" y="11252"/>
                    </a:cubicBezTo>
                    <a:cubicBezTo>
                      <a:pt x="0" y="12669"/>
                      <a:pt x="60" y="13038"/>
                      <a:pt x="1691" y="13157"/>
                    </a:cubicBezTo>
                    <a:cubicBezTo>
                      <a:pt x="2087" y="13184"/>
                      <a:pt x="2489" y="13194"/>
                      <a:pt x="2894" y="13194"/>
                    </a:cubicBezTo>
                    <a:cubicBezTo>
                      <a:pt x="4093" y="13194"/>
                      <a:pt x="5317" y="13103"/>
                      <a:pt x="6501" y="13085"/>
                    </a:cubicBezTo>
                    <a:lnTo>
                      <a:pt x="26432" y="12776"/>
                    </a:lnTo>
                    <a:cubicBezTo>
                      <a:pt x="26563" y="11883"/>
                      <a:pt x="26611" y="10990"/>
                      <a:pt x="26551" y="10097"/>
                    </a:cubicBezTo>
                    <a:lnTo>
                      <a:pt x="26551" y="10097"/>
                    </a:lnTo>
                    <a:cubicBezTo>
                      <a:pt x="25825" y="10549"/>
                      <a:pt x="25087" y="11002"/>
                      <a:pt x="24277" y="11264"/>
                    </a:cubicBezTo>
                    <a:cubicBezTo>
                      <a:pt x="23408" y="11550"/>
                      <a:pt x="22491" y="11621"/>
                      <a:pt x="21574" y="11657"/>
                    </a:cubicBezTo>
                    <a:cubicBezTo>
                      <a:pt x="20303" y="11720"/>
                      <a:pt x="19031" y="11746"/>
                      <a:pt x="17758" y="11746"/>
                    </a:cubicBezTo>
                    <a:cubicBezTo>
                      <a:pt x="14965" y="11746"/>
                      <a:pt x="12171" y="11621"/>
                      <a:pt x="9382" y="11490"/>
                    </a:cubicBezTo>
                    <a:cubicBezTo>
                      <a:pt x="7739" y="11419"/>
                      <a:pt x="6072" y="11347"/>
                      <a:pt x="4501" y="10847"/>
                    </a:cubicBezTo>
                    <a:cubicBezTo>
                      <a:pt x="4215" y="10776"/>
                      <a:pt x="3965" y="10645"/>
                      <a:pt x="3751" y="10442"/>
                    </a:cubicBezTo>
                    <a:cubicBezTo>
                      <a:pt x="3477" y="10133"/>
                      <a:pt x="3465" y="9668"/>
                      <a:pt x="3501" y="9264"/>
                    </a:cubicBezTo>
                    <a:cubicBezTo>
                      <a:pt x="3751" y="6192"/>
                      <a:pt x="5953" y="3537"/>
                      <a:pt x="8632" y="2001"/>
                    </a:cubicBezTo>
                    <a:cubicBezTo>
                      <a:pt x="10299" y="1024"/>
                      <a:pt x="12145" y="429"/>
                      <a:pt x="14038" y="0"/>
                    </a:cubicBezTo>
                    <a:close/>
                  </a:path>
                </a:pathLst>
              </a:custGeom>
              <a:solidFill>
                <a:srgbClr val="8F58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8" name="Google Shape;574;p38">
              <a:extLst>
                <a:ext uri="{FF2B5EF4-FFF2-40B4-BE49-F238E27FC236}">
                  <a16:creationId xmlns:a16="http://schemas.microsoft.com/office/drawing/2014/main" id="{975BFBB8-3460-4722-98B0-354F3F912FC4}"/>
                </a:ext>
              </a:extLst>
            </p:cNvPr>
            <p:cNvSpPr/>
            <p:nvPr/>
          </p:nvSpPr>
          <p:spPr>
            <a:xfrm>
              <a:off x="3097983" y="1398030"/>
              <a:ext cx="960940" cy="731344"/>
            </a:xfrm>
            <a:custGeom>
              <a:avLst/>
              <a:gdLst/>
              <a:ahLst/>
              <a:cxnLst/>
              <a:rect l="l" t="t" r="r" b="b"/>
              <a:pathLst>
                <a:path w="23551" h="17924" extrusionOk="0">
                  <a:moveTo>
                    <a:pt x="16310" y="4500"/>
                  </a:moveTo>
                  <a:cubicBezTo>
                    <a:pt x="16417" y="4500"/>
                    <a:pt x="16510" y="4517"/>
                    <a:pt x="16574" y="4563"/>
                  </a:cubicBezTo>
                  <a:cubicBezTo>
                    <a:pt x="17014" y="4873"/>
                    <a:pt x="15954" y="5837"/>
                    <a:pt x="15752" y="6075"/>
                  </a:cubicBezTo>
                  <a:cubicBezTo>
                    <a:pt x="14145" y="7992"/>
                    <a:pt x="12228" y="9730"/>
                    <a:pt x="10537" y="11552"/>
                  </a:cubicBezTo>
                  <a:cubicBezTo>
                    <a:pt x="10182" y="11946"/>
                    <a:pt x="9478" y="12773"/>
                    <a:pt x="8795" y="12773"/>
                  </a:cubicBezTo>
                  <a:cubicBezTo>
                    <a:pt x="8631" y="12773"/>
                    <a:pt x="8467" y="12725"/>
                    <a:pt x="8311" y="12612"/>
                  </a:cubicBezTo>
                  <a:cubicBezTo>
                    <a:pt x="8156" y="12493"/>
                    <a:pt x="8025" y="12338"/>
                    <a:pt x="7918" y="12171"/>
                  </a:cubicBezTo>
                  <a:cubicBezTo>
                    <a:pt x="7108" y="10981"/>
                    <a:pt x="6287" y="9790"/>
                    <a:pt x="5489" y="8576"/>
                  </a:cubicBezTo>
                  <a:cubicBezTo>
                    <a:pt x="5215" y="8159"/>
                    <a:pt x="4965" y="7623"/>
                    <a:pt x="5429" y="7218"/>
                  </a:cubicBezTo>
                  <a:cubicBezTo>
                    <a:pt x="5655" y="7052"/>
                    <a:pt x="5917" y="6932"/>
                    <a:pt x="6191" y="6885"/>
                  </a:cubicBezTo>
                  <a:cubicBezTo>
                    <a:pt x="8549" y="6266"/>
                    <a:pt x="10894" y="5670"/>
                    <a:pt x="13264" y="5135"/>
                  </a:cubicBezTo>
                  <a:cubicBezTo>
                    <a:pt x="13966" y="4980"/>
                    <a:pt x="14669" y="4825"/>
                    <a:pt x="15371" y="4694"/>
                  </a:cubicBezTo>
                  <a:cubicBezTo>
                    <a:pt x="15566" y="4650"/>
                    <a:pt x="15999" y="4500"/>
                    <a:pt x="16310" y="4500"/>
                  </a:cubicBezTo>
                  <a:close/>
                  <a:moveTo>
                    <a:pt x="22190" y="1"/>
                  </a:moveTo>
                  <a:cubicBezTo>
                    <a:pt x="21584" y="1"/>
                    <a:pt x="20737" y="328"/>
                    <a:pt x="20336" y="408"/>
                  </a:cubicBezTo>
                  <a:cubicBezTo>
                    <a:pt x="18967" y="705"/>
                    <a:pt x="17597" y="1027"/>
                    <a:pt x="16228" y="1372"/>
                  </a:cubicBezTo>
                  <a:cubicBezTo>
                    <a:pt x="11597" y="2539"/>
                    <a:pt x="7001" y="3837"/>
                    <a:pt x="2405" y="5170"/>
                  </a:cubicBezTo>
                  <a:cubicBezTo>
                    <a:pt x="1869" y="5325"/>
                    <a:pt x="1310" y="5504"/>
                    <a:pt x="905" y="5885"/>
                  </a:cubicBezTo>
                  <a:cubicBezTo>
                    <a:pt x="0" y="6766"/>
                    <a:pt x="488" y="7933"/>
                    <a:pt x="1024" y="8837"/>
                  </a:cubicBezTo>
                  <a:cubicBezTo>
                    <a:pt x="2572" y="11457"/>
                    <a:pt x="4191" y="14029"/>
                    <a:pt x="5786" y="16612"/>
                  </a:cubicBezTo>
                  <a:cubicBezTo>
                    <a:pt x="5977" y="16981"/>
                    <a:pt x="6239" y="17303"/>
                    <a:pt x="6548" y="17577"/>
                  </a:cubicBezTo>
                  <a:cubicBezTo>
                    <a:pt x="6854" y="17820"/>
                    <a:pt x="7171" y="17923"/>
                    <a:pt x="7491" y="17923"/>
                  </a:cubicBezTo>
                  <a:cubicBezTo>
                    <a:pt x="8825" y="17923"/>
                    <a:pt x="10193" y="16124"/>
                    <a:pt x="10894" y="15279"/>
                  </a:cubicBezTo>
                  <a:cubicBezTo>
                    <a:pt x="14216" y="11326"/>
                    <a:pt x="17955" y="7540"/>
                    <a:pt x="21098" y="3396"/>
                  </a:cubicBezTo>
                  <a:cubicBezTo>
                    <a:pt x="21479" y="2884"/>
                    <a:pt x="23551" y="813"/>
                    <a:pt x="22693" y="134"/>
                  </a:cubicBezTo>
                  <a:cubicBezTo>
                    <a:pt x="22570" y="38"/>
                    <a:pt x="22394" y="1"/>
                    <a:pt x="221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575;p38">
              <a:extLst>
                <a:ext uri="{FF2B5EF4-FFF2-40B4-BE49-F238E27FC236}">
                  <a16:creationId xmlns:a16="http://schemas.microsoft.com/office/drawing/2014/main" id="{E8E2F628-D440-43E2-8BC5-F5DB03BD2D38}"/>
                </a:ext>
              </a:extLst>
            </p:cNvPr>
            <p:cNvSpPr/>
            <p:nvPr/>
          </p:nvSpPr>
          <p:spPr>
            <a:xfrm>
              <a:off x="3097975" y="1615900"/>
              <a:ext cx="784696" cy="507911"/>
            </a:xfrm>
            <a:custGeom>
              <a:avLst/>
              <a:gdLst/>
              <a:ahLst/>
              <a:cxnLst/>
              <a:rect l="l" t="t" r="r" b="b"/>
              <a:pathLst>
                <a:path w="19241" h="12659" extrusionOk="0">
                  <a:moveTo>
                    <a:pt x="2096" y="1"/>
                  </a:moveTo>
                  <a:cubicBezTo>
                    <a:pt x="1655" y="120"/>
                    <a:pt x="1250" y="322"/>
                    <a:pt x="905" y="620"/>
                  </a:cubicBezTo>
                  <a:cubicBezTo>
                    <a:pt x="0" y="1501"/>
                    <a:pt x="488" y="2668"/>
                    <a:pt x="1024" y="3572"/>
                  </a:cubicBezTo>
                  <a:cubicBezTo>
                    <a:pt x="2572" y="6192"/>
                    <a:pt x="4179" y="8764"/>
                    <a:pt x="5787" y="11347"/>
                  </a:cubicBezTo>
                  <a:cubicBezTo>
                    <a:pt x="5977" y="11716"/>
                    <a:pt x="6239" y="12038"/>
                    <a:pt x="6549" y="12312"/>
                  </a:cubicBezTo>
                  <a:cubicBezTo>
                    <a:pt x="6852" y="12555"/>
                    <a:pt x="7167" y="12658"/>
                    <a:pt x="7485" y="12658"/>
                  </a:cubicBezTo>
                  <a:cubicBezTo>
                    <a:pt x="8813" y="12658"/>
                    <a:pt x="10183" y="10859"/>
                    <a:pt x="10894" y="10014"/>
                  </a:cubicBezTo>
                  <a:cubicBezTo>
                    <a:pt x="13585" y="6823"/>
                    <a:pt x="16538" y="3739"/>
                    <a:pt x="19241" y="477"/>
                  </a:cubicBezTo>
                  <a:lnTo>
                    <a:pt x="19241" y="477"/>
                  </a:lnTo>
                  <a:cubicBezTo>
                    <a:pt x="17812" y="1013"/>
                    <a:pt x="16359" y="1453"/>
                    <a:pt x="14883" y="1798"/>
                  </a:cubicBezTo>
                  <a:cubicBezTo>
                    <a:pt x="13478" y="3334"/>
                    <a:pt x="11942" y="4775"/>
                    <a:pt x="10549" y="6287"/>
                  </a:cubicBezTo>
                  <a:cubicBezTo>
                    <a:pt x="10184" y="6672"/>
                    <a:pt x="9485" y="7506"/>
                    <a:pt x="8796" y="7506"/>
                  </a:cubicBezTo>
                  <a:cubicBezTo>
                    <a:pt x="8632" y="7506"/>
                    <a:pt x="8469" y="7459"/>
                    <a:pt x="8311" y="7347"/>
                  </a:cubicBezTo>
                  <a:cubicBezTo>
                    <a:pt x="8156" y="7228"/>
                    <a:pt x="8025" y="7073"/>
                    <a:pt x="7930" y="6894"/>
                  </a:cubicBezTo>
                  <a:cubicBezTo>
                    <a:pt x="7108" y="5704"/>
                    <a:pt x="6287" y="4513"/>
                    <a:pt x="5489" y="3311"/>
                  </a:cubicBezTo>
                  <a:cubicBezTo>
                    <a:pt x="5286" y="3001"/>
                    <a:pt x="5108" y="2632"/>
                    <a:pt x="5203" y="2287"/>
                  </a:cubicBezTo>
                  <a:cubicBezTo>
                    <a:pt x="5060" y="2251"/>
                    <a:pt x="4905" y="2191"/>
                    <a:pt x="4763" y="2144"/>
                  </a:cubicBezTo>
                  <a:cubicBezTo>
                    <a:pt x="3667" y="1727"/>
                    <a:pt x="2727" y="977"/>
                    <a:pt x="20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0" name="Google Shape;576;p38">
              <a:extLst>
                <a:ext uri="{FF2B5EF4-FFF2-40B4-BE49-F238E27FC236}">
                  <a16:creationId xmlns:a16="http://schemas.microsoft.com/office/drawing/2014/main" id="{CCE6412D-C3BF-4A59-824D-9645A4D262D8}"/>
                </a:ext>
              </a:extLst>
            </p:cNvPr>
            <p:cNvGrpSpPr/>
            <p:nvPr/>
          </p:nvGrpSpPr>
          <p:grpSpPr>
            <a:xfrm>
              <a:off x="5541437" y="1455861"/>
              <a:ext cx="499721" cy="500779"/>
              <a:chOff x="5683312" y="727398"/>
              <a:chExt cx="499721" cy="500779"/>
            </a:xfrm>
          </p:grpSpPr>
          <p:sp>
            <p:nvSpPr>
              <p:cNvPr id="125" name="Google Shape;577;p38">
                <a:extLst>
                  <a:ext uri="{FF2B5EF4-FFF2-40B4-BE49-F238E27FC236}">
                    <a16:creationId xmlns:a16="http://schemas.microsoft.com/office/drawing/2014/main" id="{99E7C4A6-8358-42AF-ACC1-F501D23F5E43}"/>
                  </a:ext>
                </a:extLst>
              </p:cNvPr>
              <p:cNvSpPr/>
              <p:nvPr/>
            </p:nvSpPr>
            <p:spPr>
              <a:xfrm rot="2374715">
                <a:off x="5757492" y="798149"/>
                <a:ext cx="351361" cy="359278"/>
              </a:xfrm>
              <a:custGeom>
                <a:avLst/>
                <a:gdLst/>
                <a:ahLst/>
                <a:cxnLst/>
                <a:rect l="l" t="t" r="r" b="b"/>
                <a:pathLst>
                  <a:path w="16287" h="16654" extrusionOk="0">
                    <a:moveTo>
                      <a:pt x="6602" y="1"/>
                    </a:moveTo>
                    <a:cubicBezTo>
                      <a:pt x="4440" y="1"/>
                      <a:pt x="2474" y="1200"/>
                      <a:pt x="1536" y="2842"/>
                    </a:cubicBezTo>
                    <a:cubicBezTo>
                      <a:pt x="0" y="5533"/>
                      <a:pt x="310" y="8021"/>
                      <a:pt x="1917" y="8473"/>
                    </a:cubicBezTo>
                    <a:cubicBezTo>
                      <a:pt x="2144" y="8536"/>
                      <a:pt x="2350" y="8566"/>
                      <a:pt x="2539" y="8566"/>
                    </a:cubicBezTo>
                    <a:cubicBezTo>
                      <a:pt x="4027" y="8566"/>
                      <a:pt x="4420" y="6743"/>
                      <a:pt x="4906" y="5211"/>
                    </a:cubicBezTo>
                    <a:cubicBezTo>
                      <a:pt x="5274" y="4041"/>
                      <a:pt x="5978" y="3410"/>
                      <a:pt x="6827" y="3410"/>
                    </a:cubicBezTo>
                    <a:cubicBezTo>
                      <a:pt x="7239" y="3410"/>
                      <a:pt x="7685" y="3558"/>
                      <a:pt x="8144" y="3866"/>
                    </a:cubicBezTo>
                    <a:cubicBezTo>
                      <a:pt x="9549" y="4818"/>
                      <a:pt x="8168" y="8938"/>
                      <a:pt x="7013" y="11057"/>
                    </a:cubicBezTo>
                    <a:cubicBezTo>
                      <a:pt x="5858" y="13165"/>
                      <a:pt x="5037" y="16605"/>
                      <a:pt x="7894" y="16653"/>
                    </a:cubicBezTo>
                    <a:cubicBezTo>
                      <a:pt x="7908" y="16653"/>
                      <a:pt x="7922" y="16653"/>
                      <a:pt x="7936" y="16653"/>
                    </a:cubicBezTo>
                    <a:cubicBezTo>
                      <a:pt x="10817" y="16653"/>
                      <a:pt x="16286" y="11800"/>
                      <a:pt x="15883" y="10378"/>
                    </a:cubicBezTo>
                    <a:cubicBezTo>
                      <a:pt x="15623" y="9451"/>
                      <a:pt x="14750" y="9032"/>
                      <a:pt x="13847" y="9032"/>
                    </a:cubicBezTo>
                    <a:cubicBezTo>
                      <a:pt x="13348" y="9032"/>
                      <a:pt x="12839" y="9160"/>
                      <a:pt x="12419" y="9402"/>
                    </a:cubicBezTo>
                    <a:cubicBezTo>
                      <a:pt x="11668" y="9855"/>
                      <a:pt x="11014" y="10438"/>
                      <a:pt x="10490" y="11140"/>
                    </a:cubicBezTo>
                    <a:cubicBezTo>
                      <a:pt x="10490" y="11140"/>
                      <a:pt x="14157" y="4675"/>
                      <a:pt x="10764" y="1663"/>
                    </a:cubicBezTo>
                    <a:cubicBezTo>
                      <a:pt x="9441" y="489"/>
                      <a:pt x="7982" y="1"/>
                      <a:pt x="6602" y="1"/>
                    </a:cubicBezTo>
                    <a:close/>
                  </a:path>
                </a:pathLst>
              </a:custGeom>
              <a:solidFill>
                <a:srgbClr val="FFC7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578;p38">
                <a:extLst>
                  <a:ext uri="{FF2B5EF4-FFF2-40B4-BE49-F238E27FC236}">
                    <a16:creationId xmlns:a16="http://schemas.microsoft.com/office/drawing/2014/main" id="{6BCFE9A6-5F2A-43DD-B743-A3EE995FEC7A}"/>
                  </a:ext>
                </a:extLst>
              </p:cNvPr>
              <p:cNvSpPr/>
              <p:nvPr/>
            </p:nvSpPr>
            <p:spPr>
              <a:xfrm rot="2374715">
                <a:off x="5866656" y="776637"/>
                <a:ext cx="90952" cy="111404"/>
              </a:xfrm>
              <a:custGeom>
                <a:avLst/>
                <a:gdLst/>
                <a:ahLst/>
                <a:cxnLst/>
                <a:rect l="l" t="t" r="r" b="b"/>
                <a:pathLst>
                  <a:path w="4216" h="5164" extrusionOk="0">
                    <a:moveTo>
                      <a:pt x="3680" y="0"/>
                    </a:moveTo>
                    <a:cubicBezTo>
                      <a:pt x="3129" y="0"/>
                      <a:pt x="1983" y="685"/>
                      <a:pt x="1286" y="1779"/>
                    </a:cubicBezTo>
                    <a:cubicBezTo>
                      <a:pt x="429" y="3112"/>
                      <a:pt x="1" y="4887"/>
                      <a:pt x="715" y="5148"/>
                    </a:cubicBezTo>
                    <a:cubicBezTo>
                      <a:pt x="742" y="5159"/>
                      <a:pt x="768" y="5163"/>
                      <a:pt x="794" y="5163"/>
                    </a:cubicBezTo>
                    <a:cubicBezTo>
                      <a:pt x="1353" y="5163"/>
                      <a:pt x="1689" y="2929"/>
                      <a:pt x="2406" y="2053"/>
                    </a:cubicBezTo>
                    <a:cubicBezTo>
                      <a:pt x="3156" y="1124"/>
                      <a:pt x="4215" y="529"/>
                      <a:pt x="3953" y="112"/>
                    </a:cubicBezTo>
                    <a:cubicBezTo>
                      <a:pt x="3902" y="36"/>
                      <a:pt x="3807" y="0"/>
                      <a:pt x="3680" y="0"/>
                    </a:cubicBezTo>
                    <a:close/>
                  </a:path>
                </a:pathLst>
              </a:custGeom>
              <a:solidFill>
                <a:srgbClr val="F9A3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579;p38">
                <a:extLst>
                  <a:ext uri="{FF2B5EF4-FFF2-40B4-BE49-F238E27FC236}">
                    <a16:creationId xmlns:a16="http://schemas.microsoft.com/office/drawing/2014/main" id="{BC87DCD9-D8BB-4076-BCD9-8E14895AA136}"/>
                  </a:ext>
                </a:extLst>
              </p:cNvPr>
              <p:cNvSpPr/>
              <p:nvPr/>
            </p:nvSpPr>
            <p:spPr>
              <a:xfrm rot="2374715">
                <a:off x="5990189" y="819697"/>
                <a:ext cx="17755" cy="17733"/>
              </a:xfrm>
              <a:custGeom>
                <a:avLst/>
                <a:gdLst/>
                <a:ahLst/>
                <a:cxnLst/>
                <a:rect l="l" t="t" r="r" b="b"/>
                <a:pathLst>
                  <a:path w="823" h="822" extrusionOk="0">
                    <a:moveTo>
                      <a:pt x="405" y="0"/>
                    </a:moveTo>
                    <a:cubicBezTo>
                      <a:pt x="179" y="0"/>
                      <a:pt x="1" y="191"/>
                      <a:pt x="1" y="417"/>
                    </a:cubicBezTo>
                    <a:cubicBezTo>
                      <a:pt x="1" y="643"/>
                      <a:pt x="179" y="822"/>
                      <a:pt x="405" y="822"/>
                    </a:cubicBezTo>
                    <a:cubicBezTo>
                      <a:pt x="632" y="822"/>
                      <a:pt x="822" y="643"/>
                      <a:pt x="822" y="417"/>
                    </a:cubicBezTo>
                    <a:cubicBezTo>
                      <a:pt x="822" y="191"/>
                      <a:pt x="632" y="0"/>
                      <a:pt x="405" y="0"/>
                    </a:cubicBezTo>
                    <a:close/>
                  </a:path>
                </a:pathLst>
              </a:custGeom>
              <a:solidFill>
                <a:srgbClr val="F9A3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1" name="Google Shape;580;p38">
              <a:extLst>
                <a:ext uri="{FF2B5EF4-FFF2-40B4-BE49-F238E27FC236}">
                  <a16:creationId xmlns:a16="http://schemas.microsoft.com/office/drawing/2014/main" id="{C7F7E3D8-E9CA-472C-8118-A958B066EB7F}"/>
                </a:ext>
              </a:extLst>
            </p:cNvPr>
            <p:cNvGrpSpPr/>
            <p:nvPr/>
          </p:nvGrpSpPr>
          <p:grpSpPr>
            <a:xfrm>
              <a:off x="3585622" y="934452"/>
              <a:ext cx="357643" cy="351989"/>
              <a:chOff x="3585622" y="934452"/>
              <a:chExt cx="357643" cy="351989"/>
            </a:xfrm>
          </p:grpSpPr>
          <p:sp>
            <p:nvSpPr>
              <p:cNvPr id="122" name="Google Shape;581;p38">
                <a:extLst>
                  <a:ext uri="{FF2B5EF4-FFF2-40B4-BE49-F238E27FC236}">
                    <a16:creationId xmlns:a16="http://schemas.microsoft.com/office/drawing/2014/main" id="{575CE687-2ECA-4F3F-98E7-210B5B37CB83}"/>
                  </a:ext>
                </a:extLst>
              </p:cNvPr>
              <p:cNvSpPr/>
              <p:nvPr/>
            </p:nvSpPr>
            <p:spPr>
              <a:xfrm rot="-1963149">
                <a:off x="3631360" y="986761"/>
                <a:ext cx="266166" cy="247371"/>
              </a:xfrm>
              <a:custGeom>
                <a:avLst/>
                <a:gdLst/>
                <a:ahLst/>
                <a:cxnLst/>
                <a:rect l="l" t="t" r="r" b="b"/>
                <a:pathLst>
                  <a:path w="21610" h="20084" extrusionOk="0">
                    <a:moveTo>
                      <a:pt x="8206" y="1"/>
                    </a:moveTo>
                    <a:cubicBezTo>
                      <a:pt x="8099" y="1"/>
                      <a:pt x="8014" y="11"/>
                      <a:pt x="7954" y="31"/>
                    </a:cubicBezTo>
                    <a:cubicBezTo>
                      <a:pt x="6811" y="423"/>
                      <a:pt x="4418" y="2674"/>
                      <a:pt x="13204" y="6103"/>
                    </a:cubicBezTo>
                    <a:cubicBezTo>
                      <a:pt x="13669" y="6281"/>
                      <a:pt x="7478" y="5876"/>
                      <a:pt x="7418" y="8198"/>
                    </a:cubicBezTo>
                    <a:cubicBezTo>
                      <a:pt x="7347" y="10520"/>
                      <a:pt x="14252" y="10115"/>
                      <a:pt x="13907" y="13544"/>
                    </a:cubicBezTo>
                    <a:cubicBezTo>
                      <a:pt x="13758" y="15074"/>
                      <a:pt x="11953" y="15954"/>
                      <a:pt x="9911" y="15954"/>
                    </a:cubicBezTo>
                    <a:cubicBezTo>
                      <a:pt x="7392" y="15954"/>
                      <a:pt x="4514" y="14613"/>
                      <a:pt x="3941" y="11496"/>
                    </a:cubicBezTo>
                    <a:cubicBezTo>
                      <a:pt x="3858" y="11064"/>
                      <a:pt x="3254" y="10464"/>
                      <a:pt x="2625" y="10464"/>
                    </a:cubicBezTo>
                    <a:cubicBezTo>
                      <a:pt x="2352" y="10464"/>
                      <a:pt x="2075" y="10577"/>
                      <a:pt x="1834" y="10865"/>
                    </a:cubicBezTo>
                    <a:cubicBezTo>
                      <a:pt x="1036" y="11830"/>
                      <a:pt x="0" y="17199"/>
                      <a:pt x="8263" y="19747"/>
                    </a:cubicBezTo>
                    <a:cubicBezTo>
                      <a:pt x="9009" y="19978"/>
                      <a:pt x="9751" y="20084"/>
                      <a:pt x="10474" y="20084"/>
                    </a:cubicBezTo>
                    <a:cubicBezTo>
                      <a:pt x="16046" y="20084"/>
                      <a:pt x="20444" y="13805"/>
                      <a:pt x="16407" y="10401"/>
                    </a:cubicBezTo>
                    <a:lnTo>
                      <a:pt x="16407" y="10401"/>
                    </a:lnTo>
                    <a:cubicBezTo>
                      <a:pt x="16407" y="10401"/>
                      <a:pt x="16985" y="10502"/>
                      <a:pt x="17725" y="10502"/>
                    </a:cubicBezTo>
                    <a:cubicBezTo>
                      <a:pt x="19299" y="10502"/>
                      <a:pt x="21609" y="10045"/>
                      <a:pt x="20670" y="7186"/>
                    </a:cubicBezTo>
                    <a:cubicBezTo>
                      <a:pt x="19361" y="3193"/>
                      <a:pt x="10142" y="1"/>
                      <a:pt x="82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582;p38">
                <a:extLst>
                  <a:ext uri="{FF2B5EF4-FFF2-40B4-BE49-F238E27FC236}">
                    <a16:creationId xmlns:a16="http://schemas.microsoft.com/office/drawing/2014/main" id="{23C3FA03-3348-43FF-BA37-2ED60A6D3606}"/>
                  </a:ext>
                </a:extLst>
              </p:cNvPr>
              <p:cNvSpPr/>
              <p:nvPr/>
            </p:nvSpPr>
            <p:spPr>
              <a:xfrm rot="-1963149">
                <a:off x="3813689" y="1021743"/>
                <a:ext cx="20397" cy="20544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668" extrusionOk="0">
                    <a:moveTo>
                      <a:pt x="822" y="1"/>
                    </a:moveTo>
                    <a:cubicBezTo>
                      <a:pt x="370" y="1"/>
                      <a:pt x="1" y="382"/>
                      <a:pt x="1" y="834"/>
                    </a:cubicBezTo>
                    <a:cubicBezTo>
                      <a:pt x="1" y="1299"/>
                      <a:pt x="370" y="1668"/>
                      <a:pt x="822" y="1668"/>
                    </a:cubicBezTo>
                    <a:cubicBezTo>
                      <a:pt x="1287" y="1668"/>
                      <a:pt x="1656" y="1299"/>
                      <a:pt x="1656" y="834"/>
                    </a:cubicBezTo>
                    <a:cubicBezTo>
                      <a:pt x="1656" y="382"/>
                      <a:pt x="1287" y="1"/>
                      <a:pt x="822" y="1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583;p38">
                <a:extLst>
                  <a:ext uri="{FF2B5EF4-FFF2-40B4-BE49-F238E27FC236}">
                    <a16:creationId xmlns:a16="http://schemas.microsoft.com/office/drawing/2014/main" id="{7DD1E276-5B09-41F4-B226-9E183D52B71E}"/>
                  </a:ext>
                </a:extLst>
              </p:cNvPr>
              <p:cNvSpPr/>
              <p:nvPr/>
            </p:nvSpPr>
            <p:spPr>
              <a:xfrm rot="-1963149">
                <a:off x="3698051" y="1000672"/>
                <a:ext cx="102661" cy="57852"/>
              </a:xfrm>
              <a:custGeom>
                <a:avLst/>
                <a:gdLst/>
                <a:ahLst/>
                <a:cxnLst/>
                <a:rect l="l" t="t" r="r" b="b"/>
                <a:pathLst>
                  <a:path w="8335" h="4697" extrusionOk="0">
                    <a:moveTo>
                      <a:pt x="729" y="0"/>
                    </a:moveTo>
                    <a:cubicBezTo>
                      <a:pt x="587" y="0"/>
                      <a:pt x="452" y="83"/>
                      <a:pt x="381" y="223"/>
                    </a:cubicBezTo>
                    <a:lnTo>
                      <a:pt x="84" y="866"/>
                    </a:lnTo>
                    <a:cubicBezTo>
                      <a:pt x="0" y="1057"/>
                      <a:pt x="84" y="1283"/>
                      <a:pt x="274" y="1366"/>
                    </a:cubicBezTo>
                    <a:lnTo>
                      <a:pt x="7442" y="4664"/>
                    </a:lnTo>
                    <a:cubicBezTo>
                      <a:pt x="7492" y="4686"/>
                      <a:pt x="7544" y="4696"/>
                      <a:pt x="7596" y="4696"/>
                    </a:cubicBezTo>
                    <a:cubicBezTo>
                      <a:pt x="7741" y="4696"/>
                      <a:pt x="7880" y="4614"/>
                      <a:pt x="7942" y="4474"/>
                    </a:cubicBezTo>
                    <a:lnTo>
                      <a:pt x="8239" y="3819"/>
                    </a:lnTo>
                    <a:cubicBezTo>
                      <a:pt x="8335" y="3628"/>
                      <a:pt x="8251" y="3402"/>
                      <a:pt x="8061" y="3319"/>
                    </a:cubicBezTo>
                    <a:lnTo>
                      <a:pt x="881" y="33"/>
                    </a:lnTo>
                    <a:cubicBezTo>
                      <a:pt x="831" y="11"/>
                      <a:pt x="780" y="0"/>
                      <a:pt x="729" y="0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66700" t="-7020" b="1"/>
          <a:stretch/>
        </p:blipFill>
        <p:spPr>
          <a:xfrm>
            <a:off x="624180" y="927962"/>
            <a:ext cx="4801225" cy="3053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3781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B66CF1C-0C6D-E4FC-17AE-F5A38B1F24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4095" y="-40822"/>
            <a:ext cx="9352190" cy="5225143"/>
          </a:xfrm>
          <a:prstGeom prst="rect">
            <a:avLst/>
          </a:prstGeom>
        </p:spPr>
      </p:pic>
      <p:pic>
        <p:nvPicPr>
          <p:cNvPr id="27" name="Picture 26" descr="A collection of mushrooms and a hedgehog&#10;&#10;Description automatically generated with medium confidence">
            <a:extLst>
              <a:ext uri="{FF2B5EF4-FFF2-40B4-BE49-F238E27FC236}">
                <a16:creationId xmlns:a16="http://schemas.microsoft.com/office/drawing/2014/main" id="{CA881BA2-B5F2-998E-0068-6B02F73811C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52" t="3880" r="51542" b="61299"/>
          <a:stretch/>
        </p:blipFill>
        <p:spPr>
          <a:xfrm>
            <a:off x="6551891" y="2483938"/>
            <a:ext cx="2402469" cy="1883921"/>
          </a:xfrm>
          <a:prstGeom prst="rect">
            <a:avLst/>
          </a:prstGeom>
        </p:spPr>
      </p:pic>
      <p:pic>
        <p:nvPicPr>
          <p:cNvPr id="29" name="Picture 28" descr="A cartoon of a basket&#10;&#10;Description automatically generated with low confidence">
            <a:extLst>
              <a:ext uri="{FF2B5EF4-FFF2-40B4-BE49-F238E27FC236}">
                <a16:creationId xmlns:a16="http://schemas.microsoft.com/office/drawing/2014/main" id="{5D8BE996-0951-8CEF-D6DC-929A49124DD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833">
                        <a14:foregroundMark x1="90833" y1="38917" x2="90500" y2="41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368" y="2746163"/>
            <a:ext cx="2049887" cy="2176932"/>
          </a:xfrm>
          <a:prstGeom prst="rect">
            <a:avLst/>
          </a:prstGeom>
        </p:spPr>
      </p:pic>
      <p:pic>
        <p:nvPicPr>
          <p:cNvPr id="19" name="Picture 18" descr="A group of mushrooms on grass&#10;&#10;Description automatically generated with low confidence">
            <a:hlinkClick r:id="rId12" action="ppaction://hlinksldjump"/>
            <a:extLst>
              <a:ext uri="{FF2B5EF4-FFF2-40B4-BE49-F238E27FC236}">
                <a16:creationId xmlns:a16="http://schemas.microsoft.com/office/drawing/2014/main" id="{926B8E12-F273-E425-95DE-52288B16BF91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28" t="48522" r="10476" b="10049"/>
          <a:stretch/>
        </p:blipFill>
        <p:spPr>
          <a:xfrm>
            <a:off x="4193435" y="3846266"/>
            <a:ext cx="781755" cy="850158"/>
          </a:xfrm>
          <a:prstGeom prst="rect">
            <a:avLst/>
          </a:prstGeom>
        </p:spPr>
      </p:pic>
      <p:pic>
        <p:nvPicPr>
          <p:cNvPr id="17" name="Picture 16" descr="A group of mushrooms on grass&#10;&#10;Description automatically generated with low confidence">
            <a:hlinkClick r:id="rId14" action="ppaction://hlinksldjump"/>
            <a:extLst>
              <a:ext uri="{FF2B5EF4-FFF2-40B4-BE49-F238E27FC236}">
                <a16:creationId xmlns:a16="http://schemas.microsoft.com/office/drawing/2014/main" id="{3449F561-BD39-C630-7DA5-EE6A24406FA8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9" t="5476" r="52382" b="46191"/>
          <a:stretch/>
        </p:blipFill>
        <p:spPr>
          <a:xfrm>
            <a:off x="4056633" y="2383993"/>
            <a:ext cx="806380" cy="974378"/>
          </a:xfrm>
          <a:prstGeom prst="rect">
            <a:avLst/>
          </a:prstGeom>
        </p:spPr>
      </p:pic>
      <p:pic>
        <p:nvPicPr>
          <p:cNvPr id="18" name="Picture 17" descr="A group of mushrooms on grass&#10;&#10;Description automatically generated with low confidence">
            <a:hlinkClick r:id="rId15" action="ppaction://hlinksldjump"/>
            <a:extLst>
              <a:ext uri="{FF2B5EF4-FFF2-40B4-BE49-F238E27FC236}">
                <a16:creationId xmlns:a16="http://schemas.microsoft.com/office/drawing/2014/main" id="{9E2BCBFB-E0B0-E38B-358F-9CDA6FBD0F90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69" t="10119" r="10829" b="52024"/>
          <a:stretch/>
        </p:blipFill>
        <p:spPr>
          <a:xfrm>
            <a:off x="2018982" y="3799750"/>
            <a:ext cx="669638" cy="772828"/>
          </a:xfrm>
          <a:prstGeom prst="rect">
            <a:avLst/>
          </a:prstGeom>
        </p:spPr>
      </p:pic>
      <p:pic>
        <p:nvPicPr>
          <p:cNvPr id="20" name="Picture 19" descr="A group of mushrooms on grass&#10;&#10;Description automatically generated with low confidence">
            <a:hlinkClick r:id="rId16" action="ppaction://hlinksldjump"/>
            <a:extLst>
              <a:ext uri="{FF2B5EF4-FFF2-40B4-BE49-F238E27FC236}">
                <a16:creationId xmlns:a16="http://schemas.microsoft.com/office/drawing/2014/main" id="{4CABFF5B-7F36-0AAA-8484-151CE525FCB9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86" t="50000" r="50476" b="10546"/>
          <a:stretch/>
        </p:blipFill>
        <p:spPr>
          <a:xfrm>
            <a:off x="2688619" y="2832715"/>
            <a:ext cx="785252" cy="769958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7DEF278D-2A76-856B-C44D-516E803410A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987330" y="-185235"/>
            <a:ext cx="4564562" cy="1525373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BB380082-1618-9569-207B-B64F4A77C6C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997281" y="677478"/>
            <a:ext cx="5120559" cy="1350385"/>
          </a:xfrm>
          <a:prstGeom prst="rect">
            <a:avLst/>
          </a:prstGeom>
        </p:spPr>
      </p:pic>
      <p:pic>
        <p:nvPicPr>
          <p:cNvPr id="30" name="Picture 29" descr="A cartoon of a basket&#10;&#10;Description automatically generated with low confidence">
            <a:extLst>
              <a:ext uri="{FF2B5EF4-FFF2-40B4-BE49-F238E27FC236}">
                <a16:creationId xmlns:a16="http://schemas.microsoft.com/office/drawing/2014/main" id="{249C950E-5665-3EDB-3D00-B0403C0002B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833">
                        <a14:foregroundMark x1="90833" y1="38917" x2="90500" y2="41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05" t="41925" r="7257" b="11592"/>
          <a:stretch/>
        </p:blipFill>
        <p:spPr>
          <a:xfrm>
            <a:off x="5291679" y="3662252"/>
            <a:ext cx="1694471" cy="918626"/>
          </a:xfrm>
          <a:prstGeom prst="rect">
            <a:avLst/>
          </a:prstGeom>
        </p:spPr>
      </p:pic>
      <p:pic>
        <p:nvPicPr>
          <p:cNvPr id="43" name="PA_59afa2ffbebc8">
            <a:hlinkClick r:id="" action="ppaction://media"/>
            <a:extLst>
              <a:ext uri="{FF2B5EF4-FFF2-40B4-BE49-F238E27FC236}">
                <a16:creationId xmlns:a16="http://schemas.microsoft.com/office/drawing/2014/main" id="{6BBB279A-A178-B88D-4FE6-CA362ABCC061}"/>
              </a:ext>
            </a:extLst>
          </p:cNvPr>
          <p:cNvPicPr>
            <a:picLocks noChangeAspect="1"/>
          </p:cNvPicPr>
          <p:nvPr>
            <a:audi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894941" y="2970927"/>
            <a:ext cx="456069" cy="456069"/>
          </a:xfrm>
          <a:prstGeom prst="rect">
            <a:avLst/>
          </a:prstGeom>
        </p:spPr>
      </p:pic>
      <p:sp>
        <p:nvSpPr>
          <p:cNvPr id="2" name="Arrow: Pentagon 1">
            <a:hlinkClick r:id="rId20" action="ppaction://hlinksldjump"/>
            <a:extLst>
              <a:ext uri="{FF2B5EF4-FFF2-40B4-BE49-F238E27FC236}">
                <a16:creationId xmlns:a16="http://schemas.microsoft.com/office/drawing/2014/main" id="{C4FAC988-F25A-301B-8B58-FF7CD58461A1}"/>
              </a:ext>
            </a:extLst>
          </p:cNvPr>
          <p:cNvSpPr/>
          <p:nvPr/>
        </p:nvSpPr>
        <p:spPr>
          <a:xfrm>
            <a:off x="8388372" y="4696424"/>
            <a:ext cx="724760" cy="226671"/>
          </a:xfrm>
          <a:prstGeom prst="homePlate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70403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999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6 -0.01574 L 0.38802 0.08727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323" y="513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2.59259E-6 L 0.41758 -0.08519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72" y="-4259"/>
                                    </p:animMotion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0.14236 L 0.04479 -0.08102 C 0.05404 -0.13171 0.0681 -0.15833 0.08281 -0.15833 C 0.09961 -0.15833 0.11302 -0.13171 0.12227 -0.08102 L 0.16719 0.14236 " pathEditMode="relative" rAng="0" ptsTypes="AAAAA">
                                      <p:cBhvr>
                                        <p:cTn id="5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59" y="-1504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4.07407E-6 L 0.1112 -0.13333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60" y="-666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9091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1DC5FC8-ADA8-28C9-9D48-B69A59AF1A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57150"/>
            <a:ext cx="9144000" cy="5079492"/>
          </a:xfrm>
          <a:prstGeom prst="rect">
            <a:avLst/>
          </a:prstGeom>
        </p:spPr>
      </p:pic>
      <p:grpSp>
        <p:nvGrpSpPr>
          <p:cNvPr id="11" name="组合 41">
            <a:extLst>
              <a:ext uri="{FF2B5EF4-FFF2-40B4-BE49-F238E27FC236}">
                <a16:creationId xmlns:a16="http://schemas.microsoft.com/office/drawing/2014/main" id="{698B7258-D17A-6ABB-94FB-D1A9D56C3DCC}"/>
              </a:ext>
            </a:extLst>
          </p:cNvPr>
          <p:cNvGrpSpPr/>
          <p:nvPr/>
        </p:nvGrpSpPr>
        <p:grpSpPr>
          <a:xfrm>
            <a:off x="641689" y="159823"/>
            <a:ext cx="7534316" cy="1545496"/>
            <a:chOff x="1513192" y="1554345"/>
            <a:chExt cx="9542584" cy="2489152"/>
          </a:xfrm>
        </p:grpSpPr>
        <p:sp>
          <p:nvSpPr>
            <p:cNvPr id="12" name="Rectangle 4">
              <a:extLst>
                <a:ext uri="{FF2B5EF4-FFF2-40B4-BE49-F238E27FC236}">
                  <a16:creationId xmlns:a16="http://schemas.microsoft.com/office/drawing/2014/main" id="{F04496C3-720D-7618-FEAE-A03CF6F327A4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3" name="Rectangle 4">
              <a:extLst>
                <a:ext uri="{FF2B5EF4-FFF2-40B4-BE49-F238E27FC236}">
                  <a16:creationId xmlns:a16="http://schemas.microsoft.com/office/drawing/2014/main" id="{57E96D8E-9312-1DB6-C22F-1DF9B4DA2699}"/>
                </a:ext>
              </a:extLst>
            </p:cNvPr>
            <p:cNvSpPr/>
            <p:nvPr/>
          </p:nvSpPr>
          <p:spPr>
            <a:xfrm>
              <a:off x="1706880" y="1727314"/>
              <a:ext cx="9178079" cy="2112677"/>
            </a:xfrm>
            <a:prstGeom prst="roundRect">
              <a:avLst>
                <a:gd name="adj" fmla="val 50000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33BE813E-A264-2B51-F324-8306DC91DE23}"/>
              </a:ext>
            </a:extLst>
          </p:cNvPr>
          <p:cNvSpPr txBox="1"/>
          <p:nvPr/>
        </p:nvSpPr>
        <p:spPr>
          <a:xfrm>
            <a:off x="634416" y="183883"/>
            <a:ext cx="730061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4500" b="1" kern="1200" dirty="0" err="1">
                <a:solidFill>
                  <a:srgbClr val="E2546F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Tính</a:t>
            </a:r>
            <a:r>
              <a:rPr lang="en-US" sz="4500" b="1" kern="1200" dirty="0">
                <a:solidFill>
                  <a:srgbClr val="E2546F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4500" b="1" kern="1200" dirty="0" err="1">
                <a:solidFill>
                  <a:srgbClr val="E2546F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giá</a:t>
            </a:r>
            <a:r>
              <a:rPr lang="en-US" sz="4500" b="1" kern="1200" dirty="0">
                <a:solidFill>
                  <a:srgbClr val="E2546F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4500" b="1" kern="1200" dirty="0" err="1">
                <a:solidFill>
                  <a:srgbClr val="E2546F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trị</a:t>
            </a:r>
            <a:r>
              <a:rPr lang="en-US" sz="4500" b="1" kern="1200" dirty="0">
                <a:solidFill>
                  <a:srgbClr val="E2546F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4500" b="1" kern="1200" dirty="0" err="1">
                <a:solidFill>
                  <a:srgbClr val="E2546F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biểu</a:t>
            </a:r>
            <a:r>
              <a:rPr lang="en-US" sz="4500" b="1" kern="1200" dirty="0">
                <a:solidFill>
                  <a:srgbClr val="E2546F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4500" b="1" kern="1200" dirty="0" err="1">
                <a:solidFill>
                  <a:srgbClr val="E2546F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thức</a:t>
            </a:r>
            <a:endParaRPr lang="en-US" sz="4500" b="1" kern="1200" dirty="0">
              <a:solidFill>
                <a:srgbClr val="E2546F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algn="ctr" defTabSz="685800">
              <a:buClrTx/>
            </a:pPr>
            <a:r>
              <a:rPr lang="en-US" sz="4500" b="1" kern="1200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320 + m </a:t>
            </a:r>
            <a:r>
              <a:rPr lang="en-US" sz="4500" b="1" kern="1200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với</a:t>
            </a:r>
            <a:r>
              <a:rPr lang="en-US" sz="4500" b="1" kern="1200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m = 20</a:t>
            </a:r>
            <a:endParaRPr lang="vi-VN" sz="4500" b="1" kern="1200" dirty="0">
              <a:solidFill>
                <a:srgbClr val="70AD47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C41A2DAD-F389-5975-CA17-D673DACDAB56}"/>
              </a:ext>
            </a:extLst>
          </p:cNvPr>
          <p:cNvGrpSpPr/>
          <p:nvPr/>
        </p:nvGrpSpPr>
        <p:grpSpPr>
          <a:xfrm>
            <a:off x="-68708" y="1784645"/>
            <a:ext cx="6227604" cy="1970703"/>
            <a:chOff x="24085" y="2432689"/>
            <a:chExt cx="8303472" cy="2627604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57E777E1-EEBA-CE62-2337-0E428F292A9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4085" y="2432689"/>
              <a:ext cx="8303472" cy="2627604"/>
            </a:xfrm>
            <a:prstGeom prst="rect">
              <a:avLst/>
            </a:prstGeom>
          </p:spPr>
        </p:pic>
        <p:pic>
          <p:nvPicPr>
            <p:cNvPr id="43" name="图片 14">
              <a:extLst>
                <a:ext uri="{FF2B5EF4-FFF2-40B4-BE49-F238E27FC236}">
                  <a16:creationId xmlns:a16="http://schemas.microsoft.com/office/drawing/2014/main" id="{64BC045D-62E3-13A1-C67F-4409A858A3D5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832" b="79921"/>
            <a:stretch/>
          </p:blipFill>
          <p:spPr>
            <a:xfrm>
              <a:off x="275108" y="3027934"/>
              <a:ext cx="1187127" cy="1330788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4D4C3F9-E1A7-4A5A-5C77-4458EEE79BAF}"/>
              </a:ext>
            </a:extLst>
          </p:cNvPr>
          <p:cNvGrpSpPr/>
          <p:nvPr/>
        </p:nvGrpSpPr>
        <p:grpSpPr>
          <a:xfrm>
            <a:off x="55375" y="3210658"/>
            <a:ext cx="6218459" cy="1924979"/>
            <a:chOff x="60363" y="4288749"/>
            <a:chExt cx="8291279" cy="2566638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4D16D269-C83D-7AB6-9241-D4BB1438FCE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0363" y="4288749"/>
              <a:ext cx="8291279" cy="2566638"/>
            </a:xfrm>
            <a:prstGeom prst="rect">
              <a:avLst/>
            </a:prstGeom>
          </p:spPr>
        </p:pic>
        <p:pic>
          <p:nvPicPr>
            <p:cNvPr id="44" name="图片 15">
              <a:extLst>
                <a:ext uri="{FF2B5EF4-FFF2-40B4-BE49-F238E27FC236}">
                  <a16:creationId xmlns:a16="http://schemas.microsoft.com/office/drawing/2014/main" id="{8DABDC9B-2270-390B-8A10-469DB6FF8117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81" t="-1124" r="59351" b="81045"/>
            <a:stretch/>
          </p:blipFill>
          <p:spPr>
            <a:xfrm>
              <a:off x="108534" y="4856995"/>
              <a:ext cx="1187127" cy="1430145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27613AFB-BB4A-0C2D-6AB7-79FCAB12F0EC}"/>
              </a:ext>
            </a:extLst>
          </p:cNvPr>
          <p:cNvGrpSpPr/>
          <p:nvPr/>
        </p:nvGrpSpPr>
        <p:grpSpPr>
          <a:xfrm>
            <a:off x="4146396" y="1788895"/>
            <a:ext cx="6223031" cy="1929551"/>
            <a:chOff x="5878463" y="2406961"/>
            <a:chExt cx="8297375" cy="2572735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C4B795C8-AB07-AB09-8EE4-A4FE05DF93B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878463" y="2406961"/>
              <a:ext cx="8297375" cy="2572735"/>
            </a:xfrm>
            <a:prstGeom prst="rect">
              <a:avLst/>
            </a:prstGeom>
          </p:spPr>
        </p:pic>
        <p:pic>
          <p:nvPicPr>
            <p:cNvPr id="45" name="图片 16">
              <a:extLst>
                <a:ext uri="{FF2B5EF4-FFF2-40B4-BE49-F238E27FC236}">
                  <a16:creationId xmlns:a16="http://schemas.microsoft.com/office/drawing/2014/main" id="{A8413F0C-0BD2-51BD-9A45-C477D026E084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21" t="-1542" r="39611" b="81463"/>
            <a:stretch/>
          </p:blipFill>
          <p:spPr>
            <a:xfrm>
              <a:off x="6114177" y="2807293"/>
              <a:ext cx="1202436" cy="1272737"/>
            </a:xfrm>
            <a:prstGeom prst="rect">
              <a:avLst/>
            </a:prstGeom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4A94A842-107C-13A6-444E-52E14C8664F1}"/>
              </a:ext>
            </a:extLst>
          </p:cNvPr>
          <p:cNvGrpSpPr/>
          <p:nvPr/>
        </p:nvGrpSpPr>
        <p:grpSpPr>
          <a:xfrm>
            <a:off x="4265905" y="3126948"/>
            <a:ext cx="6223031" cy="1924979"/>
            <a:chOff x="5932730" y="4247347"/>
            <a:chExt cx="8297375" cy="2566638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444FD3F6-7049-C15F-E11D-03645C0DA3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932730" y="4247347"/>
              <a:ext cx="8297375" cy="2566638"/>
            </a:xfrm>
            <a:prstGeom prst="rect">
              <a:avLst/>
            </a:prstGeom>
          </p:spPr>
        </p:pic>
        <p:pic>
          <p:nvPicPr>
            <p:cNvPr id="46" name="图片 17">
              <a:extLst>
                <a:ext uri="{FF2B5EF4-FFF2-40B4-BE49-F238E27FC236}">
                  <a16:creationId xmlns:a16="http://schemas.microsoft.com/office/drawing/2014/main" id="{0851C158-852E-A33B-3818-FCC3BE1AEF51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091" t="-915" r="19741" b="80836"/>
            <a:stretch/>
          </p:blipFill>
          <p:spPr>
            <a:xfrm>
              <a:off x="6234017" y="4768107"/>
              <a:ext cx="1082596" cy="1246608"/>
            </a:xfrm>
            <a:prstGeom prst="rect">
              <a:avLst/>
            </a:prstGeom>
          </p:spPr>
        </p:pic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E2212D96-A716-5310-2D53-A99990A8A486}"/>
              </a:ext>
            </a:extLst>
          </p:cNvPr>
          <p:cNvSpPr txBox="1"/>
          <p:nvPr/>
        </p:nvSpPr>
        <p:spPr>
          <a:xfrm>
            <a:off x="1486432" y="2373979"/>
            <a:ext cx="159532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4500" b="1" kern="1200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300</a:t>
            </a:r>
            <a:endParaRPr lang="vi-VN" sz="4500" b="1" kern="1200" dirty="0">
              <a:solidFill>
                <a:srgbClr val="70AD47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982EA57-78B7-A5FC-696E-76843D5D6AB2}"/>
              </a:ext>
            </a:extLst>
          </p:cNvPr>
          <p:cNvSpPr txBox="1"/>
          <p:nvPr/>
        </p:nvSpPr>
        <p:spPr>
          <a:xfrm>
            <a:off x="1325644" y="3845098"/>
            <a:ext cx="159532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4500" b="1" kern="1200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360</a:t>
            </a:r>
            <a:endParaRPr lang="vi-VN" sz="4500" b="1" kern="1200" dirty="0">
              <a:solidFill>
                <a:srgbClr val="70AD47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D9DEDF9-D60D-CA8F-8136-DD53E455128F}"/>
              </a:ext>
            </a:extLst>
          </p:cNvPr>
          <p:cNvSpPr txBox="1"/>
          <p:nvPr/>
        </p:nvSpPr>
        <p:spPr>
          <a:xfrm>
            <a:off x="5706191" y="2315250"/>
            <a:ext cx="159532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4500" b="1" kern="1200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340</a:t>
            </a:r>
            <a:endParaRPr lang="vi-VN" sz="4500" b="1" kern="1200" dirty="0">
              <a:solidFill>
                <a:srgbClr val="70AD47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A0AD589-F338-4048-6B2C-EC2C7510BEE3}"/>
              </a:ext>
            </a:extLst>
          </p:cNvPr>
          <p:cNvSpPr txBox="1"/>
          <p:nvPr/>
        </p:nvSpPr>
        <p:spPr>
          <a:xfrm>
            <a:off x="5738221" y="3711496"/>
            <a:ext cx="147608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4500" b="1" kern="1200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322</a:t>
            </a:r>
            <a:endParaRPr lang="vi-VN" sz="4500" b="1" kern="1200" dirty="0">
              <a:solidFill>
                <a:srgbClr val="70AD47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5" name="Picture 24" descr="Icon&#10;&#10;Description automatically generated">
            <a:hlinkClick r:id="rId11" action="ppaction://hlinksldjump"/>
            <a:extLst>
              <a:ext uri="{FF2B5EF4-FFF2-40B4-BE49-F238E27FC236}">
                <a16:creationId xmlns:a16="http://schemas.microsoft.com/office/drawing/2014/main" id="{9DD473AD-8F2C-B5B8-0E2C-B876D079473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332543" y="4659594"/>
            <a:ext cx="725495" cy="362748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</p:pic>
      <p:pic>
        <p:nvPicPr>
          <p:cNvPr id="52" name="Picture 51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B045D3A6-C573-D179-B4D6-D4078F1B25CC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143"/>
          <a:stretch/>
        </p:blipFill>
        <p:spPr>
          <a:xfrm>
            <a:off x="7167490" y="2078596"/>
            <a:ext cx="1085047" cy="1132021"/>
          </a:xfrm>
          <a:prstGeom prst="rect">
            <a:avLst/>
          </a:prstGeom>
        </p:spPr>
      </p:pic>
      <p:pic>
        <p:nvPicPr>
          <p:cNvPr id="54" name="Picture 53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5E8EFE26-6410-F5A4-CA4F-6654D6F7CA73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2795590" y="2122645"/>
            <a:ext cx="988463" cy="1127516"/>
          </a:xfrm>
          <a:prstGeom prst="rect">
            <a:avLst/>
          </a:prstGeom>
        </p:spPr>
      </p:pic>
      <p:pic>
        <p:nvPicPr>
          <p:cNvPr id="55" name="Picture 54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CA182F22-F20C-3388-4408-6A1B8BA5CDA3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2487555" y="3601743"/>
            <a:ext cx="988463" cy="1127516"/>
          </a:xfrm>
          <a:prstGeom prst="rect">
            <a:avLst/>
          </a:prstGeom>
        </p:spPr>
      </p:pic>
      <p:pic>
        <p:nvPicPr>
          <p:cNvPr id="56" name="Picture 55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BED74477-DCDA-5B20-CA25-5095EE272623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7170373" y="3412373"/>
            <a:ext cx="988463" cy="1127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364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37" grpId="0"/>
      <p:bldP spid="3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1DC5FC8-ADA8-28C9-9D48-B69A59AF1A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57150"/>
            <a:ext cx="9144000" cy="5079492"/>
          </a:xfrm>
          <a:prstGeom prst="rect">
            <a:avLst/>
          </a:prstGeom>
        </p:spPr>
      </p:pic>
      <p:grpSp>
        <p:nvGrpSpPr>
          <p:cNvPr id="11" name="组合 41">
            <a:extLst>
              <a:ext uri="{FF2B5EF4-FFF2-40B4-BE49-F238E27FC236}">
                <a16:creationId xmlns:a16="http://schemas.microsoft.com/office/drawing/2014/main" id="{698B7258-D17A-6ABB-94FB-D1A9D56C3DCC}"/>
              </a:ext>
            </a:extLst>
          </p:cNvPr>
          <p:cNvGrpSpPr/>
          <p:nvPr/>
        </p:nvGrpSpPr>
        <p:grpSpPr>
          <a:xfrm>
            <a:off x="641689" y="159823"/>
            <a:ext cx="7534316" cy="1545496"/>
            <a:chOff x="1513192" y="1554345"/>
            <a:chExt cx="9542584" cy="2489152"/>
          </a:xfrm>
        </p:grpSpPr>
        <p:sp>
          <p:nvSpPr>
            <p:cNvPr id="12" name="Rectangle 4">
              <a:extLst>
                <a:ext uri="{FF2B5EF4-FFF2-40B4-BE49-F238E27FC236}">
                  <a16:creationId xmlns:a16="http://schemas.microsoft.com/office/drawing/2014/main" id="{F04496C3-720D-7618-FEAE-A03CF6F327A4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en-US" sz="1350" kern="12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3" name="Rectangle 4">
              <a:extLst>
                <a:ext uri="{FF2B5EF4-FFF2-40B4-BE49-F238E27FC236}">
                  <a16:creationId xmlns:a16="http://schemas.microsoft.com/office/drawing/2014/main" id="{57E96D8E-9312-1DB6-C22F-1DF9B4DA2699}"/>
                </a:ext>
              </a:extLst>
            </p:cNvPr>
            <p:cNvSpPr/>
            <p:nvPr/>
          </p:nvSpPr>
          <p:spPr>
            <a:xfrm>
              <a:off x="1706880" y="1727314"/>
              <a:ext cx="9178079" cy="2112677"/>
            </a:xfrm>
            <a:prstGeom prst="roundRect">
              <a:avLst>
                <a:gd name="adj" fmla="val 50000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en-US" sz="1350" kern="12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33BE813E-A264-2B51-F324-8306DC91DE23}"/>
              </a:ext>
            </a:extLst>
          </p:cNvPr>
          <p:cNvSpPr txBox="1"/>
          <p:nvPr/>
        </p:nvSpPr>
        <p:spPr>
          <a:xfrm>
            <a:off x="172323" y="236668"/>
            <a:ext cx="849110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  <a:defRPr/>
            </a:pPr>
            <a:r>
              <a:rPr lang="en-US" sz="4000" b="1" kern="1200" dirty="0" err="1">
                <a:solidFill>
                  <a:srgbClr val="E2546F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Tính</a:t>
            </a:r>
            <a:r>
              <a:rPr lang="en-US" sz="4000" b="1" kern="1200" dirty="0">
                <a:solidFill>
                  <a:srgbClr val="E2546F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4000" b="1" kern="1200" dirty="0" err="1">
                <a:solidFill>
                  <a:srgbClr val="E2546F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giá</a:t>
            </a:r>
            <a:r>
              <a:rPr lang="en-US" sz="4000" b="1" kern="1200" dirty="0">
                <a:solidFill>
                  <a:srgbClr val="E2546F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4000" b="1" kern="1200" dirty="0" err="1">
                <a:solidFill>
                  <a:srgbClr val="E2546F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trị</a:t>
            </a:r>
            <a:r>
              <a:rPr lang="en-US" sz="4000" b="1" kern="1200" dirty="0">
                <a:solidFill>
                  <a:srgbClr val="E2546F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4000" b="1" kern="1200" dirty="0" err="1">
                <a:solidFill>
                  <a:srgbClr val="E2546F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biểu</a:t>
            </a:r>
            <a:r>
              <a:rPr lang="en-US" sz="4000" b="1" kern="1200" dirty="0">
                <a:solidFill>
                  <a:srgbClr val="E2546F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4000" b="1" kern="1200" dirty="0" err="1">
                <a:solidFill>
                  <a:srgbClr val="E2546F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thức</a:t>
            </a:r>
            <a:endParaRPr lang="en-US" sz="4000" b="1" kern="1200" dirty="0">
              <a:solidFill>
                <a:srgbClr val="E2546F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algn="ctr" defTabSz="685800">
              <a:buClrTx/>
              <a:defRPr/>
            </a:pPr>
            <a:r>
              <a:rPr lang="en-US" sz="4000" b="1" kern="1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725 – n </a:t>
            </a:r>
            <a:r>
              <a:rPr lang="en-US" sz="4000" b="1" kern="1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với</a:t>
            </a:r>
            <a:r>
              <a:rPr lang="en-US" sz="4000" b="1" kern="1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n = 50</a:t>
            </a:r>
          </a:p>
          <a:p>
            <a:pPr defTabSz="685800">
              <a:buClrTx/>
              <a:defRPr/>
            </a:pPr>
            <a:endParaRPr lang="vi-VN" sz="4000" b="1" kern="1200" dirty="0">
              <a:solidFill>
                <a:srgbClr val="70AD47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C41A2DAD-F389-5975-CA17-D673DACDAB56}"/>
              </a:ext>
            </a:extLst>
          </p:cNvPr>
          <p:cNvGrpSpPr/>
          <p:nvPr/>
        </p:nvGrpSpPr>
        <p:grpSpPr>
          <a:xfrm>
            <a:off x="-68708" y="1784645"/>
            <a:ext cx="6227604" cy="1970703"/>
            <a:chOff x="24085" y="2432689"/>
            <a:chExt cx="8303472" cy="2627604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57E777E1-EEBA-CE62-2337-0E428F292A9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4085" y="2432689"/>
              <a:ext cx="8303472" cy="2627604"/>
            </a:xfrm>
            <a:prstGeom prst="rect">
              <a:avLst/>
            </a:prstGeom>
          </p:spPr>
        </p:pic>
        <p:pic>
          <p:nvPicPr>
            <p:cNvPr id="43" name="图片 14">
              <a:extLst>
                <a:ext uri="{FF2B5EF4-FFF2-40B4-BE49-F238E27FC236}">
                  <a16:creationId xmlns:a16="http://schemas.microsoft.com/office/drawing/2014/main" id="{64BC045D-62E3-13A1-C67F-4409A858A3D5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832" b="79921"/>
            <a:stretch/>
          </p:blipFill>
          <p:spPr>
            <a:xfrm>
              <a:off x="275108" y="3027934"/>
              <a:ext cx="1187127" cy="1330788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4D4C3F9-E1A7-4A5A-5C77-4458EEE79BAF}"/>
              </a:ext>
            </a:extLst>
          </p:cNvPr>
          <p:cNvGrpSpPr/>
          <p:nvPr/>
        </p:nvGrpSpPr>
        <p:grpSpPr>
          <a:xfrm>
            <a:off x="55375" y="3210658"/>
            <a:ext cx="6218459" cy="1924979"/>
            <a:chOff x="60363" y="4288749"/>
            <a:chExt cx="8291279" cy="2566638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4D16D269-C83D-7AB6-9241-D4BB1438FCE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0363" y="4288749"/>
              <a:ext cx="8291279" cy="2566638"/>
            </a:xfrm>
            <a:prstGeom prst="rect">
              <a:avLst/>
            </a:prstGeom>
          </p:spPr>
        </p:pic>
        <p:pic>
          <p:nvPicPr>
            <p:cNvPr id="44" name="图片 15">
              <a:extLst>
                <a:ext uri="{FF2B5EF4-FFF2-40B4-BE49-F238E27FC236}">
                  <a16:creationId xmlns:a16="http://schemas.microsoft.com/office/drawing/2014/main" id="{8DABDC9B-2270-390B-8A10-469DB6FF8117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81" t="-1124" r="59351" b="81045"/>
            <a:stretch/>
          </p:blipFill>
          <p:spPr>
            <a:xfrm>
              <a:off x="108534" y="4856995"/>
              <a:ext cx="1187127" cy="1430145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27613AFB-BB4A-0C2D-6AB7-79FCAB12F0EC}"/>
              </a:ext>
            </a:extLst>
          </p:cNvPr>
          <p:cNvGrpSpPr/>
          <p:nvPr/>
        </p:nvGrpSpPr>
        <p:grpSpPr>
          <a:xfrm>
            <a:off x="4330039" y="1805221"/>
            <a:ext cx="6223031" cy="1929551"/>
            <a:chOff x="5878463" y="2406961"/>
            <a:chExt cx="8297375" cy="2572735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C4B795C8-AB07-AB09-8EE4-A4FE05DF93B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878463" y="2406961"/>
              <a:ext cx="8297375" cy="2572735"/>
            </a:xfrm>
            <a:prstGeom prst="rect">
              <a:avLst/>
            </a:prstGeom>
          </p:spPr>
        </p:pic>
        <p:pic>
          <p:nvPicPr>
            <p:cNvPr id="45" name="图片 16">
              <a:extLst>
                <a:ext uri="{FF2B5EF4-FFF2-40B4-BE49-F238E27FC236}">
                  <a16:creationId xmlns:a16="http://schemas.microsoft.com/office/drawing/2014/main" id="{A8413F0C-0BD2-51BD-9A45-C477D026E084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21" t="-1542" r="39611" b="81463"/>
            <a:stretch/>
          </p:blipFill>
          <p:spPr>
            <a:xfrm>
              <a:off x="6114177" y="2807293"/>
              <a:ext cx="1202436" cy="1272737"/>
            </a:xfrm>
            <a:prstGeom prst="rect">
              <a:avLst/>
            </a:prstGeom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4A94A842-107C-13A6-444E-52E14C8664F1}"/>
              </a:ext>
            </a:extLst>
          </p:cNvPr>
          <p:cNvGrpSpPr/>
          <p:nvPr/>
        </p:nvGrpSpPr>
        <p:grpSpPr>
          <a:xfrm>
            <a:off x="4356190" y="3160541"/>
            <a:ext cx="6223031" cy="1924979"/>
            <a:chOff x="5932730" y="4247347"/>
            <a:chExt cx="8297375" cy="2566638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444FD3F6-7049-C15F-E11D-03645C0DA3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932730" y="4247347"/>
              <a:ext cx="8297375" cy="2566638"/>
            </a:xfrm>
            <a:prstGeom prst="rect">
              <a:avLst/>
            </a:prstGeom>
          </p:spPr>
        </p:pic>
        <p:pic>
          <p:nvPicPr>
            <p:cNvPr id="46" name="图片 17">
              <a:extLst>
                <a:ext uri="{FF2B5EF4-FFF2-40B4-BE49-F238E27FC236}">
                  <a16:creationId xmlns:a16="http://schemas.microsoft.com/office/drawing/2014/main" id="{0851C158-852E-A33B-3818-FCC3BE1AEF51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091" t="-915" r="19741" b="80836"/>
            <a:stretch/>
          </p:blipFill>
          <p:spPr>
            <a:xfrm>
              <a:off x="6234017" y="4768107"/>
              <a:ext cx="1082596" cy="1246608"/>
            </a:xfrm>
            <a:prstGeom prst="rect">
              <a:avLst/>
            </a:prstGeom>
          </p:spPr>
        </p:pic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E2212D96-A716-5310-2D53-A99990A8A486}"/>
              </a:ext>
            </a:extLst>
          </p:cNvPr>
          <p:cNvSpPr txBox="1"/>
          <p:nvPr/>
        </p:nvSpPr>
        <p:spPr>
          <a:xfrm>
            <a:off x="1284944" y="2366668"/>
            <a:ext cx="159532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US" sz="4500" b="1" kern="1200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675</a:t>
            </a:r>
            <a:endParaRPr lang="vi-VN" sz="4500" b="1" kern="1200" dirty="0">
              <a:solidFill>
                <a:srgbClr val="70AD47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982EA57-78B7-A5FC-696E-76843D5D6AB2}"/>
              </a:ext>
            </a:extLst>
          </p:cNvPr>
          <p:cNvSpPr txBox="1"/>
          <p:nvPr/>
        </p:nvSpPr>
        <p:spPr>
          <a:xfrm>
            <a:off x="1291161" y="3780732"/>
            <a:ext cx="159532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US" sz="4500" b="1" kern="1200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775</a:t>
            </a:r>
            <a:endParaRPr lang="vi-VN" sz="4500" b="1" kern="1200" dirty="0">
              <a:solidFill>
                <a:srgbClr val="70AD47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D9DEDF9-D60D-CA8F-8136-DD53E455128F}"/>
              </a:ext>
            </a:extLst>
          </p:cNvPr>
          <p:cNvSpPr txBox="1"/>
          <p:nvPr/>
        </p:nvSpPr>
        <p:spPr>
          <a:xfrm>
            <a:off x="5681948" y="2274900"/>
            <a:ext cx="159532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US" sz="4500" b="1" kern="1200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625</a:t>
            </a:r>
            <a:endParaRPr lang="vi-VN" sz="4500" b="1" kern="1200" dirty="0">
              <a:solidFill>
                <a:srgbClr val="70AD47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A0AD589-F338-4048-6B2C-EC2C7510BEE3}"/>
              </a:ext>
            </a:extLst>
          </p:cNvPr>
          <p:cNvSpPr txBox="1"/>
          <p:nvPr/>
        </p:nvSpPr>
        <p:spPr>
          <a:xfrm>
            <a:off x="5777488" y="3749289"/>
            <a:ext cx="152402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US" sz="4500" b="1" kern="1200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657</a:t>
            </a:r>
            <a:endParaRPr lang="vi-VN" sz="4500" b="1" kern="1200" dirty="0">
              <a:solidFill>
                <a:srgbClr val="70AD47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" name="Picture 1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166C7637-7F45-CE56-2AA0-4A2372032AE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143"/>
          <a:stretch/>
        </p:blipFill>
        <p:spPr>
          <a:xfrm>
            <a:off x="2700997" y="2063182"/>
            <a:ext cx="1085047" cy="1132021"/>
          </a:xfrm>
          <a:prstGeom prst="rect">
            <a:avLst/>
          </a:prstGeom>
        </p:spPr>
      </p:pic>
      <p:pic>
        <p:nvPicPr>
          <p:cNvPr id="3" name="Picture 2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F28DC997-81C3-2A5C-AB70-B237EE77585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7080718" y="2123993"/>
            <a:ext cx="988463" cy="1127516"/>
          </a:xfrm>
          <a:prstGeom prst="rect">
            <a:avLst/>
          </a:prstGeom>
        </p:spPr>
      </p:pic>
      <p:pic>
        <p:nvPicPr>
          <p:cNvPr id="4" name="Picture 3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29F94F73-C76C-F610-4239-0E7E5FD3516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2487555" y="3601743"/>
            <a:ext cx="988463" cy="1127516"/>
          </a:xfrm>
          <a:prstGeom prst="rect">
            <a:avLst/>
          </a:prstGeom>
        </p:spPr>
      </p:pic>
      <p:pic>
        <p:nvPicPr>
          <p:cNvPr id="5" name="Picture 4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76BA4DEB-85B1-2C9D-036C-DA43E7FE480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7298671" y="3592137"/>
            <a:ext cx="988463" cy="1127516"/>
          </a:xfrm>
          <a:prstGeom prst="rect">
            <a:avLst/>
          </a:prstGeom>
        </p:spPr>
      </p:pic>
      <p:pic>
        <p:nvPicPr>
          <p:cNvPr id="25" name="Picture 24" descr="Icon&#10;&#10;Description automatically generated">
            <a:hlinkClick r:id="rId12" action="ppaction://hlinksldjump"/>
            <a:extLst>
              <a:ext uri="{FF2B5EF4-FFF2-40B4-BE49-F238E27FC236}">
                <a16:creationId xmlns:a16="http://schemas.microsoft.com/office/drawing/2014/main" id="{9DD473AD-8F2C-B5B8-0E2C-B876D079473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332543" y="4659594"/>
            <a:ext cx="725495" cy="362748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720658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37" grpId="0"/>
      <p:bldP spid="3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1DC5FC8-ADA8-28C9-9D48-B69A59AF1A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57150"/>
            <a:ext cx="9144000" cy="5079492"/>
          </a:xfrm>
          <a:prstGeom prst="rect">
            <a:avLst/>
          </a:prstGeom>
        </p:spPr>
      </p:pic>
      <p:grpSp>
        <p:nvGrpSpPr>
          <p:cNvPr id="11" name="组合 41">
            <a:extLst>
              <a:ext uri="{FF2B5EF4-FFF2-40B4-BE49-F238E27FC236}">
                <a16:creationId xmlns:a16="http://schemas.microsoft.com/office/drawing/2014/main" id="{698B7258-D17A-6ABB-94FB-D1A9D56C3DCC}"/>
              </a:ext>
            </a:extLst>
          </p:cNvPr>
          <p:cNvGrpSpPr/>
          <p:nvPr/>
        </p:nvGrpSpPr>
        <p:grpSpPr>
          <a:xfrm>
            <a:off x="641689" y="159823"/>
            <a:ext cx="7534316" cy="1545496"/>
            <a:chOff x="1513192" y="1554345"/>
            <a:chExt cx="9542584" cy="2489152"/>
          </a:xfrm>
        </p:grpSpPr>
        <p:sp>
          <p:nvSpPr>
            <p:cNvPr id="12" name="Rectangle 4">
              <a:extLst>
                <a:ext uri="{FF2B5EF4-FFF2-40B4-BE49-F238E27FC236}">
                  <a16:creationId xmlns:a16="http://schemas.microsoft.com/office/drawing/2014/main" id="{F04496C3-720D-7618-FEAE-A03CF6F327A4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en-US" sz="1350" kern="12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3" name="Rectangle 4">
              <a:extLst>
                <a:ext uri="{FF2B5EF4-FFF2-40B4-BE49-F238E27FC236}">
                  <a16:creationId xmlns:a16="http://schemas.microsoft.com/office/drawing/2014/main" id="{57E96D8E-9312-1DB6-C22F-1DF9B4DA2699}"/>
                </a:ext>
              </a:extLst>
            </p:cNvPr>
            <p:cNvSpPr/>
            <p:nvPr/>
          </p:nvSpPr>
          <p:spPr>
            <a:xfrm>
              <a:off x="1706880" y="1727314"/>
              <a:ext cx="9178079" cy="2112677"/>
            </a:xfrm>
            <a:prstGeom prst="roundRect">
              <a:avLst>
                <a:gd name="adj" fmla="val 50000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en-US" sz="1350" kern="12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33BE813E-A264-2B51-F324-8306DC91DE23}"/>
              </a:ext>
            </a:extLst>
          </p:cNvPr>
          <p:cNvSpPr txBox="1"/>
          <p:nvPr/>
        </p:nvSpPr>
        <p:spPr>
          <a:xfrm>
            <a:off x="1102864" y="320123"/>
            <a:ext cx="65801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  <a:defRPr/>
            </a:pPr>
            <a:r>
              <a:rPr lang="en-US" sz="4000" b="1" kern="1200" dirty="0" err="1">
                <a:solidFill>
                  <a:srgbClr val="E2546F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Tính</a:t>
            </a:r>
            <a:r>
              <a:rPr lang="en-US" sz="4000" b="1" kern="1200" dirty="0">
                <a:solidFill>
                  <a:srgbClr val="E2546F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4000" b="1" kern="1200" dirty="0" err="1">
                <a:solidFill>
                  <a:srgbClr val="E2546F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giá</a:t>
            </a:r>
            <a:r>
              <a:rPr lang="en-US" sz="4000" b="1" kern="1200" dirty="0">
                <a:solidFill>
                  <a:srgbClr val="E2546F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4000" b="1" kern="1200" dirty="0" err="1">
                <a:solidFill>
                  <a:srgbClr val="E2546F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trị</a:t>
            </a:r>
            <a:r>
              <a:rPr lang="en-US" sz="4000" b="1" kern="1200" dirty="0">
                <a:solidFill>
                  <a:srgbClr val="E2546F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4000" b="1" kern="1200" dirty="0" err="1">
                <a:solidFill>
                  <a:srgbClr val="E2546F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biểu</a:t>
            </a:r>
            <a:r>
              <a:rPr lang="en-US" sz="4000" b="1" kern="1200" dirty="0">
                <a:solidFill>
                  <a:srgbClr val="E2546F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4000" b="1" kern="1200" dirty="0" err="1">
                <a:solidFill>
                  <a:srgbClr val="E2546F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thức</a:t>
            </a:r>
            <a:r>
              <a:rPr lang="en-US" sz="4000" b="1" kern="1200" dirty="0">
                <a:solidFill>
                  <a:srgbClr val="E2546F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</a:t>
            </a:r>
          </a:p>
          <a:p>
            <a:pPr algn="ctr" defTabSz="685800">
              <a:buClrTx/>
              <a:defRPr/>
            </a:pPr>
            <a:r>
              <a:rPr lang="en-US" sz="4000" b="1" kern="1200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456 - b </a:t>
            </a:r>
            <a:r>
              <a:rPr lang="en-US" sz="4000" b="1" kern="1200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với</a:t>
            </a:r>
            <a:r>
              <a:rPr lang="en-US" sz="4000" b="1" kern="1200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b = 0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C41A2DAD-F389-5975-CA17-D673DACDAB56}"/>
              </a:ext>
            </a:extLst>
          </p:cNvPr>
          <p:cNvGrpSpPr/>
          <p:nvPr/>
        </p:nvGrpSpPr>
        <p:grpSpPr>
          <a:xfrm>
            <a:off x="-68708" y="1784645"/>
            <a:ext cx="6227604" cy="1970703"/>
            <a:chOff x="24085" y="2432689"/>
            <a:chExt cx="8303472" cy="2627604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57E777E1-EEBA-CE62-2337-0E428F292A9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4085" y="2432689"/>
              <a:ext cx="8303472" cy="2627604"/>
            </a:xfrm>
            <a:prstGeom prst="rect">
              <a:avLst/>
            </a:prstGeom>
          </p:spPr>
        </p:pic>
        <p:pic>
          <p:nvPicPr>
            <p:cNvPr id="43" name="图片 14">
              <a:extLst>
                <a:ext uri="{FF2B5EF4-FFF2-40B4-BE49-F238E27FC236}">
                  <a16:creationId xmlns:a16="http://schemas.microsoft.com/office/drawing/2014/main" id="{64BC045D-62E3-13A1-C67F-4409A858A3D5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832" b="79921"/>
            <a:stretch/>
          </p:blipFill>
          <p:spPr>
            <a:xfrm>
              <a:off x="275108" y="3027934"/>
              <a:ext cx="1187127" cy="1330788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4D4C3F9-E1A7-4A5A-5C77-4458EEE79BAF}"/>
              </a:ext>
            </a:extLst>
          </p:cNvPr>
          <p:cNvGrpSpPr/>
          <p:nvPr/>
        </p:nvGrpSpPr>
        <p:grpSpPr>
          <a:xfrm>
            <a:off x="55375" y="3210658"/>
            <a:ext cx="6218459" cy="1924979"/>
            <a:chOff x="60363" y="4288749"/>
            <a:chExt cx="8291279" cy="2566638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4D16D269-C83D-7AB6-9241-D4BB1438FCE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0363" y="4288749"/>
              <a:ext cx="8291279" cy="2566638"/>
            </a:xfrm>
            <a:prstGeom prst="rect">
              <a:avLst/>
            </a:prstGeom>
          </p:spPr>
        </p:pic>
        <p:pic>
          <p:nvPicPr>
            <p:cNvPr id="44" name="图片 15">
              <a:extLst>
                <a:ext uri="{FF2B5EF4-FFF2-40B4-BE49-F238E27FC236}">
                  <a16:creationId xmlns:a16="http://schemas.microsoft.com/office/drawing/2014/main" id="{8DABDC9B-2270-390B-8A10-469DB6FF8117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81" t="-1124" r="59351" b="81045"/>
            <a:stretch/>
          </p:blipFill>
          <p:spPr>
            <a:xfrm>
              <a:off x="108534" y="4856995"/>
              <a:ext cx="1187127" cy="1430145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27613AFB-BB4A-0C2D-6AB7-79FCAB12F0EC}"/>
              </a:ext>
            </a:extLst>
          </p:cNvPr>
          <p:cNvGrpSpPr/>
          <p:nvPr/>
        </p:nvGrpSpPr>
        <p:grpSpPr>
          <a:xfrm>
            <a:off x="4330039" y="1805221"/>
            <a:ext cx="6223031" cy="1929551"/>
            <a:chOff x="5878463" y="2406961"/>
            <a:chExt cx="8297375" cy="2572735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C4B795C8-AB07-AB09-8EE4-A4FE05DF93B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878463" y="2406961"/>
              <a:ext cx="8297375" cy="2572735"/>
            </a:xfrm>
            <a:prstGeom prst="rect">
              <a:avLst/>
            </a:prstGeom>
          </p:spPr>
        </p:pic>
        <p:pic>
          <p:nvPicPr>
            <p:cNvPr id="45" name="图片 16">
              <a:extLst>
                <a:ext uri="{FF2B5EF4-FFF2-40B4-BE49-F238E27FC236}">
                  <a16:creationId xmlns:a16="http://schemas.microsoft.com/office/drawing/2014/main" id="{A8413F0C-0BD2-51BD-9A45-C477D026E084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21" t="-1542" r="39611" b="81463"/>
            <a:stretch/>
          </p:blipFill>
          <p:spPr>
            <a:xfrm>
              <a:off x="6114177" y="2807293"/>
              <a:ext cx="1202436" cy="1272737"/>
            </a:xfrm>
            <a:prstGeom prst="rect">
              <a:avLst/>
            </a:prstGeom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4A94A842-107C-13A6-444E-52E14C8664F1}"/>
              </a:ext>
            </a:extLst>
          </p:cNvPr>
          <p:cNvGrpSpPr/>
          <p:nvPr/>
        </p:nvGrpSpPr>
        <p:grpSpPr>
          <a:xfrm>
            <a:off x="4265905" y="3143871"/>
            <a:ext cx="6223031" cy="1924979"/>
            <a:chOff x="5932730" y="4247347"/>
            <a:chExt cx="8297375" cy="2566638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444FD3F6-7049-C15F-E11D-03645C0DA3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932730" y="4247347"/>
              <a:ext cx="8297375" cy="2566638"/>
            </a:xfrm>
            <a:prstGeom prst="rect">
              <a:avLst/>
            </a:prstGeom>
          </p:spPr>
        </p:pic>
        <p:pic>
          <p:nvPicPr>
            <p:cNvPr id="46" name="图片 17">
              <a:extLst>
                <a:ext uri="{FF2B5EF4-FFF2-40B4-BE49-F238E27FC236}">
                  <a16:creationId xmlns:a16="http://schemas.microsoft.com/office/drawing/2014/main" id="{0851C158-852E-A33B-3818-FCC3BE1AEF51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091" t="-915" r="19741" b="80836"/>
            <a:stretch/>
          </p:blipFill>
          <p:spPr>
            <a:xfrm>
              <a:off x="6234017" y="4768107"/>
              <a:ext cx="1082596" cy="1246608"/>
            </a:xfrm>
            <a:prstGeom prst="rect">
              <a:avLst/>
            </a:prstGeom>
          </p:spPr>
        </p:pic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E2212D96-A716-5310-2D53-A99990A8A486}"/>
              </a:ext>
            </a:extLst>
          </p:cNvPr>
          <p:cNvSpPr txBox="1"/>
          <p:nvPr/>
        </p:nvSpPr>
        <p:spPr>
          <a:xfrm>
            <a:off x="1569279" y="2349250"/>
            <a:ext cx="159532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US" sz="4500" b="1" kern="1200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465</a:t>
            </a:r>
            <a:endParaRPr lang="vi-VN" sz="4500" b="1" kern="1200" dirty="0">
              <a:solidFill>
                <a:srgbClr val="70AD47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982EA57-78B7-A5FC-696E-76843D5D6AB2}"/>
              </a:ext>
            </a:extLst>
          </p:cNvPr>
          <p:cNvSpPr txBox="1"/>
          <p:nvPr/>
        </p:nvSpPr>
        <p:spPr>
          <a:xfrm>
            <a:off x="1569279" y="3814516"/>
            <a:ext cx="159532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US" sz="4500" b="1" kern="1200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0</a:t>
            </a:r>
            <a:endParaRPr lang="vi-VN" sz="4500" b="1" kern="1200" dirty="0">
              <a:solidFill>
                <a:srgbClr val="70AD47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D9DEDF9-D60D-CA8F-8136-DD53E455128F}"/>
              </a:ext>
            </a:extLst>
          </p:cNvPr>
          <p:cNvSpPr txBox="1"/>
          <p:nvPr/>
        </p:nvSpPr>
        <p:spPr>
          <a:xfrm>
            <a:off x="5811469" y="2341675"/>
            <a:ext cx="159532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US" sz="4500" b="1" kern="1200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466</a:t>
            </a:r>
            <a:endParaRPr lang="vi-VN" sz="4500" b="1" kern="1200" dirty="0">
              <a:solidFill>
                <a:srgbClr val="70AD47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A0AD589-F338-4048-6B2C-EC2C7510BEE3}"/>
              </a:ext>
            </a:extLst>
          </p:cNvPr>
          <p:cNvSpPr txBox="1"/>
          <p:nvPr/>
        </p:nvSpPr>
        <p:spPr>
          <a:xfrm>
            <a:off x="5874050" y="3734772"/>
            <a:ext cx="184498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US" sz="4500" b="1" kern="1200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456</a:t>
            </a:r>
            <a:endParaRPr lang="vi-VN" sz="4500" b="1" kern="1200" dirty="0">
              <a:solidFill>
                <a:srgbClr val="70AD47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" name="Picture 1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7387C054-46D5-F43C-7CD7-B6B4EB51804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143"/>
          <a:stretch/>
        </p:blipFill>
        <p:spPr>
          <a:xfrm>
            <a:off x="7132560" y="3555945"/>
            <a:ext cx="1085047" cy="1132021"/>
          </a:xfrm>
          <a:prstGeom prst="rect">
            <a:avLst/>
          </a:prstGeom>
        </p:spPr>
      </p:pic>
      <p:pic>
        <p:nvPicPr>
          <p:cNvPr id="3" name="Picture 2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34C63AA7-FFA6-758B-2D01-F1F0F42E6CB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7080718" y="2123993"/>
            <a:ext cx="988463" cy="1127516"/>
          </a:xfrm>
          <a:prstGeom prst="rect">
            <a:avLst/>
          </a:prstGeom>
        </p:spPr>
      </p:pic>
      <p:pic>
        <p:nvPicPr>
          <p:cNvPr id="4" name="Picture 3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6F7BB585-74B5-658E-0D63-A86408AA2B2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2487555" y="3601743"/>
            <a:ext cx="988463" cy="1127516"/>
          </a:xfrm>
          <a:prstGeom prst="rect">
            <a:avLst/>
          </a:prstGeom>
        </p:spPr>
      </p:pic>
      <p:pic>
        <p:nvPicPr>
          <p:cNvPr id="5" name="Picture 4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5BDC0841-0909-11A7-414E-11770373B8E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2719100" y="2082121"/>
            <a:ext cx="988463" cy="1127516"/>
          </a:xfrm>
          <a:prstGeom prst="rect">
            <a:avLst/>
          </a:prstGeom>
        </p:spPr>
      </p:pic>
      <p:pic>
        <p:nvPicPr>
          <p:cNvPr id="25" name="Picture 24" descr="Icon&#10;&#10;Description automatically generated">
            <a:hlinkClick r:id="rId12" action="ppaction://hlinksldjump"/>
            <a:extLst>
              <a:ext uri="{FF2B5EF4-FFF2-40B4-BE49-F238E27FC236}">
                <a16:creationId xmlns:a16="http://schemas.microsoft.com/office/drawing/2014/main" id="{9DD473AD-8F2C-B5B8-0E2C-B876D079473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332543" y="4659594"/>
            <a:ext cx="725495" cy="362748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433393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37" grpId="0"/>
      <p:bldP spid="3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1DC5FC8-ADA8-28C9-9D48-B69A59AF1A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57150"/>
            <a:ext cx="9144000" cy="5079492"/>
          </a:xfrm>
          <a:prstGeom prst="rect">
            <a:avLst/>
          </a:prstGeom>
        </p:spPr>
      </p:pic>
      <p:grpSp>
        <p:nvGrpSpPr>
          <p:cNvPr id="11" name="组合 41">
            <a:extLst>
              <a:ext uri="{FF2B5EF4-FFF2-40B4-BE49-F238E27FC236}">
                <a16:creationId xmlns:a16="http://schemas.microsoft.com/office/drawing/2014/main" id="{698B7258-D17A-6ABB-94FB-D1A9D56C3DCC}"/>
              </a:ext>
            </a:extLst>
          </p:cNvPr>
          <p:cNvGrpSpPr/>
          <p:nvPr/>
        </p:nvGrpSpPr>
        <p:grpSpPr>
          <a:xfrm>
            <a:off x="641689" y="159823"/>
            <a:ext cx="7534316" cy="1545496"/>
            <a:chOff x="1513192" y="1554345"/>
            <a:chExt cx="9542584" cy="2489152"/>
          </a:xfrm>
        </p:grpSpPr>
        <p:sp>
          <p:nvSpPr>
            <p:cNvPr id="12" name="Rectangle 4">
              <a:extLst>
                <a:ext uri="{FF2B5EF4-FFF2-40B4-BE49-F238E27FC236}">
                  <a16:creationId xmlns:a16="http://schemas.microsoft.com/office/drawing/2014/main" id="{F04496C3-720D-7618-FEAE-A03CF6F327A4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en-US" sz="1350" kern="12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3" name="Rectangle 4">
              <a:extLst>
                <a:ext uri="{FF2B5EF4-FFF2-40B4-BE49-F238E27FC236}">
                  <a16:creationId xmlns:a16="http://schemas.microsoft.com/office/drawing/2014/main" id="{57E96D8E-9312-1DB6-C22F-1DF9B4DA2699}"/>
                </a:ext>
              </a:extLst>
            </p:cNvPr>
            <p:cNvSpPr/>
            <p:nvPr/>
          </p:nvSpPr>
          <p:spPr>
            <a:xfrm>
              <a:off x="1706880" y="1727314"/>
              <a:ext cx="9178079" cy="2112677"/>
            </a:xfrm>
            <a:prstGeom prst="roundRect">
              <a:avLst>
                <a:gd name="adj" fmla="val 50000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en-US" sz="1350" kern="12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34" name="TextBox 12">
            <a:extLst>
              <a:ext uri="{FF2B5EF4-FFF2-40B4-BE49-F238E27FC236}">
                <a16:creationId xmlns:a16="http://schemas.microsoft.com/office/drawing/2014/main" id="{33BE813E-A264-2B51-F324-8306DC91DE23}"/>
              </a:ext>
            </a:extLst>
          </p:cNvPr>
          <p:cNvSpPr txBox="1"/>
          <p:nvPr/>
        </p:nvSpPr>
        <p:spPr>
          <a:xfrm>
            <a:off x="1356491" y="267444"/>
            <a:ext cx="621845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  <a:defRPr/>
            </a:pPr>
            <a:r>
              <a:rPr lang="en-US" sz="4000" b="1" kern="1200" dirty="0" err="1">
                <a:solidFill>
                  <a:srgbClr val="E2546F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Tính</a:t>
            </a:r>
            <a:r>
              <a:rPr lang="en-US" sz="4000" b="1" kern="1200" dirty="0">
                <a:solidFill>
                  <a:srgbClr val="E2546F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4000" b="1" kern="1200" dirty="0" err="1">
                <a:solidFill>
                  <a:srgbClr val="E2546F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giá</a:t>
            </a:r>
            <a:r>
              <a:rPr lang="en-US" sz="4000" b="1" kern="1200" dirty="0">
                <a:solidFill>
                  <a:srgbClr val="E2546F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4000" b="1" kern="1200" dirty="0" err="1">
                <a:solidFill>
                  <a:srgbClr val="E2546F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trị</a:t>
            </a:r>
            <a:r>
              <a:rPr lang="en-US" sz="4000" b="1" kern="1200" dirty="0">
                <a:solidFill>
                  <a:srgbClr val="E2546F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4000" b="1" kern="1200" dirty="0" err="1">
                <a:solidFill>
                  <a:srgbClr val="E2546F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biểu</a:t>
            </a:r>
            <a:r>
              <a:rPr lang="en-US" sz="4000" b="1" kern="1200" dirty="0">
                <a:solidFill>
                  <a:srgbClr val="E2546F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4000" b="1" kern="1200" dirty="0" err="1">
                <a:solidFill>
                  <a:srgbClr val="E2546F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thức</a:t>
            </a:r>
            <a:r>
              <a:rPr lang="en-US" sz="4000" b="1" kern="1200" dirty="0">
                <a:solidFill>
                  <a:srgbClr val="E2546F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</a:p>
          <a:p>
            <a:pPr algn="ctr" defTabSz="685800">
              <a:buClrTx/>
              <a:defRPr/>
            </a:pPr>
            <a:r>
              <a:rPr lang="en-US" sz="4000" b="1" kern="1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335 + m + 40 </a:t>
            </a:r>
            <a:r>
              <a:rPr lang="en-US" sz="4000" b="1" kern="1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với</a:t>
            </a:r>
            <a:r>
              <a:rPr lang="en-US" sz="4000" b="1" kern="1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m = 25</a:t>
            </a:r>
            <a:endParaRPr lang="vi-VN" sz="4000" b="1" kern="1200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47" name="Group 12">
            <a:extLst>
              <a:ext uri="{FF2B5EF4-FFF2-40B4-BE49-F238E27FC236}">
                <a16:creationId xmlns:a16="http://schemas.microsoft.com/office/drawing/2014/main" id="{C41A2DAD-F389-5975-CA17-D673DACDAB56}"/>
              </a:ext>
            </a:extLst>
          </p:cNvPr>
          <p:cNvGrpSpPr/>
          <p:nvPr/>
        </p:nvGrpSpPr>
        <p:grpSpPr>
          <a:xfrm>
            <a:off x="-68708" y="1784645"/>
            <a:ext cx="6227604" cy="1970703"/>
            <a:chOff x="24085" y="2432689"/>
            <a:chExt cx="8303472" cy="2627604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57E777E1-EEBA-CE62-2337-0E428F292A9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4085" y="2432689"/>
              <a:ext cx="8303472" cy="2627604"/>
            </a:xfrm>
            <a:prstGeom prst="rect">
              <a:avLst/>
            </a:prstGeom>
          </p:spPr>
        </p:pic>
        <p:pic>
          <p:nvPicPr>
            <p:cNvPr id="43" name="图片 14">
              <a:extLst>
                <a:ext uri="{FF2B5EF4-FFF2-40B4-BE49-F238E27FC236}">
                  <a16:creationId xmlns:a16="http://schemas.microsoft.com/office/drawing/2014/main" id="{64BC045D-62E3-13A1-C67F-4409A858A3D5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832" b="79921"/>
            <a:stretch/>
          </p:blipFill>
          <p:spPr>
            <a:xfrm>
              <a:off x="275108" y="3027934"/>
              <a:ext cx="1187127" cy="1330788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4D4C3F9-E1A7-4A5A-5C77-4458EEE79BAF}"/>
              </a:ext>
            </a:extLst>
          </p:cNvPr>
          <p:cNvGrpSpPr/>
          <p:nvPr/>
        </p:nvGrpSpPr>
        <p:grpSpPr>
          <a:xfrm>
            <a:off x="55375" y="3210658"/>
            <a:ext cx="6218459" cy="1924979"/>
            <a:chOff x="60363" y="4288749"/>
            <a:chExt cx="8291279" cy="2566638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4D16D269-C83D-7AB6-9241-D4BB1438FCE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0363" y="4288749"/>
              <a:ext cx="8291279" cy="2566638"/>
            </a:xfrm>
            <a:prstGeom prst="rect">
              <a:avLst/>
            </a:prstGeom>
          </p:spPr>
        </p:pic>
        <p:pic>
          <p:nvPicPr>
            <p:cNvPr id="44" name="图片 15">
              <a:extLst>
                <a:ext uri="{FF2B5EF4-FFF2-40B4-BE49-F238E27FC236}">
                  <a16:creationId xmlns:a16="http://schemas.microsoft.com/office/drawing/2014/main" id="{8DABDC9B-2270-390B-8A10-469DB6FF8117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81" t="-1124" r="59351" b="81045"/>
            <a:stretch/>
          </p:blipFill>
          <p:spPr>
            <a:xfrm>
              <a:off x="108534" y="4856995"/>
              <a:ext cx="1187127" cy="1430145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27613AFB-BB4A-0C2D-6AB7-79FCAB12F0EC}"/>
              </a:ext>
            </a:extLst>
          </p:cNvPr>
          <p:cNvGrpSpPr/>
          <p:nvPr/>
        </p:nvGrpSpPr>
        <p:grpSpPr>
          <a:xfrm>
            <a:off x="4330039" y="1805221"/>
            <a:ext cx="6223031" cy="1929551"/>
            <a:chOff x="5878463" y="2406961"/>
            <a:chExt cx="8297375" cy="2572735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C4B795C8-AB07-AB09-8EE4-A4FE05DF93B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878463" y="2406961"/>
              <a:ext cx="8297375" cy="2572735"/>
            </a:xfrm>
            <a:prstGeom prst="rect">
              <a:avLst/>
            </a:prstGeom>
          </p:spPr>
        </p:pic>
        <p:pic>
          <p:nvPicPr>
            <p:cNvPr id="45" name="图片 16">
              <a:extLst>
                <a:ext uri="{FF2B5EF4-FFF2-40B4-BE49-F238E27FC236}">
                  <a16:creationId xmlns:a16="http://schemas.microsoft.com/office/drawing/2014/main" id="{A8413F0C-0BD2-51BD-9A45-C477D026E084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21" t="-1542" r="39611" b="81463"/>
            <a:stretch/>
          </p:blipFill>
          <p:spPr>
            <a:xfrm>
              <a:off x="6114177" y="2807293"/>
              <a:ext cx="1202436" cy="1272737"/>
            </a:xfrm>
            <a:prstGeom prst="rect">
              <a:avLst/>
            </a:prstGeom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4A94A842-107C-13A6-444E-52E14C8664F1}"/>
              </a:ext>
            </a:extLst>
          </p:cNvPr>
          <p:cNvGrpSpPr/>
          <p:nvPr/>
        </p:nvGrpSpPr>
        <p:grpSpPr>
          <a:xfrm>
            <a:off x="4362182" y="3104623"/>
            <a:ext cx="6223031" cy="1924979"/>
            <a:chOff x="5932730" y="4247347"/>
            <a:chExt cx="8297375" cy="2566638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444FD3F6-7049-C15F-E11D-03645C0DA3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932730" y="4247347"/>
              <a:ext cx="8297375" cy="2566638"/>
            </a:xfrm>
            <a:prstGeom prst="rect">
              <a:avLst/>
            </a:prstGeom>
          </p:spPr>
        </p:pic>
        <p:pic>
          <p:nvPicPr>
            <p:cNvPr id="46" name="图片 17">
              <a:extLst>
                <a:ext uri="{FF2B5EF4-FFF2-40B4-BE49-F238E27FC236}">
                  <a16:creationId xmlns:a16="http://schemas.microsoft.com/office/drawing/2014/main" id="{0851C158-852E-A33B-3818-FCC3BE1AEF51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091" t="-915" r="19741" b="80836"/>
            <a:stretch/>
          </p:blipFill>
          <p:spPr>
            <a:xfrm>
              <a:off x="6234017" y="4768107"/>
              <a:ext cx="1082596" cy="1246608"/>
            </a:xfrm>
            <a:prstGeom prst="rect">
              <a:avLst/>
            </a:prstGeom>
          </p:spPr>
        </p:pic>
      </p:grpSp>
      <p:sp>
        <p:nvSpPr>
          <p:cNvPr id="35" name="TextBox 12">
            <a:extLst>
              <a:ext uri="{FF2B5EF4-FFF2-40B4-BE49-F238E27FC236}">
                <a16:creationId xmlns:a16="http://schemas.microsoft.com/office/drawing/2014/main" id="{E2212D96-A716-5310-2D53-A99990A8A486}"/>
              </a:ext>
            </a:extLst>
          </p:cNvPr>
          <p:cNvSpPr txBox="1"/>
          <p:nvPr/>
        </p:nvSpPr>
        <p:spPr>
          <a:xfrm>
            <a:off x="1284944" y="2366668"/>
            <a:ext cx="159532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US" sz="4500" b="1" kern="1200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360</a:t>
            </a:r>
            <a:endParaRPr lang="vi-VN" sz="4500" b="1" kern="1200" dirty="0">
              <a:solidFill>
                <a:srgbClr val="70AD47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982EA57-78B7-A5FC-696E-76843D5D6AB2}"/>
              </a:ext>
            </a:extLst>
          </p:cNvPr>
          <p:cNvSpPr txBox="1"/>
          <p:nvPr/>
        </p:nvSpPr>
        <p:spPr>
          <a:xfrm>
            <a:off x="1304162" y="3782371"/>
            <a:ext cx="159532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US" sz="4500" b="1" kern="1200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400</a:t>
            </a:r>
            <a:endParaRPr lang="vi-VN" sz="4500" b="1" kern="1200" dirty="0">
              <a:solidFill>
                <a:srgbClr val="70AD47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D9DEDF9-D60D-CA8F-8136-DD53E455128F}"/>
              </a:ext>
            </a:extLst>
          </p:cNvPr>
          <p:cNvSpPr txBox="1"/>
          <p:nvPr/>
        </p:nvSpPr>
        <p:spPr>
          <a:xfrm>
            <a:off x="6178922" y="2382124"/>
            <a:ext cx="159532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US" sz="4500" b="1" kern="1200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65</a:t>
            </a:r>
            <a:endParaRPr lang="vi-VN" sz="4500" b="1" kern="1200" dirty="0">
              <a:solidFill>
                <a:srgbClr val="70AD47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A0AD589-F338-4048-6B2C-EC2C7510BEE3}"/>
              </a:ext>
            </a:extLst>
          </p:cNvPr>
          <p:cNvSpPr txBox="1"/>
          <p:nvPr/>
        </p:nvSpPr>
        <p:spPr>
          <a:xfrm>
            <a:off x="5870986" y="3690683"/>
            <a:ext cx="132727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US" sz="4500" b="1" kern="1200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370</a:t>
            </a:r>
            <a:endParaRPr lang="vi-VN" sz="4500" b="1" kern="1200" dirty="0">
              <a:solidFill>
                <a:srgbClr val="70AD47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" name="Picture 1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339C83EC-F87A-88D7-A10A-9D5057CBD4D8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143"/>
          <a:stretch/>
        </p:blipFill>
        <p:spPr>
          <a:xfrm>
            <a:off x="2707672" y="3549787"/>
            <a:ext cx="1085047" cy="1132021"/>
          </a:xfrm>
          <a:prstGeom prst="rect">
            <a:avLst/>
          </a:prstGeom>
        </p:spPr>
      </p:pic>
      <p:pic>
        <p:nvPicPr>
          <p:cNvPr id="3" name="Picture 2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12E4FF2B-2C1A-095B-0BA3-3DF9052B5AD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7080718" y="2123993"/>
            <a:ext cx="988463" cy="1127516"/>
          </a:xfrm>
          <a:prstGeom prst="rect">
            <a:avLst/>
          </a:prstGeom>
        </p:spPr>
      </p:pic>
      <p:pic>
        <p:nvPicPr>
          <p:cNvPr id="4" name="Picture 3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546B26E4-E33C-2AFA-6391-C8EE3967B57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2698691" y="2069631"/>
            <a:ext cx="988463" cy="1127516"/>
          </a:xfrm>
          <a:prstGeom prst="rect">
            <a:avLst/>
          </a:prstGeom>
        </p:spPr>
      </p:pic>
      <p:pic>
        <p:nvPicPr>
          <p:cNvPr id="5" name="Picture 4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76220E86-E2B4-B599-F6A9-DEA21D858BF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7170373" y="3412373"/>
            <a:ext cx="988463" cy="1127516"/>
          </a:xfrm>
          <a:prstGeom prst="rect">
            <a:avLst/>
          </a:prstGeom>
        </p:spPr>
      </p:pic>
      <p:pic>
        <p:nvPicPr>
          <p:cNvPr id="25" name="Picture 24" descr="Icon&#10;&#10;Description automatically generated">
            <a:hlinkClick r:id="rId12" action="ppaction://hlinksldjump"/>
            <a:extLst>
              <a:ext uri="{FF2B5EF4-FFF2-40B4-BE49-F238E27FC236}">
                <a16:creationId xmlns:a16="http://schemas.microsoft.com/office/drawing/2014/main" id="{9DD473AD-8F2C-B5B8-0E2C-B876D079473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332543" y="4659594"/>
            <a:ext cx="725495" cy="362748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41296102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9000"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37" grpId="0"/>
      <p:bldP spid="3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9;p2">
            <a:extLst>
              <a:ext uri="{FF2B5EF4-FFF2-40B4-BE49-F238E27FC236}">
                <a16:creationId xmlns:a16="http://schemas.microsoft.com/office/drawing/2014/main" id="{5B8DD714-91D3-43E7-B60E-013A7BBB016C}"/>
              </a:ext>
            </a:extLst>
          </p:cNvPr>
          <p:cNvSpPr/>
          <p:nvPr/>
        </p:nvSpPr>
        <p:spPr>
          <a:xfrm>
            <a:off x="413977" y="43220"/>
            <a:ext cx="9254244" cy="5143471"/>
          </a:xfrm>
          <a:custGeom>
            <a:avLst/>
            <a:gdLst/>
            <a:ahLst/>
            <a:cxnLst/>
            <a:rect l="l" t="t" r="r" b="b"/>
            <a:pathLst>
              <a:path w="67748" h="49441" extrusionOk="0">
                <a:moveTo>
                  <a:pt x="40003" y="0"/>
                </a:moveTo>
                <a:cubicBezTo>
                  <a:pt x="36827" y="0"/>
                  <a:pt x="33637" y="786"/>
                  <a:pt x="30707" y="2029"/>
                </a:cubicBezTo>
                <a:cubicBezTo>
                  <a:pt x="27849" y="3232"/>
                  <a:pt x="25075" y="4958"/>
                  <a:pt x="23396" y="7566"/>
                </a:cubicBezTo>
                <a:cubicBezTo>
                  <a:pt x="21503" y="10507"/>
                  <a:pt x="21087" y="14388"/>
                  <a:pt x="18539" y="16769"/>
                </a:cubicBezTo>
                <a:cubicBezTo>
                  <a:pt x="15300" y="19794"/>
                  <a:pt x="9811" y="19305"/>
                  <a:pt x="6644" y="22413"/>
                </a:cubicBezTo>
                <a:cubicBezTo>
                  <a:pt x="4144" y="24866"/>
                  <a:pt x="3894" y="28830"/>
                  <a:pt x="4406" y="32307"/>
                </a:cubicBezTo>
                <a:cubicBezTo>
                  <a:pt x="5144" y="37331"/>
                  <a:pt x="8025" y="48226"/>
                  <a:pt x="1" y="49416"/>
                </a:cubicBezTo>
                <a:cubicBezTo>
                  <a:pt x="5692" y="49428"/>
                  <a:pt x="11383" y="49440"/>
                  <a:pt x="17074" y="49440"/>
                </a:cubicBezTo>
                <a:lnTo>
                  <a:pt x="67747" y="49440"/>
                </a:lnTo>
                <a:cubicBezTo>
                  <a:pt x="62366" y="49440"/>
                  <a:pt x="60449" y="45332"/>
                  <a:pt x="60449" y="40534"/>
                </a:cubicBezTo>
                <a:cubicBezTo>
                  <a:pt x="60449" y="35546"/>
                  <a:pt x="64354" y="31057"/>
                  <a:pt x="63580" y="26068"/>
                </a:cubicBezTo>
                <a:cubicBezTo>
                  <a:pt x="63044" y="22675"/>
                  <a:pt x="60318" y="20329"/>
                  <a:pt x="58472" y="17627"/>
                </a:cubicBezTo>
                <a:cubicBezTo>
                  <a:pt x="56424" y="14638"/>
                  <a:pt x="55079" y="11197"/>
                  <a:pt x="53603" y="7911"/>
                </a:cubicBezTo>
                <a:cubicBezTo>
                  <a:pt x="51817" y="3923"/>
                  <a:pt x="47780" y="1196"/>
                  <a:pt x="43506" y="339"/>
                </a:cubicBezTo>
                <a:cubicBezTo>
                  <a:pt x="42350" y="107"/>
                  <a:pt x="41177" y="0"/>
                  <a:pt x="400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54" name="Google Shape;22;p2">
            <a:extLst>
              <a:ext uri="{FF2B5EF4-FFF2-40B4-BE49-F238E27FC236}">
                <a16:creationId xmlns:a16="http://schemas.microsoft.com/office/drawing/2014/main" id="{050E10F2-84A1-4923-BCAF-570E279ED010}"/>
              </a:ext>
            </a:extLst>
          </p:cNvPr>
          <p:cNvGrpSpPr/>
          <p:nvPr/>
        </p:nvGrpSpPr>
        <p:grpSpPr>
          <a:xfrm rot="-822915">
            <a:off x="1187007" y="550235"/>
            <a:ext cx="438181" cy="454907"/>
            <a:chOff x="614950" y="1682850"/>
            <a:chExt cx="438175" cy="454900"/>
          </a:xfrm>
        </p:grpSpPr>
        <p:sp>
          <p:nvSpPr>
            <p:cNvPr id="255" name="Google Shape;23;p2">
              <a:extLst>
                <a:ext uri="{FF2B5EF4-FFF2-40B4-BE49-F238E27FC236}">
                  <a16:creationId xmlns:a16="http://schemas.microsoft.com/office/drawing/2014/main" id="{E665292E-578C-4774-9494-EE9D6CF9F4F0}"/>
                </a:ext>
              </a:extLst>
            </p:cNvPr>
            <p:cNvSpPr/>
            <p:nvPr/>
          </p:nvSpPr>
          <p:spPr>
            <a:xfrm>
              <a:off x="614950" y="1682850"/>
              <a:ext cx="438175" cy="454900"/>
            </a:xfrm>
            <a:custGeom>
              <a:avLst/>
              <a:gdLst/>
              <a:ahLst/>
              <a:cxnLst/>
              <a:rect l="l" t="t" r="r" b="b"/>
              <a:pathLst>
                <a:path w="17527" h="18196" extrusionOk="0">
                  <a:moveTo>
                    <a:pt x="9682" y="1"/>
                  </a:moveTo>
                  <a:cubicBezTo>
                    <a:pt x="6586" y="1"/>
                    <a:pt x="1400" y="4345"/>
                    <a:pt x="762" y="5582"/>
                  </a:cubicBezTo>
                  <a:cubicBezTo>
                    <a:pt x="0" y="7082"/>
                    <a:pt x="2882" y="11261"/>
                    <a:pt x="4084" y="12249"/>
                  </a:cubicBezTo>
                  <a:cubicBezTo>
                    <a:pt x="4502" y="12589"/>
                    <a:pt x="4976" y="12766"/>
                    <a:pt x="5510" y="12766"/>
                  </a:cubicBezTo>
                  <a:cubicBezTo>
                    <a:pt x="6529" y="12766"/>
                    <a:pt x="7767" y="12124"/>
                    <a:pt x="9251" y="10749"/>
                  </a:cubicBezTo>
                  <a:cubicBezTo>
                    <a:pt x="9763" y="10272"/>
                    <a:pt x="10433" y="10032"/>
                    <a:pt x="11064" y="10032"/>
                  </a:cubicBezTo>
                  <a:cubicBezTo>
                    <a:pt x="11961" y="10032"/>
                    <a:pt x="12780" y="10516"/>
                    <a:pt x="12954" y="11487"/>
                  </a:cubicBezTo>
                  <a:cubicBezTo>
                    <a:pt x="13264" y="13142"/>
                    <a:pt x="12347" y="13737"/>
                    <a:pt x="10728" y="14095"/>
                  </a:cubicBezTo>
                  <a:cubicBezTo>
                    <a:pt x="9097" y="14452"/>
                    <a:pt x="7073" y="15333"/>
                    <a:pt x="7680" y="17178"/>
                  </a:cubicBezTo>
                  <a:cubicBezTo>
                    <a:pt x="7910" y="17887"/>
                    <a:pt x="8685" y="18196"/>
                    <a:pt x="9683" y="18196"/>
                  </a:cubicBezTo>
                  <a:cubicBezTo>
                    <a:pt x="11265" y="18196"/>
                    <a:pt x="13407" y="17420"/>
                    <a:pt x="14824" y="16238"/>
                  </a:cubicBezTo>
                  <a:cubicBezTo>
                    <a:pt x="17133" y="14321"/>
                    <a:pt x="17526" y="10761"/>
                    <a:pt x="16336" y="8630"/>
                  </a:cubicBezTo>
                  <a:cubicBezTo>
                    <a:pt x="15497" y="7137"/>
                    <a:pt x="13561" y="6088"/>
                    <a:pt x="11616" y="6088"/>
                  </a:cubicBezTo>
                  <a:cubicBezTo>
                    <a:pt x="10798" y="6088"/>
                    <a:pt x="9979" y="6273"/>
                    <a:pt x="9240" y="6689"/>
                  </a:cubicBezTo>
                  <a:cubicBezTo>
                    <a:pt x="6739" y="8082"/>
                    <a:pt x="6025" y="8749"/>
                    <a:pt x="6025" y="8749"/>
                  </a:cubicBezTo>
                  <a:cubicBezTo>
                    <a:pt x="6025" y="8749"/>
                    <a:pt x="5894" y="7641"/>
                    <a:pt x="5346" y="7129"/>
                  </a:cubicBezTo>
                  <a:cubicBezTo>
                    <a:pt x="5346" y="7129"/>
                    <a:pt x="13621" y="3331"/>
                    <a:pt x="11311" y="664"/>
                  </a:cubicBezTo>
                  <a:cubicBezTo>
                    <a:pt x="10906" y="198"/>
                    <a:pt x="10341" y="1"/>
                    <a:pt x="96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" name="Google Shape;24;p2">
              <a:extLst>
                <a:ext uri="{FF2B5EF4-FFF2-40B4-BE49-F238E27FC236}">
                  <a16:creationId xmlns:a16="http://schemas.microsoft.com/office/drawing/2014/main" id="{0FDE9E8D-FCEB-4259-892A-7030423289C9}"/>
                </a:ext>
              </a:extLst>
            </p:cNvPr>
            <p:cNvSpPr/>
            <p:nvPr/>
          </p:nvSpPr>
          <p:spPr>
            <a:xfrm>
              <a:off x="686375" y="1706975"/>
              <a:ext cx="183400" cy="114275"/>
            </a:xfrm>
            <a:custGeom>
              <a:avLst/>
              <a:gdLst/>
              <a:ahLst/>
              <a:cxnLst/>
              <a:rect l="l" t="t" r="r" b="b"/>
              <a:pathLst>
                <a:path w="7336" h="4571" extrusionOk="0">
                  <a:moveTo>
                    <a:pt x="6697" y="0"/>
                  </a:moveTo>
                  <a:cubicBezTo>
                    <a:pt x="5771" y="0"/>
                    <a:pt x="3285" y="1082"/>
                    <a:pt x="1775" y="2319"/>
                  </a:cubicBezTo>
                  <a:cubicBezTo>
                    <a:pt x="1" y="3759"/>
                    <a:pt x="84" y="4307"/>
                    <a:pt x="322" y="4545"/>
                  </a:cubicBezTo>
                  <a:cubicBezTo>
                    <a:pt x="339" y="4562"/>
                    <a:pt x="366" y="4570"/>
                    <a:pt x="401" y="4570"/>
                  </a:cubicBezTo>
                  <a:cubicBezTo>
                    <a:pt x="862" y="4570"/>
                    <a:pt x="2810" y="3198"/>
                    <a:pt x="4204" y="2402"/>
                  </a:cubicBezTo>
                  <a:cubicBezTo>
                    <a:pt x="5704" y="1545"/>
                    <a:pt x="7335" y="497"/>
                    <a:pt x="7026" y="104"/>
                  </a:cubicBezTo>
                  <a:cubicBezTo>
                    <a:pt x="6972" y="33"/>
                    <a:pt x="6858" y="0"/>
                    <a:pt x="66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" name="Google Shape;25;p2">
              <a:extLst>
                <a:ext uri="{FF2B5EF4-FFF2-40B4-BE49-F238E27FC236}">
                  <a16:creationId xmlns:a16="http://schemas.microsoft.com/office/drawing/2014/main" id="{89113F07-1CB0-4328-92B8-58A6A1DDB230}"/>
                </a:ext>
              </a:extLst>
            </p:cNvPr>
            <p:cNvSpPr/>
            <p:nvPr/>
          </p:nvSpPr>
          <p:spPr>
            <a:xfrm>
              <a:off x="656325" y="1827450"/>
              <a:ext cx="22050" cy="22050"/>
            </a:xfrm>
            <a:custGeom>
              <a:avLst/>
              <a:gdLst/>
              <a:ahLst/>
              <a:cxnLst/>
              <a:rect l="l" t="t" r="r" b="b"/>
              <a:pathLst>
                <a:path w="882" h="882" extrusionOk="0">
                  <a:moveTo>
                    <a:pt x="441" y="0"/>
                  </a:moveTo>
                  <a:cubicBezTo>
                    <a:pt x="203" y="0"/>
                    <a:pt x="0" y="202"/>
                    <a:pt x="0" y="441"/>
                  </a:cubicBezTo>
                  <a:cubicBezTo>
                    <a:pt x="0" y="679"/>
                    <a:pt x="203" y="881"/>
                    <a:pt x="441" y="881"/>
                  </a:cubicBezTo>
                  <a:cubicBezTo>
                    <a:pt x="691" y="881"/>
                    <a:pt x="881" y="679"/>
                    <a:pt x="881" y="441"/>
                  </a:cubicBezTo>
                  <a:cubicBezTo>
                    <a:pt x="881" y="202"/>
                    <a:pt x="691" y="0"/>
                    <a:pt x="441" y="0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58" name="Google Shape;26;p2">
            <a:extLst>
              <a:ext uri="{FF2B5EF4-FFF2-40B4-BE49-F238E27FC236}">
                <a16:creationId xmlns:a16="http://schemas.microsoft.com/office/drawing/2014/main" id="{6EE58B3B-2F3F-42D3-829B-6236F057564F}"/>
              </a:ext>
            </a:extLst>
          </p:cNvPr>
          <p:cNvGrpSpPr/>
          <p:nvPr/>
        </p:nvGrpSpPr>
        <p:grpSpPr>
          <a:xfrm rot="546724">
            <a:off x="219112" y="196368"/>
            <a:ext cx="656845" cy="687258"/>
            <a:chOff x="1761950" y="1669000"/>
            <a:chExt cx="482700" cy="529100"/>
          </a:xfrm>
        </p:grpSpPr>
        <p:sp>
          <p:nvSpPr>
            <p:cNvPr id="259" name="Google Shape;27;p2">
              <a:extLst>
                <a:ext uri="{FF2B5EF4-FFF2-40B4-BE49-F238E27FC236}">
                  <a16:creationId xmlns:a16="http://schemas.microsoft.com/office/drawing/2014/main" id="{4A6ADAC4-987E-4438-A203-1062601ACAAE}"/>
                </a:ext>
              </a:extLst>
            </p:cNvPr>
            <p:cNvSpPr/>
            <p:nvPr/>
          </p:nvSpPr>
          <p:spPr>
            <a:xfrm>
              <a:off x="1761950" y="1669000"/>
              <a:ext cx="482700" cy="529100"/>
            </a:xfrm>
            <a:custGeom>
              <a:avLst/>
              <a:gdLst/>
              <a:ahLst/>
              <a:cxnLst/>
              <a:rect l="l" t="t" r="r" b="b"/>
              <a:pathLst>
                <a:path w="19308" h="21164" extrusionOk="0">
                  <a:moveTo>
                    <a:pt x="8652" y="3590"/>
                  </a:moveTo>
                  <a:cubicBezTo>
                    <a:pt x="9200" y="3590"/>
                    <a:pt x="9762" y="3731"/>
                    <a:pt x="10282" y="4028"/>
                  </a:cubicBezTo>
                  <a:cubicBezTo>
                    <a:pt x="11794" y="4897"/>
                    <a:pt x="12366" y="6767"/>
                    <a:pt x="11532" y="8207"/>
                  </a:cubicBezTo>
                  <a:cubicBezTo>
                    <a:pt x="10983" y="9165"/>
                    <a:pt x="9973" y="9693"/>
                    <a:pt x="8916" y="9693"/>
                  </a:cubicBezTo>
                  <a:cubicBezTo>
                    <a:pt x="8369" y="9693"/>
                    <a:pt x="7809" y="9551"/>
                    <a:pt x="7294" y="9255"/>
                  </a:cubicBezTo>
                  <a:cubicBezTo>
                    <a:pt x="5770" y="8386"/>
                    <a:pt x="5210" y="6517"/>
                    <a:pt x="6043" y="5064"/>
                  </a:cubicBezTo>
                  <a:cubicBezTo>
                    <a:pt x="6592" y="4115"/>
                    <a:pt x="7595" y="3590"/>
                    <a:pt x="8652" y="3590"/>
                  </a:cubicBezTo>
                  <a:close/>
                  <a:moveTo>
                    <a:pt x="8921" y="0"/>
                  </a:moveTo>
                  <a:cubicBezTo>
                    <a:pt x="3425" y="0"/>
                    <a:pt x="1" y="7231"/>
                    <a:pt x="3460" y="11124"/>
                  </a:cubicBezTo>
                  <a:cubicBezTo>
                    <a:pt x="4980" y="12835"/>
                    <a:pt x="6651" y="13348"/>
                    <a:pt x="8108" y="13348"/>
                  </a:cubicBezTo>
                  <a:cubicBezTo>
                    <a:pt x="10292" y="13348"/>
                    <a:pt x="11996" y="12196"/>
                    <a:pt x="11997" y="12196"/>
                  </a:cubicBezTo>
                  <a:lnTo>
                    <a:pt x="11997" y="12196"/>
                  </a:lnTo>
                  <a:cubicBezTo>
                    <a:pt x="11997" y="12196"/>
                    <a:pt x="10818" y="15958"/>
                    <a:pt x="7520" y="16423"/>
                  </a:cubicBezTo>
                  <a:cubicBezTo>
                    <a:pt x="4210" y="16899"/>
                    <a:pt x="1912" y="17518"/>
                    <a:pt x="2305" y="19173"/>
                  </a:cubicBezTo>
                  <a:cubicBezTo>
                    <a:pt x="2626" y="20508"/>
                    <a:pt x="3836" y="21163"/>
                    <a:pt x="5444" y="21163"/>
                  </a:cubicBezTo>
                  <a:cubicBezTo>
                    <a:pt x="8423" y="21163"/>
                    <a:pt x="12767" y="18912"/>
                    <a:pt x="15342" y="14565"/>
                  </a:cubicBezTo>
                  <a:cubicBezTo>
                    <a:pt x="19307" y="7874"/>
                    <a:pt x="17033" y="1873"/>
                    <a:pt x="10592" y="218"/>
                  </a:cubicBezTo>
                  <a:cubicBezTo>
                    <a:pt x="10018" y="69"/>
                    <a:pt x="9460" y="0"/>
                    <a:pt x="89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" name="Google Shape;28;p2">
              <a:extLst>
                <a:ext uri="{FF2B5EF4-FFF2-40B4-BE49-F238E27FC236}">
                  <a16:creationId xmlns:a16="http://schemas.microsoft.com/office/drawing/2014/main" id="{E4DEAEFF-F968-4F37-B8F5-82F50D536156}"/>
                </a:ext>
              </a:extLst>
            </p:cNvPr>
            <p:cNvSpPr/>
            <p:nvPr/>
          </p:nvSpPr>
          <p:spPr>
            <a:xfrm>
              <a:off x="2046075" y="2061100"/>
              <a:ext cx="36350" cy="36050"/>
            </a:xfrm>
            <a:custGeom>
              <a:avLst/>
              <a:gdLst/>
              <a:ahLst/>
              <a:cxnLst/>
              <a:rect l="l" t="t" r="r" b="b"/>
              <a:pathLst>
                <a:path w="1454" h="1442" extrusionOk="0">
                  <a:moveTo>
                    <a:pt x="727" y="0"/>
                  </a:moveTo>
                  <a:cubicBezTo>
                    <a:pt x="322" y="0"/>
                    <a:pt x="1" y="322"/>
                    <a:pt x="1" y="727"/>
                  </a:cubicBezTo>
                  <a:cubicBezTo>
                    <a:pt x="1" y="1120"/>
                    <a:pt x="322" y="1441"/>
                    <a:pt x="727" y="1441"/>
                  </a:cubicBezTo>
                  <a:cubicBezTo>
                    <a:pt x="1132" y="1441"/>
                    <a:pt x="1453" y="1120"/>
                    <a:pt x="1453" y="727"/>
                  </a:cubicBezTo>
                  <a:cubicBezTo>
                    <a:pt x="1453" y="322"/>
                    <a:pt x="1132" y="0"/>
                    <a:pt x="7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" name="Google Shape;29;p2">
              <a:extLst>
                <a:ext uri="{FF2B5EF4-FFF2-40B4-BE49-F238E27FC236}">
                  <a16:creationId xmlns:a16="http://schemas.microsoft.com/office/drawing/2014/main" id="{A2A9D1F9-1308-439E-BC0C-1A3FDA32E536}"/>
                </a:ext>
              </a:extLst>
            </p:cNvPr>
            <p:cNvSpPr/>
            <p:nvPr/>
          </p:nvSpPr>
          <p:spPr>
            <a:xfrm>
              <a:off x="1866425" y="2108000"/>
              <a:ext cx="179675" cy="64750"/>
            </a:xfrm>
            <a:custGeom>
              <a:avLst/>
              <a:gdLst/>
              <a:ahLst/>
              <a:cxnLst/>
              <a:rect l="l" t="t" r="r" b="b"/>
              <a:pathLst>
                <a:path w="7187" h="2590" extrusionOk="0">
                  <a:moveTo>
                    <a:pt x="6473" y="0"/>
                  </a:moveTo>
                  <a:cubicBezTo>
                    <a:pt x="5731" y="0"/>
                    <a:pt x="4264" y="1127"/>
                    <a:pt x="2950" y="1127"/>
                  </a:cubicBezTo>
                  <a:cubicBezTo>
                    <a:pt x="2917" y="1127"/>
                    <a:pt x="2885" y="1126"/>
                    <a:pt x="2853" y="1125"/>
                  </a:cubicBezTo>
                  <a:cubicBezTo>
                    <a:pt x="2772" y="1122"/>
                    <a:pt x="2693" y="1120"/>
                    <a:pt x="2615" y="1120"/>
                  </a:cubicBezTo>
                  <a:cubicBezTo>
                    <a:pt x="1103" y="1120"/>
                    <a:pt x="0" y="1654"/>
                    <a:pt x="555" y="2220"/>
                  </a:cubicBezTo>
                  <a:cubicBezTo>
                    <a:pt x="816" y="2482"/>
                    <a:pt x="1430" y="2589"/>
                    <a:pt x="2132" y="2589"/>
                  </a:cubicBezTo>
                  <a:cubicBezTo>
                    <a:pt x="3028" y="2589"/>
                    <a:pt x="4069" y="2414"/>
                    <a:pt x="4710" y="2161"/>
                  </a:cubicBezTo>
                  <a:cubicBezTo>
                    <a:pt x="5853" y="1708"/>
                    <a:pt x="7187" y="756"/>
                    <a:pt x="6853" y="196"/>
                  </a:cubicBezTo>
                  <a:cubicBezTo>
                    <a:pt x="6770" y="57"/>
                    <a:pt x="6640" y="0"/>
                    <a:pt x="64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66" name="Google Shape;34;p2">
            <a:extLst>
              <a:ext uri="{FF2B5EF4-FFF2-40B4-BE49-F238E27FC236}">
                <a16:creationId xmlns:a16="http://schemas.microsoft.com/office/drawing/2014/main" id="{C6BE5F55-7AF8-4D00-90E1-D3095D60A1E6}"/>
              </a:ext>
            </a:extLst>
          </p:cNvPr>
          <p:cNvGrpSpPr/>
          <p:nvPr/>
        </p:nvGrpSpPr>
        <p:grpSpPr>
          <a:xfrm rot="-822750">
            <a:off x="164298" y="1307038"/>
            <a:ext cx="408183" cy="349991"/>
            <a:chOff x="2321700" y="1787550"/>
            <a:chExt cx="450675" cy="386425"/>
          </a:xfrm>
        </p:grpSpPr>
        <p:sp>
          <p:nvSpPr>
            <p:cNvPr id="267" name="Google Shape;35;p2">
              <a:extLst>
                <a:ext uri="{FF2B5EF4-FFF2-40B4-BE49-F238E27FC236}">
                  <a16:creationId xmlns:a16="http://schemas.microsoft.com/office/drawing/2014/main" id="{4B304194-FE99-4196-8325-7A366099EF59}"/>
                </a:ext>
              </a:extLst>
            </p:cNvPr>
            <p:cNvSpPr/>
            <p:nvPr/>
          </p:nvSpPr>
          <p:spPr>
            <a:xfrm>
              <a:off x="2321700" y="1787550"/>
              <a:ext cx="450675" cy="386425"/>
            </a:xfrm>
            <a:custGeom>
              <a:avLst/>
              <a:gdLst/>
              <a:ahLst/>
              <a:cxnLst/>
              <a:rect l="l" t="t" r="r" b="b"/>
              <a:pathLst>
                <a:path w="18027" h="15457" extrusionOk="0">
                  <a:moveTo>
                    <a:pt x="6484" y="0"/>
                  </a:moveTo>
                  <a:cubicBezTo>
                    <a:pt x="6270" y="0"/>
                    <a:pt x="6046" y="42"/>
                    <a:pt x="5811" y="132"/>
                  </a:cubicBezTo>
                  <a:cubicBezTo>
                    <a:pt x="3465" y="1025"/>
                    <a:pt x="6502" y="6990"/>
                    <a:pt x="6406" y="7216"/>
                  </a:cubicBezTo>
                  <a:cubicBezTo>
                    <a:pt x="6299" y="7442"/>
                    <a:pt x="1" y="8906"/>
                    <a:pt x="1191" y="11514"/>
                  </a:cubicBezTo>
                  <a:cubicBezTo>
                    <a:pt x="1500" y="12194"/>
                    <a:pt x="2065" y="12444"/>
                    <a:pt x="2736" y="12444"/>
                  </a:cubicBezTo>
                  <a:cubicBezTo>
                    <a:pt x="4599" y="12444"/>
                    <a:pt x="7287" y="10521"/>
                    <a:pt x="7644" y="10521"/>
                  </a:cubicBezTo>
                  <a:cubicBezTo>
                    <a:pt x="7654" y="10521"/>
                    <a:pt x="7662" y="10523"/>
                    <a:pt x="7668" y="10526"/>
                  </a:cubicBezTo>
                  <a:cubicBezTo>
                    <a:pt x="7946" y="10654"/>
                    <a:pt x="9383" y="15457"/>
                    <a:pt x="11790" y="15457"/>
                  </a:cubicBezTo>
                  <a:cubicBezTo>
                    <a:pt x="12066" y="15457"/>
                    <a:pt x="12355" y="15393"/>
                    <a:pt x="12657" y="15252"/>
                  </a:cubicBezTo>
                  <a:cubicBezTo>
                    <a:pt x="15586" y="13871"/>
                    <a:pt x="11550" y="9014"/>
                    <a:pt x="11633" y="8775"/>
                  </a:cubicBezTo>
                  <a:cubicBezTo>
                    <a:pt x="11717" y="8549"/>
                    <a:pt x="18027" y="6620"/>
                    <a:pt x="16812" y="4358"/>
                  </a:cubicBezTo>
                  <a:cubicBezTo>
                    <a:pt x="16512" y="3790"/>
                    <a:pt x="15959" y="3579"/>
                    <a:pt x="15293" y="3579"/>
                  </a:cubicBezTo>
                  <a:cubicBezTo>
                    <a:pt x="13348" y="3579"/>
                    <a:pt x="10443" y="5387"/>
                    <a:pt x="10096" y="5387"/>
                  </a:cubicBezTo>
                  <a:cubicBezTo>
                    <a:pt x="10087" y="5387"/>
                    <a:pt x="10079" y="5385"/>
                    <a:pt x="10073" y="5382"/>
                  </a:cubicBezTo>
                  <a:cubicBezTo>
                    <a:pt x="9920" y="5284"/>
                    <a:pt x="8893" y="0"/>
                    <a:pt x="64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" name="Google Shape;36;p2">
              <a:extLst>
                <a:ext uri="{FF2B5EF4-FFF2-40B4-BE49-F238E27FC236}">
                  <a16:creationId xmlns:a16="http://schemas.microsoft.com/office/drawing/2014/main" id="{2E562051-107E-4A7E-AA9A-D38F705B823E}"/>
                </a:ext>
              </a:extLst>
            </p:cNvPr>
            <p:cNvSpPr/>
            <p:nvPr/>
          </p:nvSpPr>
          <p:spPr>
            <a:xfrm>
              <a:off x="2526500" y="1936425"/>
              <a:ext cx="34550" cy="29700"/>
            </a:xfrm>
            <a:custGeom>
              <a:avLst/>
              <a:gdLst/>
              <a:ahLst/>
              <a:cxnLst/>
              <a:rect l="l" t="t" r="r" b="b"/>
              <a:pathLst>
                <a:path w="1382" h="1188" extrusionOk="0">
                  <a:moveTo>
                    <a:pt x="707" y="1"/>
                  </a:moveTo>
                  <a:cubicBezTo>
                    <a:pt x="639" y="1"/>
                    <a:pt x="569" y="11"/>
                    <a:pt x="500" y="34"/>
                  </a:cubicBezTo>
                  <a:cubicBezTo>
                    <a:pt x="179" y="153"/>
                    <a:pt x="0" y="487"/>
                    <a:pt x="107" y="796"/>
                  </a:cubicBezTo>
                  <a:cubicBezTo>
                    <a:pt x="192" y="1040"/>
                    <a:pt x="423" y="1187"/>
                    <a:pt x="674" y="1187"/>
                  </a:cubicBezTo>
                  <a:cubicBezTo>
                    <a:pt x="743" y="1187"/>
                    <a:pt x="813" y="1177"/>
                    <a:pt x="881" y="1154"/>
                  </a:cubicBezTo>
                  <a:cubicBezTo>
                    <a:pt x="1203" y="1035"/>
                    <a:pt x="1381" y="701"/>
                    <a:pt x="1274" y="392"/>
                  </a:cubicBezTo>
                  <a:cubicBezTo>
                    <a:pt x="1190" y="148"/>
                    <a:pt x="959" y="1"/>
                    <a:pt x="707" y="1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" name="Google Shape;37;p2">
              <a:extLst>
                <a:ext uri="{FF2B5EF4-FFF2-40B4-BE49-F238E27FC236}">
                  <a16:creationId xmlns:a16="http://schemas.microsoft.com/office/drawing/2014/main" id="{006E9146-532E-4292-9561-B88901B2B295}"/>
                </a:ext>
              </a:extLst>
            </p:cNvPr>
            <p:cNvSpPr/>
            <p:nvPr/>
          </p:nvSpPr>
          <p:spPr>
            <a:xfrm>
              <a:off x="2485125" y="1819000"/>
              <a:ext cx="57775" cy="104050"/>
            </a:xfrm>
            <a:custGeom>
              <a:avLst/>
              <a:gdLst/>
              <a:ahLst/>
              <a:cxnLst/>
              <a:rect l="l" t="t" r="r" b="b"/>
              <a:pathLst>
                <a:path w="2311" h="4162" extrusionOk="0">
                  <a:moveTo>
                    <a:pt x="591" y="0"/>
                  </a:moveTo>
                  <a:cubicBezTo>
                    <a:pt x="556" y="0"/>
                    <a:pt x="521" y="6"/>
                    <a:pt x="488" y="17"/>
                  </a:cubicBezTo>
                  <a:cubicBezTo>
                    <a:pt x="48" y="159"/>
                    <a:pt x="0" y="1195"/>
                    <a:pt x="369" y="2338"/>
                  </a:cubicBezTo>
                  <a:cubicBezTo>
                    <a:pt x="712" y="3389"/>
                    <a:pt x="1291" y="4162"/>
                    <a:pt x="1725" y="4162"/>
                  </a:cubicBezTo>
                  <a:cubicBezTo>
                    <a:pt x="1758" y="4162"/>
                    <a:pt x="1791" y="4157"/>
                    <a:pt x="1822" y="4148"/>
                  </a:cubicBezTo>
                  <a:cubicBezTo>
                    <a:pt x="2251" y="4005"/>
                    <a:pt x="2310" y="2969"/>
                    <a:pt x="1941" y="1826"/>
                  </a:cubicBezTo>
                  <a:cubicBezTo>
                    <a:pt x="1600" y="771"/>
                    <a:pt x="1016" y="0"/>
                    <a:pt x="591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70" name="Google Shape;38;p2">
            <a:extLst>
              <a:ext uri="{FF2B5EF4-FFF2-40B4-BE49-F238E27FC236}">
                <a16:creationId xmlns:a16="http://schemas.microsoft.com/office/drawing/2014/main" id="{4A31D0B4-76CA-4123-8DF7-5311EA74A7E9}"/>
              </a:ext>
            </a:extLst>
          </p:cNvPr>
          <p:cNvGrpSpPr/>
          <p:nvPr/>
        </p:nvGrpSpPr>
        <p:grpSpPr>
          <a:xfrm rot="-822915">
            <a:off x="500219" y="1102584"/>
            <a:ext cx="1016239" cy="1014109"/>
            <a:chOff x="345025" y="221948"/>
            <a:chExt cx="1016224" cy="1014094"/>
          </a:xfrm>
        </p:grpSpPr>
        <p:sp>
          <p:nvSpPr>
            <p:cNvPr id="271" name="Google Shape;39;p2">
              <a:extLst>
                <a:ext uri="{FF2B5EF4-FFF2-40B4-BE49-F238E27FC236}">
                  <a16:creationId xmlns:a16="http://schemas.microsoft.com/office/drawing/2014/main" id="{1B8D86FC-202E-4505-BD3C-C82E359D7AFD}"/>
                </a:ext>
              </a:extLst>
            </p:cNvPr>
            <p:cNvSpPr/>
            <p:nvPr/>
          </p:nvSpPr>
          <p:spPr>
            <a:xfrm rot="3022827">
              <a:off x="496652" y="364477"/>
              <a:ext cx="712970" cy="729036"/>
            </a:xfrm>
            <a:custGeom>
              <a:avLst/>
              <a:gdLst/>
              <a:ahLst/>
              <a:cxnLst/>
              <a:rect l="l" t="t" r="r" b="b"/>
              <a:pathLst>
                <a:path w="16287" h="16654" extrusionOk="0">
                  <a:moveTo>
                    <a:pt x="6602" y="1"/>
                  </a:moveTo>
                  <a:cubicBezTo>
                    <a:pt x="4440" y="1"/>
                    <a:pt x="2474" y="1200"/>
                    <a:pt x="1536" y="2842"/>
                  </a:cubicBezTo>
                  <a:cubicBezTo>
                    <a:pt x="0" y="5533"/>
                    <a:pt x="310" y="8021"/>
                    <a:pt x="1917" y="8473"/>
                  </a:cubicBezTo>
                  <a:cubicBezTo>
                    <a:pt x="2144" y="8536"/>
                    <a:pt x="2350" y="8566"/>
                    <a:pt x="2539" y="8566"/>
                  </a:cubicBezTo>
                  <a:cubicBezTo>
                    <a:pt x="4027" y="8566"/>
                    <a:pt x="4420" y="6743"/>
                    <a:pt x="4906" y="5211"/>
                  </a:cubicBezTo>
                  <a:cubicBezTo>
                    <a:pt x="5274" y="4041"/>
                    <a:pt x="5978" y="3410"/>
                    <a:pt x="6827" y="3410"/>
                  </a:cubicBezTo>
                  <a:cubicBezTo>
                    <a:pt x="7239" y="3410"/>
                    <a:pt x="7685" y="3558"/>
                    <a:pt x="8144" y="3866"/>
                  </a:cubicBezTo>
                  <a:cubicBezTo>
                    <a:pt x="9549" y="4818"/>
                    <a:pt x="8168" y="8938"/>
                    <a:pt x="7013" y="11057"/>
                  </a:cubicBezTo>
                  <a:cubicBezTo>
                    <a:pt x="5858" y="13165"/>
                    <a:pt x="5037" y="16605"/>
                    <a:pt x="7894" y="16653"/>
                  </a:cubicBezTo>
                  <a:cubicBezTo>
                    <a:pt x="7908" y="16653"/>
                    <a:pt x="7922" y="16653"/>
                    <a:pt x="7936" y="16653"/>
                  </a:cubicBezTo>
                  <a:cubicBezTo>
                    <a:pt x="10817" y="16653"/>
                    <a:pt x="16286" y="11800"/>
                    <a:pt x="15883" y="10378"/>
                  </a:cubicBezTo>
                  <a:cubicBezTo>
                    <a:pt x="15623" y="9451"/>
                    <a:pt x="14750" y="9032"/>
                    <a:pt x="13847" y="9032"/>
                  </a:cubicBezTo>
                  <a:cubicBezTo>
                    <a:pt x="13348" y="9032"/>
                    <a:pt x="12839" y="9160"/>
                    <a:pt x="12419" y="9402"/>
                  </a:cubicBezTo>
                  <a:cubicBezTo>
                    <a:pt x="11668" y="9855"/>
                    <a:pt x="11014" y="10438"/>
                    <a:pt x="10490" y="11140"/>
                  </a:cubicBezTo>
                  <a:cubicBezTo>
                    <a:pt x="10490" y="11140"/>
                    <a:pt x="14157" y="4675"/>
                    <a:pt x="10764" y="1663"/>
                  </a:cubicBezTo>
                  <a:cubicBezTo>
                    <a:pt x="9441" y="489"/>
                    <a:pt x="7982" y="1"/>
                    <a:pt x="66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" name="Google Shape;40;p2">
              <a:extLst>
                <a:ext uri="{FF2B5EF4-FFF2-40B4-BE49-F238E27FC236}">
                  <a16:creationId xmlns:a16="http://schemas.microsoft.com/office/drawing/2014/main" id="{64722046-D687-4652-9E14-8858F79CC9C3}"/>
                </a:ext>
              </a:extLst>
            </p:cNvPr>
            <p:cNvSpPr/>
            <p:nvPr/>
          </p:nvSpPr>
          <p:spPr>
            <a:xfrm rot="3022827">
              <a:off x="774226" y="318054"/>
              <a:ext cx="184557" cy="226056"/>
            </a:xfrm>
            <a:custGeom>
              <a:avLst/>
              <a:gdLst/>
              <a:ahLst/>
              <a:cxnLst/>
              <a:rect l="l" t="t" r="r" b="b"/>
              <a:pathLst>
                <a:path w="4216" h="5164" extrusionOk="0">
                  <a:moveTo>
                    <a:pt x="3680" y="0"/>
                  </a:moveTo>
                  <a:cubicBezTo>
                    <a:pt x="3129" y="0"/>
                    <a:pt x="1983" y="685"/>
                    <a:pt x="1286" y="1779"/>
                  </a:cubicBezTo>
                  <a:cubicBezTo>
                    <a:pt x="429" y="3112"/>
                    <a:pt x="1" y="4887"/>
                    <a:pt x="715" y="5148"/>
                  </a:cubicBezTo>
                  <a:cubicBezTo>
                    <a:pt x="742" y="5159"/>
                    <a:pt x="768" y="5163"/>
                    <a:pt x="794" y="5163"/>
                  </a:cubicBezTo>
                  <a:cubicBezTo>
                    <a:pt x="1353" y="5163"/>
                    <a:pt x="1689" y="2929"/>
                    <a:pt x="2406" y="2053"/>
                  </a:cubicBezTo>
                  <a:cubicBezTo>
                    <a:pt x="3156" y="1124"/>
                    <a:pt x="4215" y="529"/>
                    <a:pt x="3953" y="112"/>
                  </a:cubicBezTo>
                  <a:cubicBezTo>
                    <a:pt x="3902" y="36"/>
                    <a:pt x="3807" y="0"/>
                    <a:pt x="36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" name="Google Shape;41;p2">
              <a:extLst>
                <a:ext uri="{FF2B5EF4-FFF2-40B4-BE49-F238E27FC236}">
                  <a16:creationId xmlns:a16="http://schemas.microsoft.com/office/drawing/2014/main" id="{AB2C4DCD-4B68-4717-B6B7-2FB20966B493}"/>
                </a:ext>
              </a:extLst>
            </p:cNvPr>
            <p:cNvSpPr/>
            <p:nvPr/>
          </p:nvSpPr>
          <p:spPr>
            <a:xfrm rot="3022827">
              <a:off x="1023192" y="438639"/>
              <a:ext cx="36027" cy="35983"/>
            </a:xfrm>
            <a:custGeom>
              <a:avLst/>
              <a:gdLst/>
              <a:ahLst/>
              <a:cxnLst/>
              <a:rect l="l" t="t" r="r" b="b"/>
              <a:pathLst>
                <a:path w="823" h="822" extrusionOk="0">
                  <a:moveTo>
                    <a:pt x="405" y="0"/>
                  </a:moveTo>
                  <a:cubicBezTo>
                    <a:pt x="179" y="0"/>
                    <a:pt x="1" y="191"/>
                    <a:pt x="1" y="417"/>
                  </a:cubicBezTo>
                  <a:cubicBezTo>
                    <a:pt x="1" y="643"/>
                    <a:pt x="179" y="822"/>
                    <a:pt x="405" y="822"/>
                  </a:cubicBezTo>
                  <a:cubicBezTo>
                    <a:pt x="632" y="822"/>
                    <a:pt x="822" y="643"/>
                    <a:pt x="822" y="417"/>
                  </a:cubicBezTo>
                  <a:cubicBezTo>
                    <a:pt x="822" y="191"/>
                    <a:pt x="632" y="0"/>
                    <a:pt x="4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74" name="Google Shape;42;p2">
            <a:extLst>
              <a:ext uri="{FF2B5EF4-FFF2-40B4-BE49-F238E27FC236}">
                <a16:creationId xmlns:a16="http://schemas.microsoft.com/office/drawing/2014/main" id="{CD160847-2172-45B4-90E4-7D53478889C7}"/>
              </a:ext>
            </a:extLst>
          </p:cNvPr>
          <p:cNvSpPr/>
          <p:nvPr/>
        </p:nvSpPr>
        <p:spPr>
          <a:xfrm>
            <a:off x="1139325" y="25077"/>
            <a:ext cx="280152" cy="258246"/>
          </a:xfrm>
          <a:custGeom>
            <a:avLst/>
            <a:gdLst/>
            <a:ahLst/>
            <a:cxnLst/>
            <a:rect l="l" t="t" r="r" b="b"/>
            <a:pathLst>
              <a:path w="3403" h="3137" extrusionOk="0">
                <a:moveTo>
                  <a:pt x="1673" y="0"/>
                </a:moveTo>
                <a:cubicBezTo>
                  <a:pt x="1551" y="0"/>
                  <a:pt x="1429" y="84"/>
                  <a:pt x="1429" y="250"/>
                </a:cubicBezTo>
                <a:cubicBezTo>
                  <a:pt x="1382" y="631"/>
                  <a:pt x="1370" y="1012"/>
                  <a:pt x="1370" y="1405"/>
                </a:cubicBezTo>
                <a:cubicBezTo>
                  <a:pt x="1013" y="1429"/>
                  <a:pt x="655" y="1417"/>
                  <a:pt x="298" y="1453"/>
                </a:cubicBezTo>
                <a:cubicBezTo>
                  <a:pt x="48" y="1453"/>
                  <a:pt x="1" y="1798"/>
                  <a:pt x="239" y="1870"/>
                </a:cubicBezTo>
                <a:cubicBezTo>
                  <a:pt x="620" y="2013"/>
                  <a:pt x="1025" y="2084"/>
                  <a:pt x="1429" y="2096"/>
                </a:cubicBezTo>
                <a:cubicBezTo>
                  <a:pt x="1465" y="2417"/>
                  <a:pt x="1584" y="2715"/>
                  <a:pt x="1751" y="2989"/>
                </a:cubicBezTo>
                <a:cubicBezTo>
                  <a:pt x="1820" y="3090"/>
                  <a:pt x="1924" y="3136"/>
                  <a:pt x="2026" y="3136"/>
                </a:cubicBezTo>
                <a:cubicBezTo>
                  <a:pt x="2189" y="3136"/>
                  <a:pt x="2346" y="3020"/>
                  <a:pt x="2346" y="2822"/>
                </a:cubicBezTo>
                <a:cubicBezTo>
                  <a:pt x="2358" y="2560"/>
                  <a:pt x="2310" y="2298"/>
                  <a:pt x="2227" y="2036"/>
                </a:cubicBezTo>
                <a:cubicBezTo>
                  <a:pt x="2560" y="1989"/>
                  <a:pt x="2882" y="1882"/>
                  <a:pt x="3168" y="1703"/>
                </a:cubicBezTo>
                <a:cubicBezTo>
                  <a:pt x="3402" y="1550"/>
                  <a:pt x="3336" y="1143"/>
                  <a:pt x="3038" y="1143"/>
                </a:cubicBezTo>
                <a:cubicBezTo>
                  <a:pt x="3033" y="1143"/>
                  <a:pt x="3029" y="1143"/>
                  <a:pt x="3025" y="1143"/>
                </a:cubicBezTo>
                <a:cubicBezTo>
                  <a:pt x="2703" y="1167"/>
                  <a:pt x="2382" y="1227"/>
                  <a:pt x="2072" y="1310"/>
                </a:cubicBezTo>
                <a:cubicBezTo>
                  <a:pt x="2001" y="965"/>
                  <a:pt x="1953" y="608"/>
                  <a:pt x="1917" y="250"/>
                </a:cubicBezTo>
                <a:cubicBezTo>
                  <a:pt x="1917" y="84"/>
                  <a:pt x="1795" y="0"/>
                  <a:pt x="167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5" name="Google Shape;43;p2">
            <a:extLst>
              <a:ext uri="{FF2B5EF4-FFF2-40B4-BE49-F238E27FC236}">
                <a16:creationId xmlns:a16="http://schemas.microsoft.com/office/drawing/2014/main" id="{77EFE5B1-C1C7-45C6-B1E5-1D5D5CDF7F53}"/>
              </a:ext>
            </a:extLst>
          </p:cNvPr>
          <p:cNvSpPr/>
          <p:nvPr/>
        </p:nvSpPr>
        <p:spPr>
          <a:xfrm rot="1938657">
            <a:off x="8146029" y="265411"/>
            <a:ext cx="259678" cy="245732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6" name="Google Shape;44;p2">
            <a:extLst>
              <a:ext uri="{FF2B5EF4-FFF2-40B4-BE49-F238E27FC236}">
                <a16:creationId xmlns:a16="http://schemas.microsoft.com/office/drawing/2014/main" id="{5E362E03-6E5C-4E9D-967D-D91751CC264C}"/>
              </a:ext>
            </a:extLst>
          </p:cNvPr>
          <p:cNvSpPr/>
          <p:nvPr/>
        </p:nvSpPr>
        <p:spPr>
          <a:xfrm rot="1938657">
            <a:off x="8364240" y="503658"/>
            <a:ext cx="244370" cy="156769"/>
          </a:xfrm>
          <a:custGeom>
            <a:avLst/>
            <a:gdLst/>
            <a:ahLst/>
            <a:cxnLst/>
            <a:rect l="l" t="t" r="r" b="b"/>
            <a:pathLst>
              <a:path w="3049" h="1956" extrusionOk="0">
                <a:moveTo>
                  <a:pt x="1465" y="0"/>
                </a:moveTo>
                <a:cubicBezTo>
                  <a:pt x="1250" y="143"/>
                  <a:pt x="1191" y="381"/>
                  <a:pt x="1203" y="667"/>
                </a:cubicBezTo>
                <a:cubicBezTo>
                  <a:pt x="893" y="691"/>
                  <a:pt x="584" y="715"/>
                  <a:pt x="274" y="727"/>
                </a:cubicBezTo>
                <a:cubicBezTo>
                  <a:pt x="72" y="727"/>
                  <a:pt x="0" y="1072"/>
                  <a:pt x="226" y="1096"/>
                </a:cubicBezTo>
                <a:cubicBezTo>
                  <a:pt x="572" y="1155"/>
                  <a:pt x="929" y="1179"/>
                  <a:pt x="1286" y="1179"/>
                </a:cubicBezTo>
                <a:cubicBezTo>
                  <a:pt x="1334" y="1381"/>
                  <a:pt x="1405" y="1572"/>
                  <a:pt x="1488" y="1751"/>
                </a:cubicBezTo>
                <a:cubicBezTo>
                  <a:pt x="1545" y="1893"/>
                  <a:pt x="1674" y="1956"/>
                  <a:pt x="1800" y="1956"/>
                </a:cubicBezTo>
                <a:cubicBezTo>
                  <a:pt x="1989" y="1956"/>
                  <a:pt x="2170" y="1813"/>
                  <a:pt x="2084" y="1584"/>
                </a:cubicBezTo>
                <a:cubicBezTo>
                  <a:pt x="2024" y="1441"/>
                  <a:pt x="1965" y="1286"/>
                  <a:pt x="1917" y="1143"/>
                </a:cubicBezTo>
                <a:cubicBezTo>
                  <a:pt x="2286" y="1096"/>
                  <a:pt x="2691" y="1048"/>
                  <a:pt x="2965" y="774"/>
                </a:cubicBezTo>
                <a:cubicBezTo>
                  <a:pt x="3048" y="691"/>
                  <a:pt x="3001" y="548"/>
                  <a:pt x="2893" y="512"/>
                </a:cubicBezTo>
                <a:cubicBezTo>
                  <a:pt x="2792" y="483"/>
                  <a:pt x="2690" y="471"/>
                  <a:pt x="2588" y="471"/>
                </a:cubicBezTo>
                <a:cubicBezTo>
                  <a:pt x="2317" y="471"/>
                  <a:pt x="2042" y="552"/>
                  <a:pt x="1774" y="596"/>
                </a:cubicBezTo>
                <a:cubicBezTo>
                  <a:pt x="1727" y="346"/>
                  <a:pt x="1715" y="155"/>
                  <a:pt x="147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77" name="Google Shape;45;p2">
            <a:extLst>
              <a:ext uri="{FF2B5EF4-FFF2-40B4-BE49-F238E27FC236}">
                <a16:creationId xmlns:a16="http://schemas.microsoft.com/office/drawing/2014/main" id="{E264819E-E285-477C-9886-68E661B1BDE5}"/>
              </a:ext>
            </a:extLst>
          </p:cNvPr>
          <p:cNvGrpSpPr/>
          <p:nvPr/>
        </p:nvGrpSpPr>
        <p:grpSpPr>
          <a:xfrm rot="-1313014">
            <a:off x="2797299" y="4564413"/>
            <a:ext cx="417958" cy="427891"/>
            <a:chOff x="2797650" y="3803725"/>
            <a:chExt cx="787175" cy="819250"/>
          </a:xfrm>
        </p:grpSpPr>
        <p:sp>
          <p:nvSpPr>
            <p:cNvPr id="278" name="Google Shape;46;p2">
              <a:extLst>
                <a:ext uri="{FF2B5EF4-FFF2-40B4-BE49-F238E27FC236}">
                  <a16:creationId xmlns:a16="http://schemas.microsoft.com/office/drawing/2014/main" id="{F95C6A01-C274-4824-8680-A55E53FEC9F2}"/>
                </a:ext>
              </a:extLst>
            </p:cNvPr>
            <p:cNvSpPr/>
            <p:nvPr/>
          </p:nvSpPr>
          <p:spPr>
            <a:xfrm>
              <a:off x="2797650" y="3803725"/>
              <a:ext cx="787175" cy="819250"/>
            </a:xfrm>
            <a:custGeom>
              <a:avLst/>
              <a:gdLst/>
              <a:ahLst/>
              <a:cxnLst/>
              <a:rect l="l" t="t" r="r" b="b"/>
              <a:pathLst>
                <a:path w="31487" h="32770" extrusionOk="0">
                  <a:moveTo>
                    <a:pt x="19368" y="5206"/>
                  </a:moveTo>
                  <a:cubicBezTo>
                    <a:pt x="20885" y="5206"/>
                    <a:pt x="22337" y="6384"/>
                    <a:pt x="22337" y="8157"/>
                  </a:cubicBezTo>
                  <a:cubicBezTo>
                    <a:pt x="22337" y="9788"/>
                    <a:pt x="21015" y="11110"/>
                    <a:pt x="19384" y="11110"/>
                  </a:cubicBezTo>
                  <a:lnTo>
                    <a:pt x="19372" y="11110"/>
                  </a:lnTo>
                  <a:cubicBezTo>
                    <a:pt x="16741" y="11098"/>
                    <a:pt x="15443" y="7919"/>
                    <a:pt x="17301" y="6074"/>
                  </a:cubicBezTo>
                  <a:cubicBezTo>
                    <a:pt x="17904" y="5474"/>
                    <a:pt x="18644" y="5206"/>
                    <a:pt x="19368" y="5206"/>
                  </a:cubicBezTo>
                  <a:close/>
                  <a:moveTo>
                    <a:pt x="14622" y="16964"/>
                  </a:moveTo>
                  <a:cubicBezTo>
                    <a:pt x="15232" y="16964"/>
                    <a:pt x="15847" y="17082"/>
                    <a:pt x="16431" y="17325"/>
                  </a:cubicBezTo>
                  <a:cubicBezTo>
                    <a:pt x="18217" y="18063"/>
                    <a:pt x="19372" y="19802"/>
                    <a:pt x="19372" y="21730"/>
                  </a:cubicBezTo>
                  <a:cubicBezTo>
                    <a:pt x="19372" y="24362"/>
                    <a:pt x="17241" y="26493"/>
                    <a:pt x="14610" y="26493"/>
                  </a:cubicBezTo>
                  <a:cubicBezTo>
                    <a:pt x="12681" y="26493"/>
                    <a:pt x="10943" y="25326"/>
                    <a:pt x="10216" y="23552"/>
                  </a:cubicBezTo>
                  <a:cubicBezTo>
                    <a:pt x="9478" y="21766"/>
                    <a:pt x="9883" y="19718"/>
                    <a:pt x="11240" y="18361"/>
                  </a:cubicBezTo>
                  <a:cubicBezTo>
                    <a:pt x="12158" y="17451"/>
                    <a:pt x="13381" y="16964"/>
                    <a:pt x="14622" y="16964"/>
                  </a:cubicBezTo>
                  <a:close/>
                  <a:moveTo>
                    <a:pt x="19725" y="1"/>
                  </a:moveTo>
                  <a:cubicBezTo>
                    <a:pt x="19020" y="1"/>
                    <a:pt x="18278" y="84"/>
                    <a:pt x="17503" y="263"/>
                  </a:cubicBezTo>
                  <a:cubicBezTo>
                    <a:pt x="7323" y="2621"/>
                    <a:pt x="10812" y="12110"/>
                    <a:pt x="10812" y="12110"/>
                  </a:cubicBezTo>
                  <a:cubicBezTo>
                    <a:pt x="7811" y="12336"/>
                    <a:pt x="1" y="18694"/>
                    <a:pt x="4632" y="27291"/>
                  </a:cubicBezTo>
                  <a:cubicBezTo>
                    <a:pt x="6708" y="31143"/>
                    <a:pt x="10415" y="32769"/>
                    <a:pt x="14135" y="32769"/>
                  </a:cubicBezTo>
                  <a:cubicBezTo>
                    <a:pt x="18716" y="32769"/>
                    <a:pt x="23317" y="30304"/>
                    <a:pt x="24921" y="26493"/>
                  </a:cubicBezTo>
                  <a:cubicBezTo>
                    <a:pt x="27826" y="19587"/>
                    <a:pt x="23885" y="14884"/>
                    <a:pt x="23885" y="14884"/>
                  </a:cubicBezTo>
                  <a:cubicBezTo>
                    <a:pt x="31486" y="12321"/>
                    <a:pt x="28294" y="1"/>
                    <a:pt x="1972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" name="Google Shape;47;p2">
              <a:extLst>
                <a:ext uri="{FF2B5EF4-FFF2-40B4-BE49-F238E27FC236}">
                  <a16:creationId xmlns:a16="http://schemas.microsoft.com/office/drawing/2014/main" id="{400942D3-7225-45B6-8194-072A0A429109}"/>
                </a:ext>
              </a:extLst>
            </p:cNvPr>
            <p:cNvSpPr/>
            <p:nvPr/>
          </p:nvSpPr>
          <p:spPr>
            <a:xfrm>
              <a:off x="3095025" y="3993950"/>
              <a:ext cx="52100" cy="52425"/>
            </a:xfrm>
            <a:custGeom>
              <a:avLst/>
              <a:gdLst/>
              <a:ahLst/>
              <a:cxnLst/>
              <a:rect l="l" t="t" r="r" b="b"/>
              <a:pathLst>
                <a:path w="2084" h="2097" extrusionOk="0">
                  <a:moveTo>
                    <a:pt x="1048" y="1"/>
                  </a:moveTo>
                  <a:cubicBezTo>
                    <a:pt x="465" y="1"/>
                    <a:pt x="0" y="465"/>
                    <a:pt x="0" y="1048"/>
                  </a:cubicBezTo>
                  <a:cubicBezTo>
                    <a:pt x="0" y="1620"/>
                    <a:pt x="465" y="2096"/>
                    <a:pt x="1048" y="2096"/>
                  </a:cubicBezTo>
                  <a:cubicBezTo>
                    <a:pt x="1619" y="2096"/>
                    <a:pt x="2084" y="1620"/>
                    <a:pt x="2084" y="1048"/>
                  </a:cubicBezTo>
                  <a:cubicBezTo>
                    <a:pt x="2084" y="465"/>
                    <a:pt x="1619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" name="Google Shape;48;p2">
              <a:extLst>
                <a:ext uri="{FF2B5EF4-FFF2-40B4-BE49-F238E27FC236}">
                  <a16:creationId xmlns:a16="http://schemas.microsoft.com/office/drawing/2014/main" id="{559358D5-86E5-4837-8E69-A3F6268B23C6}"/>
                </a:ext>
              </a:extLst>
            </p:cNvPr>
            <p:cNvSpPr/>
            <p:nvPr/>
          </p:nvSpPr>
          <p:spPr>
            <a:xfrm>
              <a:off x="2908675" y="4172500"/>
              <a:ext cx="142325" cy="208700"/>
            </a:xfrm>
            <a:custGeom>
              <a:avLst/>
              <a:gdLst/>
              <a:ahLst/>
              <a:cxnLst/>
              <a:rect l="l" t="t" r="r" b="b"/>
              <a:pathLst>
                <a:path w="5693" h="8348" extrusionOk="0">
                  <a:moveTo>
                    <a:pt x="4297" y="1"/>
                  </a:moveTo>
                  <a:cubicBezTo>
                    <a:pt x="3111" y="1"/>
                    <a:pt x="1775" y="1987"/>
                    <a:pt x="1025" y="4170"/>
                  </a:cubicBezTo>
                  <a:cubicBezTo>
                    <a:pt x="239" y="6456"/>
                    <a:pt x="1" y="8110"/>
                    <a:pt x="882" y="8325"/>
                  </a:cubicBezTo>
                  <a:cubicBezTo>
                    <a:pt x="951" y="8340"/>
                    <a:pt x="1015" y="8348"/>
                    <a:pt x="1075" y="8348"/>
                  </a:cubicBezTo>
                  <a:cubicBezTo>
                    <a:pt x="2349" y="8348"/>
                    <a:pt x="1783" y="4988"/>
                    <a:pt x="2966" y="3658"/>
                  </a:cubicBezTo>
                  <a:cubicBezTo>
                    <a:pt x="4204" y="2265"/>
                    <a:pt x="5692" y="217"/>
                    <a:pt x="4466" y="14"/>
                  </a:cubicBezTo>
                  <a:cubicBezTo>
                    <a:pt x="4410" y="5"/>
                    <a:pt x="4354" y="1"/>
                    <a:pt x="42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" name="Google Shape;49;p2">
              <a:extLst>
                <a:ext uri="{FF2B5EF4-FFF2-40B4-BE49-F238E27FC236}">
                  <a16:creationId xmlns:a16="http://schemas.microsoft.com/office/drawing/2014/main" id="{C7F0D977-0CA5-47EC-B58F-1126C6ECCA11}"/>
                </a:ext>
              </a:extLst>
            </p:cNvPr>
            <p:cNvSpPr/>
            <p:nvPr/>
          </p:nvSpPr>
          <p:spPr>
            <a:xfrm>
              <a:off x="3101875" y="3858125"/>
              <a:ext cx="155675" cy="104675"/>
            </a:xfrm>
            <a:custGeom>
              <a:avLst/>
              <a:gdLst/>
              <a:ahLst/>
              <a:cxnLst/>
              <a:rect l="l" t="t" r="r" b="b"/>
              <a:pathLst>
                <a:path w="6227" h="4187" extrusionOk="0">
                  <a:moveTo>
                    <a:pt x="5196" y="1"/>
                  </a:moveTo>
                  <a:cubicBezTo>
                    <a:pt x="4415" y="1"/>
                    <a:pt x="3142" y="589"/>
                    <a:pt x="2179" y="1362"/>
                  </a:cubicBezTo>
                  <a:cubicBezTo>
                    <a:pt x="845" y="2409"/>
                    <a:pt x="0" y="3838"/>
                    <a:pt x="714" y="4148"/>
                  </a:cubicBezTo>
                  <a:cubicBezTo>
                    <a:pt x="776" y="4174"/>
                    <a:pt x="835" y="4186"/>
                    <a:pt x="892" y="4186"/>
                  </a:cubicBezTo>
                  <a:cubicBezTo>
                    <a:pt x="1587" y="4186"/>
                    <a:pt x="2016" y="2368"/>
                    <a:pt x="3512" y="1862"/>
                  </a:cubicBezTo>
                  <a:cubicBezTo>
                    <a:pt x="5144" y="1326"/>
                    <a:pt x="6227" y="945"/>
                    <a:pt x="5822" y="266"/>
                  </a:cubicBezTo>
                  <a:cubicBezTo>
                    <a:pt x="5709" y="82"/>
                    <a:pt x="5487" y="1"/>
                    <a:pt x="51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82" name="Google Shape;50;p2">
            <a:extLst>
              <a:ext uri="{FF2B5EF4-FFF2-40B4-BE49-F238E27FC236}">
                <a16:creationId xmlns:a16="http://schemas.microsoft.com/office/drawing/2014/main" id="{C79A54E3-A997-4818-ADDC-70BCB2179DEC}"/>
              </a:ext>
            </a:extLst>
          </p:cNvPr>
          <p:cNvSpPr/>
          <p:nvPr/>
        </p:nvSpPr>
        <p:spPr>
          <a:xfrm rot="7925529">
            <a:off x="253009" y="3613320"/>
            <a:ext cx="259678" cy="245733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3" name="Google Shape;51;p2">
            <a:extLst>
              <a:ext uri="{FF2B5EF4-FFF2-40B4-BE49-F238E27FC236}">
                <a16:creationId xmlns:a16="http://schemas.microsoft.com/office/drawing/2014/main" id="{3ADBB6A5-4920-4A2C-BCCD-A83ECB4F9C61}"/>
              </a:ext>
            </a:extLst>
          </p:cNvPr>
          <p:cNvSpPr/>
          <p:nvPr/>
        </p:nvSpPr>
        <p:spPr>
          <a:xfrm rot="7925529">
            <a:off x="1351496" y="4748684"/>
            <a:ext cx="244370" cy="156769"/>
          </a:xfrm>
          <a:custGeom>
            <a:avLst/>
            <a:gdLst/>
            <a:ahLst/>
            <a:cxnLst/>
            <a:rect l="l" t="t" r="r" b="b"/>
            <a:pathLst>
              <a:path w="3049" h="1956" extrusionOk="0">
                <a:moveTo>
                  <a:pt x="1465" y="0"/>
                </a:moveTo>
                <a:cubicBezTo>
                  <a:pt x="1250" y="143"/>
                  <a:pt x="1191" y="381"/>
                  <a:pt x="1203" y="667"/>
                </a:cubicBezTo>
                <a:cubicBezTo>
                  <a:pt x="893" y="691"/>
                  <a:pt x="584" y="715"/>
                  <a:pt x="274" y="727"/>
                </a:cubicBezTo>
                <a:cubicBezTo>
                  <a:pt x="72" y="727"/>
                  <a:pt x="0" y="1072"/>
                  <a:pt x="226" y="1096"/>
                </a:cubicBezTo>
                <a:cubicBezTo>
                  <a:pt x="572" y="1155"/>
                  <a:pt x="929" y="1179"/>
                  <a:pt x="1286" y="1179"/>
                </a:cubicBezTo>
                <a:cubicBezTo>
                  <a:pt x="1334" y="1381"/>
                  <a:pt x="1405" y="1572"/>
                  <a:pt x="1488" y="1751"/>
                </a:cubicBezTo>
                <a:cubicBezTo>
                  <a:pt x="1545" y="1893"/>
                  <a:pt x="1674" y="1956"/>
                  <a:pt x="1800" y="1956"/>
                </a:cubicBezTo>
                <a:cubicBezTo>
                  <a:pt x="1989" y="1956"/>
                  <a:pt x="2170" y="1813"/>
                  <a:pt x="2084" y="1584"/>
                </a:cubicBezTo>
                <a:cubicBezTo>
                  <a:pt x="2024" y="1441"/>
                  <a:pt x="1965" y="1286"/>
                  <a:pt x="1917" y="1143"/>
                </a:cubicBezTo>
                <a:cubicBezTo>
                  <a:pt x="2286" y="1096"/>
                  <a:pt x="2691" y="1048"/>
                  <a:pt x="2965" y="774"/>
                </a:cubicBezTo>
                <a:cubicBezTo>
                  <a:pt x="3048" y="691"/>
                  <a:pt x="3001" y="548"/>
                  <a:pt x="2893" y="512"/>
                </a:cubicBezTo>
                <a:cubicBezTo>
                  <a:pt x="2792" y="483"/>
                  <a:pt x="2690" y="471"/>
                  <a:pt x="2588" y="471"/>
                </a:cubicBezTo>
                <a:cubicBezTo>
                  <a:pt x="2317" y="471"/>
                  <a:pt x="2042" y="552"/>
                  <a:pt x="1774" y="596"/>
                </a:cubicBezTo>
                <a:cubicBezTo>
                  <a:pt x="1727" y="346"/>
                  <a:pt x="1715" y="155"/>
                  <a:pt x="147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84" name="Google Shape;52;p2">
            <a:extLst>
              <a:ext uri="{FF2B5EF4-FFF2-40B4-BE49-F238E27FC236}">
                <a16:creationId xmlns:a16="http://schemas.microsoft.com/office/drawing/2014/main" id="{080893DE-24F7-4F41-85D1-7AE4054F535C}"/>
              </a:ext>
            </a:extLst>
          </p:cNvPr>
          <p:cNvGrpSpPr/>
          <p:nvPr/>
        </p:nvGrpSpPr>
        <p:grpSpPr>
          <a:xfrm rot="2390256">
            <a:off x="155961" y="2954282"/>
            <a:ext cx="341244" cy="354176"/>
            <a:chOff x="614950" y="1682850"/>
            <a:chExt cx="438175" cy="454900"/>
          </a:xfrm>
        </p:grpSpPr>
        <p:sp>
          <p:nvSpPr>
            <p:cNvPr id="285" name="Google Shape;53;p2">
              <a:extLst>
                <a:ext uri="{FF2B5EF4-FFF2-40B4-BE49-F238E27FC236}">
                  <a16:creationId xmlns:a16="http://schemas.microsoft.com/office/drawing/2014/main" id="{D3F9C491-B04D-4241-AAD6-6D7153E73D94}"/>
                </a:ext>
              </a:extLst>
            </p:cNvPr>
            <p:cNvSpPr/>
            <p:nvPr/>
          </p:nvSpPr>
          <p:spPr>
            <a:xfrm>
              <a:off x="614950" y="1682850"/>
              <a:ext cx="438175" cy="454900"/>
            </a:xfrm>
            <a:custGeom>
              <a:avLst/>
              <a:gdLst/>
              <a:ahLst/>
              <a:cxnLst/>
              <a:rect l="l" t="t" r="r" b="b"/>
              <a:pathLst>
                <a:path w="17527" h="18196" extrusionOk="0">
                  <a:moveTo>
                    <a:pt x="9682" y="1"/>
                  </a:moveTo>
                  <a:cubicBezTo>
                    <a:pt x="6586" y="1"/>
                    <a:pt x="1400" y="4345"/>
                    <a:pt x="762" y="5582"/>
                  </a:cubicBezTo>
                  <a:cubicBezTo>
                    <a:pt x="0" y="7082"/>
                    <a:pt x="2882" y="11261"/>
                    <a:pt x="4084" y="12249"/>
                  </a:cubicBezTo>
                  <a:cubicBezTo>
                    <a:pt x="4502" y="12589"/>
                    <a:pt x="4976" y="12766"/>
                    <a:pt x="5510" y="12766"/>
                  </a:cubicBezTo>
                  <a:cubicBezTo>
                    <a:pt x="6529" y="12766"/>
                    <a:pt x="7767" y="12124"/>
                    <a:pt x="9251" y="10749"/>
                  </a:cubicBezTo>
                  <a:cubicBezTo>
                    <a:pt x="9763" y="10272"/>
                    <a:pt x="10433" y="10032"/>
                    <a:pt x="11064" y="10032"/>
                  </a:cubicBezTo>
                  <a:cubicBezTo>
                    <a:pt x="11961" y="10032"/>
                    <a:pt x="12780" y="10516"/>
                    <a:pt x="12954" y="11487"/>
                  </a:cubicBezTo>
                  <a:cubicBezTo>
                    <a:pt x="13264" y="13142"/>
                    <a:pt x="12347" y="13737"/>
                    <a:pt x="10728" y="14095"/>
                  </a:cubicBezTo>
                  <a:cubicBezTo>
                    <a:pt x="9097" y="14452"/>
                    <a:pt x="7073" y="15333"/>
                    <a:pt x="7680" y="17178"/>
                  </a:cubicBezTo>
                  <a:cubicBezTo>
                    <a:pt x="7910" y="17887"/>
                    <a:pt x="8685" y="18196"/>
                    <a:pt x="9683" y="18196"/>
                  </a:cubicBezTo>
                  <a:cubicBezTo>
                    <a:pt x="11265" y="18196"/>
                    <a:pt x="13407" y="17420"/>
                    <a:pt x="14824" y="16238"/>
                  </a:cubicBezTo>
                  <a:cubicBezTo>
                    <a:pt x="17133" y="14321"/>
                    <a:pt x="17526" y="10761"/>
                    <a:pt x="16336" y="8630"/>
                  </a:cubicBezTo>
                  <a:cubicBezTo>
                    <a:pt x="15497" y="7137"/>
                    <a:pt x="13561" y="6088"/>
                    <a:pt x="11616" y="6088"/>
                  </a:cubicBezTo>
                  <a:cubicBezTo>
                    <a:pt x="10798" y="6088"/>
                    <a:pt x="9979" y="6273"/>
                    <a:pt x="9240" y="6689"/>
                  </a:cubicBezTo>
                  <a:cubicBezTo>
                    <a:pt x="6739" y="8082"/>
                    <a:pt x="6025" y="8749"/>
                    <a:pt x="6025" y="8749"/>
                  </a:cubicBezTo>
                  <a:cubicBezTo>
                    <a:pt x="6025" y="8749"/>
                    <a:pt x="5894" y="7641"/>
                    <a:pt x="5346" y="7129"/>
                  </a:cubicBezTo>
                  <a:cubicBezTo>
                    <a:pt x="5346" y="7129"/>
                    <a:pt x="13621" y="3331"/>
                    <a:pt x="11311" y="664"/>
                  </a:cubicBezTo>
                  <a:cubicBezTo>
                    <a:pt x="10906" y="198"/>
                    <a:pt x="10341" y="1"/>
                    <a:pt x="96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" name="Google Shape;54;p2">
              <a:extLst>
                <a:ext uri="{FF2B5EF4-FFF2-40B4-BE49-F238E27FC236}">
                  <a16:creationId xmlns:a16="http://schemas.microsoft.com/office/drawing/2014/main" id="{275B2921-8895-4B9B-B2FB-AEA391B47A68}"/>
                </a:ext>
              </a:extLst>
            </p:cNvPr>
            <p:cNvSpPr/>
            <p:nvPr/>
          </p:nvSpPr>
          <p:spPr>
            <a:xfrm>
              <a:off x="686375" y="1706975"/>
              <a:ext cx="183400" cy="114275"/>
            </a:xfrm>
            <a:custGeom>
              <a:avLst/>
              <a:gdLst/>
              <a:ahLst/>
              <a:cxnLst/>
              <a:rect l="l" t="t" r="r" b="b"/>
              <a:pathLst>
                <a:path w="7336" h="4571" extrusionOk="0">
                  <a:moveTo>
                    <a:pt x="6697" y="0"/>
                  </a:moveTo>
                  <a:cubicBezTo>
                    <a:pt x="5771" y="0"/>
                    <a:pt x="3285" y="1082"/>
                    <a:pt x="1775" y="2319"/>
                  </a:cubicBezTo>
                  <a:cubicBezTo>
                    <a:pt x="1" y="3759"/>
                    <a:pt x="84" y="4307"/>
                    <a:pt x="322" y="4545"/>
                  </a:cubicBezTo>
                  <a:cubicBezTo>
                    <a:pt x="339" y="4562"/>
                    <a:pt x="366" y="4570"/>
                    <a:pt x="401" y="4570"/>
                  </a:cubicBezTo>
                  <a:cubicBezTo>
                    <a:pt x="862" y="4570"/>
                    <a:pt x="2810" y="3198"/>
                    <a:pt x="4204" y="2402"/>
                  </a:cubicBezTo>
                  <a:cubicBezTo>
                    <a:pt x="5704" y="1545"/>
                    <a:pt x="7335" y="497"/>
                    <a:pt x="7026" y="104"/>
                  </a:cubicBezTo>
                  <a:cubicBezTo>
                    <a:pt x="6972" y="33"/>
                    <a:pt x="6858" y="0"/>
                    <a:pt x="6697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" name="Google Shape;55;p2">
              <a:extLst>
                <a:ext uri="{FF2B5EF4-FFF2-40B4-BE49-F238E27FC236}">
                  <a16:creationId xmlns:a16="http://schemas.microsoft.com/office/drawing/2014/main" id="{13F0F15E-3D98-4765-B702-65EE755DAEDA}"/>
                </a:ext>
              </a:extLst>
            </p:cNvPr>
            <p:cNvSpPr/>
            <p:nvPr/>
          </p:nvSpPr>
          <p:spPr>
            <a:xfrm>
              <a:off x="656325" y="1827450"/>
              <a:ext cx="22050" cy="22050"/>
            </a:xfrm>
            <a:custGeom>
              <a:avLst/>
              <a:gdLst/>
              <a:ahLst/>
              <a:cxnLst/>
              <a:rect l="l" t="t" r="r" b="b"/>
              <a:pathLst>
                <a:path w="882" h="882" extrusionOk="0">
                  <a:moveTo>
                    <a:pt x="441" y="0"/>
                  </a:moveTo>
                  <a:cubicBezTo>
                    <a:pt x="203" y="0"/>
                    <a:pt x="0" y="202"/>
                    <a:pt x="0" y="441"/>
                  </a:cubicBezTo>
                  <a:cubicBezTo>
                    <a:pt x="0" y="679"/>
                    <a:pt x="203" y="881"/>
                    <a:pt x="441" y="881"/>
                  </a:cubicBezTo>
                  <a:cubicBezTo>
                    <a:pt x="691" y="881"/>
                    <a:pt x="881" y="679"/>
                    <a:pt x="881" y="441"/>
                  </a:cubicBezTo>
                  <a:cubicBezTo>
                    <a:pt x="881" y="202"/>
                    <a:pt x="691" y="0"/>
                    <a:pt x="441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88" name="Google Shape;56;p2">
            <a:extLst>
              <a:ext uri="{FF2B5EF4-FFF2-40B4-BE49-F238E27FC236}">
                <a16:creationId xmlns:a16="http://schemas.microsoft.com/office/drawing/2014/main" id="{85279145-89EE-488C-B747-347B6A34484C}"/>
              </a:ext>
            </a:extLst>
          </p:cNvPr>
          <p:cNvSpPr/>
          <p:nvPr/>
        </p:nvSpPr>
        <p:spPr>
          <a:xfrm rot="7925529">
            <a:off x="6478559" y="4606845"/>
            <a:ext cx="259678" cy="245733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21" name="Google Shape;421;p33"/>
          <p:cNvGrpSpPr/>
          <p:nvPr/>
        </p:nvGrpSpPr>
        <p:grpSpPr>
          <a:xfrm>
            <a:off x="1500635" y="711343"/>
            <a:ext cx="6481743" cy="3772961"/>
            <a:chOff x="2180925" y="540000"/>
            <a:chExt cx="4796700" cy="2370300"/>
          </a:xfrm>
        </p:grpSpPr>
        <p:sp>
          <p:nvSpPr>
            <p:cNvPr id="422" name="Google Shape;422;p33"/>
            <p:cNvSpPr/>
            <p:nvPr/>
          </p:nvSpPr>
          <p:spPr>
            <a:xfrm>
              <a:off x="2180925" y="540000"/>
              <a:ext cx="4796700" cy="2370300"/>
            </a:xfrm>
            <a:prstGeom prst="roundRect">
              <a:avLst>
                <a:gd name="adj" fmla="val 11171"/>
              </a:avLst>
            </a:prstGeom>
            <a:solidFill>
              <a:srgbClr val="784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3" name="Google Shape;423;p33"/>
            <p:cNvSpPr/>
            <p:nvPr/>
          </p:nvSpPr>
          <p:spPr>
            <a:xfrm>
              <a:off x="2479450" y="819175"/>
              <a:ext cx="4198200" cy="1829700"/>
            </a:xfrm>
            <a:prstGeom prst="roundRect">
              <a:avLst>
                <a:gd name="adj" fmla="val 6628"/>
              </a:avLst>
            </a:prstGeom>
            <a:solidFill>
              <a:schemeClr val="accent5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4" name="Google Shape;424;p33"/>
            <p:cNvSpPr/>
            <p:nvPr/>
          </p:nvSpPr>
          <p:spPr>
            <a:xfrm rot="-2509601">
              <a:off x="2306914" y="612850"/>
              <a:ext cx="103467" cy="211973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5" name="Google Shape;425;p33"/>
            <p:cNvSpPr/>
            <p:nvPr/>
          </p:nvSpPr>
          <p:spPr>
            <a:xfrm rot="2282138">
              <a:off x="6703648" y="602412"/>
              <a:ext cx="103221" cy="211468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33"/>
            <p:cNvSpPr/>
            <p:nvPr/>
          </p:nvSpPr>
          <p:spPr>
            <a:xfrm>
              <a:off x="2249000" y="80010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33"/>
            <p:cNvSpPr/>
            <p:nvPr/>
          </p:nvSpPr>
          <p:spPr>
            <a:xfrm>
              <a:off x="2344250" y="262635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1" name="Google Shape;1328;p59">
            <a:extLst>
              <a:ext uri="{FF2B5EF4-FFF2-40B4-BE49-F238E27FC236}">
                <a16:creationId xmlns:a16="http://schemas.microsoft.com/office/drawing/2014/main" id="{BFAB172E-3C71-4453-ABD0-9FDA2B7833AD}"/>
              </a:ext>
            </a:extLst>
          </p:cNvPr>
          <p:cNvGrpSpPr/>
          <p:nvPr/>
        </p:nvGrpSpPr>
        <p:grpSpPr>
          <a:xfrm>
            <a:off x="4024154" y="4690392"/>
            <a:ext cx="1697675" cy="295136"/>
            <a:chOff x="3391175" y="2667000"/>
            <a:chExt cx="3297190" cy="955893"/>
          </a:xfrm>
        </p:grpSpPr>
        <p:sp>
          <p:nvSpPr>
            <p:cNvPr id="82" name="Google Shape;1329;p59">
              <a:extLst>
                <a:ext uri="{FF2B5EF4-FFF2-40B4-BE49-F238E27FC236}">
                  <a16:creationId xmlns:a16="http://schemas.microsoft.com/office/drawing/2014/main" id="{C959B6E0-83F0-42AB-BBD2-01E5ABACA48F}"/>
                </a:ext>
              </a:extLst>
            </p:cNvPr>
            <p:cNvSpPr/>
            <p:nvPr/>
          </p:nvSpPr>
          <p:spPr>
            <a:xfrm>
              <a:off x="3391175" y="2668780"/>
              <a:ext cx="1005774" cy="931938"/>
            </a:xfrm>
            <a:custGeom>
              <a:avLst/>
              <a:gdLst/>
              <a:ahLst/>
              <a:cxnLst/>
              <a:rect l="l" t="t" r="r" b="b"/>
              <a:pathLst>
                <a:path w="20909" h="19374" extrusionOk="0">
                  <a:moveTo>
                    <a:pt x="4324" y="1"/>
                  </a:moveTo>
                  <a:cubicBezTo>
                    <a:pt x="3140" y="1"/>
                    <a:pt x="2013" y="278"/>
                    <a:pt x="1299" y="846"/>
                  </a:cubicBezTo>
                  <a:cubicBezTo>
                    <a:pt x="1" y="1882"/>
                    <a:pt x="656" y="4239"/>
                    <a:pt x="751" y="5632"/>
                  </a:cubicBezTo>
                  <a:cubicBezTo>
                    <a:pt x="965" y="8954"/>
                    <a:pt x="1144" y="12264"/>
                    <a:pt x="1084" y="15598"/>
                  </a:cubicBezTo>
                  <a:cubicBezTo>
                    <a:pt x="1061" y="17336"/>
                    <a:pt x="1144" y="18943"/>
                    <a:pt x="3204" y="19170"/>
                  </a:cubicBezTo>
                  <a:cubicBezTo>
                    <a:pt x="3507" y="19205"/>
                    <a:pt x="3799" y="19226"/>
                    <a:pt x="4077" y="19226"/>
                  </a:cubicBezTo>
                  <a:cubicBezTo>
                    <a:pt x="5374" y="19226"/>
                    <a:pt x="6351" y="18772"/>
                    <a:pt x="6537" y="17253"/>
                  </a:cubicBezTo>
                  <a:cubicBezTo>
                    <a:pt x="6823" y="15038"/>
                    <a:pt x="6621" y="12788"/>
                    <a:pt x="6466" y="10573"/>
                  </a:cubicBezTo>
                  <a:cubicBezTo>
                    <a:pt x="6442" y="10323"/>
                    <a:pt x="6228" y="6418"/>
                    <a:pt x="6240" y="6418"/>
                  </a:cubicBezTo>
                  <a:lnTo>
                    <a:pt x="6240" y="6418"/>
                  </a:lnTo>
                  <a:cubicBezTo>
                    <a:pt x="6454" y="6454"/>
                    <a:pt x="6537" y="6597"/>
                    <a:pt x="6645" y="6775"/>
                  </a:cubicBezTo>
                  <a:cubicBezTo>
                    <a:pt x="6990" y="7347"/>
                    <a:pt x="7097" y="8049"/>
                    <a:pt x="7180" y="8692"/>
                  </a:cubicBezTo>
                  <a:cubicBezTo>
                    <a:pt x="7359" y="10014"/>
                    <a:pt x="7216" y="11359"/>
                    <a:pt x="7430" y="12681"/>
                  </a:cubicBezTo>
                  <a:cubicBezTo>
                    <a:pt x="7716" y="14479"/>
                    <a:pt x="7597" y="16824"/>
                    <a:pt x="8883" y="18265"/>
                  </a:cubicBezTo>
                  <a:cubicBezTo>
                    <a:pt x="9489" y="18935"/>
                    <a:pt x="10432" y="19305"/>
                    <a:pt x="11353" y="19305"/>
                  </a:cubicBezTo>
                  <a:cubicBezTo>
                    <a:pt x="11807" y="19305"/>
                    <a:pt x="12256" y="19215"/>
                    <a:pt x="12657" y="19027"/>
                  </a:cubicBezTo>
                  <a:cubicBezTo>
                    <a:pt x="14157" y="18289"/>
                    <a:pt x="13943" y="16276"/>
                    <a:pt x="14157" y="14871"/>
                  </a:cubicBezTo>
                  <a:cubicBezTo>
                    <a:pt x="14527" y="12335"/>
                    <a:pt x="14884" y="9776"/>
                    <a:pt x="15431" y="7275"/>
                  </a:cubicBezTo>
                  <a:cubicBezTo>
                    <a:pt x="15479" y="7085"/>
                    <a:pt x="15562" y="6847"/>
                    <a:pt x="15753" y="6799"/>
                  </a:cubicBezTo>
                  <a:cubicBezTo>
                    <a:pt x="15776" y="6794"/>
                    <a:pt x="15798" y="6791"/>
                    <a:pt x="15820" y="6791"/>
                  </a:cubicBezTo>
                  <a:cubicBezTo>
                    <a:pt x="15994" y="6791"/>
                    <a:pt x="16145" y="6949"/>
                    <a:pt x="16229" y="7097"/>
                  </a:cubicBezTo>
                  <a:cubicBezTo>
                    <a:pt x="16491" y="7561"/>
                    <a:pt x="16491" y="8121"/>
                    <a:pt x="16479" y="8656"/>
                  </a:cubicBezTo>
                  <a:cubicBezTo>
                    <a:pt x="16408" y="10657"/>
                    <a:pt x="16182" y="12645"/>
                    <a:pt x="15801" y="14621"/>
                  </a:cubicBezTo>
                  <a:cubicBezTo>
                    <a:pt x="15634" y="15431"/>
                    <a:pt x="15455" y="16253"/>
                    <a:pt x="15539" y="17086"/>
                  </a:cubicBezTo>
                  <a:cubicBezTo>
                    <a:pt x="15610" y="17908"/>
                    <a:pt x="16015" y="18753"/>
                    <a:pt x="16753" y="19134"/>
                  </a:cubicBezTo>
                  <a:cubicBezTo>
                    <a:pt x="17092" y="19311"/>
                    <a:pt x="17473" y="19374"/>
                    <a:pt x="17861" y="19374"/>
                  </a:cubicBezTo>
                  <a:cubicBezTo>
                    <a:pt x="18127" y="19374"/>
                    <a:pt x="18397" y="19344"/>
                    <a:pt x="18658" y="19301"/>
                  </a:cubicBezTo>
                  <a:cubicBezTo>
                    <a:pt x="19408" y="19182"/>
                    <a:pt x="20218" y="18931"/>
                    <a:pt x="20599" y="18277"/>
                  </a:cubicBezTo>
                  <a:cubicBezTo>
                    <a:pt x="20908" y="17753"/>
                    <a:pt x="20861" y="17086"/>
                    <a:pt x="20813" y="16491"/>
                  </a:cubicBezTo>
                  <a:cubicBezTo>
                    <a:pt x="20492" y="12431"/>
                    <a:pt x="20444" y="8359"/>
                    <a:pt x="20694" y="4287"/>
                  </a:cubicBezTo>
                  <a:cubicBezTo>
                    <a:pt x="20742" y="3299"/>
                    <a:pt x="20789" y="2203"/>
                    <a:pt x="20134" y="1465"/>
                  </a:cubicBezTo>
                  <a:cubicBezTo>
                    <a:pt x="19872" y="1191"/>
                    <a:pt x="19551" y="977"/>
                    <a:pt x="19182" y="858"/>
                  </a:cubicBezTo>
                  <a:cubicBezTo>
                    <a:pt x="18932" y="763"/>
                    <a:pt x="18682" y="703"/>
                    <a:pt x="18420" y="667"/>
                  </a:cubicBezTo>
                  <a:cubicBezTo>
                    <a:pt x="18180" y="633"/>
                    <a:pt x="17939" y="616"/>
                    <a:pt x="17698" y="616"/>
                  </a:cubicBezTo>
                  <a:cubicBezTo>
                    <a:pt x="15677" y="616"/>
                    <a:pt x="13679" y="1788"/>
                    <a:pt x="12764" y="3596"/>
                  </a:cubicBezTo>
                  <a:cubicBezTo>
                    <a:pt x="11490" y="6097"/>
                    <a:pt x="12276" y="9180"/>
                    <a:pt x="11324" y="11800"/>
                  </a:cubicBezTo>
                  <a:cubicBezTo>
                    <a:pt x="11229" y="12062"/>
                    <a:pt x="11098" y="12347"/>
                    <a:pt x="10848" y="12466"/>
                  </a:cubicBezTo>
                  <a:cubicBezTo>
                    <a:pt x="10766" y="12507"/>
                    <a:pt x="10691" y="12526"/>
                    <a:pt x="10624" y="12526"/>
                  </a:cubicBezTo>
                  <a:cubicBezTo>
                    <a:pt x="9840" y="12526"/>
                    <a:pt x="9998" y="9979"/>
                    <a:pt x="9955" y="9573"/>
                  </a:cubicBezTo>
                  <a:lnTo>
                    <a:pt x="9407" y="3894"/>
                  </a:lnTo>
                  <a:cubicBezTo>
                    <a:pt x="9347" y="3263"/>
                    <a:pt x="9288" y="2620"/>
                    <a:pt x="8990" y="2072"/>
                  </a:cubicBezTo>
                  <a:cubicBezTo>
                    <a:pt x="8258" y="710"/>
                    <a:pt x="6218" y="1"/>
                    <a:pt x="4324" y="1"/>
                  </a:cubicBezTo>
                  <a:close/>
                </a:path>
              </a:pathLst>
            </a:custGeom>
            <a:solidFill>
              <a:srgbClr val="EE4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1330;p59">
              <a:extLst>
                <a:ext uri="{FF2B5EF4-FFF2-40B4-BE49-F238E27FC236}">
                  <a16:creationId xmlns:a16="http://schemas.microsoft.com/office/drawing/2014/main" id="{7754CD0D-F331-4454-9E84-673697A2B184}"/>
                </a:ext>
              </a:extLst>
            </p:cNvPr>
            <p:cNvSpPr/>
            <p:nvPr/>
          </p:nvSpPr>
          <p:spPr>
            <a:xfrm>
              <a:off x="5150011" y="2667000"/>
              <a:ext cx="725097" cy="936700"/>
            </a:xfrm>
            <a:custGeom>
              <a:avLst/>
              <a:gdLst/>
              <a:ahLst/>
              <a:cxnLst/>
              <a:rect l="l" t="t" r="r" b="b"/>
              <a:pathLst>
                <a:path w="15074" h="19473" extrusionOk="0">
                  <a:moveTo>
                    <a:pt x="10639" y="1"/>
                  </a:moveTo>
                  <a:cubicBezTo>
                    <a:pt x="8699" y="1"/>
                    <a:pt x="6758" y="456"/>
                    <a:pt x="4810" y="456"/>
                  </a:cubicBezTo>
                  <a:cubicBezTo>
                    <a:pt x="4751" y="456"/>
                    <a:pt x="4691" y="455"/>
                    <a:pt x="4632" y="454"/>
                  </a:cubicBezTo>
                  <a:cubicBezTo>
                    <a:pt x="4289" y="451"/>
                    <a:pt x="3932" y="437"/>
                    <a:pt x="3575" y="437"/>
                  </a:cubicBezTo>
                  <a:cubicBezTo>
                    <a:pt x="2629" y="437"/>
                    <a:pt x="1688" y="535"/>
                    <a:pt x="1048" y="1192"/>
                  </a:cubicBezTo>
                  <a:cubicBezTo>
                    <a:pt x="667" y="1585"/>
                    <a:pt x="476" y="2121"/>
                    <a:pt x="321" y="2645"/>
                  </a:cubicBezTo>
                  <a:cubicBezTo>
                    <a:pt x="143" y="3264"/>
                    <a:pt x="0" y="3931"/>
                    <a:pt x="131" y="4562"/>
                  </a:cubicBezTo>
                  <a:cubicBezTo>
                    <a:pt x="341" y="5579"/>
                    <a:pt x="1097" y="5914"/>
                    <a:pt x="1934" y="5914"/>
                  </a:cubicBezTo>
                  <a:cubicBezTo>
                    <a:pt x="2283" y="5914"/>
                    <a:pt x="2645" y="5856"/>
                    <a:pt x="2988" y="5764"/>
                  </a:cubicBezTo>
                  <a:cubicBezTo>
                    <a:pt x="3266" y="5690"/>
                    <a:pt x="3505" y="5654"/>
                    <a:pt x="3710" y="5654"/>
                  </a:cubicBezTo>
                  <a:cubicBezTo>
                    <a:pt x="4611" y="5654"/>
                    <a:pt x="4831" y="6349"/>
                    <a:pt x="4608" y="7455"/>
                  </a:cubicBezTo>
                  <a:cubicBezTo>
                    <a:pt x="4417" y="8348"/>
                    <a:pt x="4453" y="9348"/>
                    <a:pt x="4405" y="10265"/>
                  </a:cubicBezTo>
                  <a:cubicBezTo>
                    <a:pt x="4262" y="12730"/>
                    <a:pt x="3750" y="15385"/>
                    <a:pt x="4334" y="17825"/>
                  </a:cubicBezTo>
                  <a:cubicBezTo>
                    <a:pt x="4621" y="19027"/>
                    <a:pt x="5578" y="19473"/>
                    <a:pt x="6624" y="19473"/>
                  </a:cubicBezTo>
                  <a:cubicBezTo>
                    <a:pt x="7443" y="19473"/>
                    <a:pt x="8317" y="19199"/>
                    <a:pt x="8965" y="18802"/>
                  </a:cubicBezTo>
                  <a:cubicBezTo>
                    <a:pt x="9406" y="18552"/>
                    <a:pt x="9739" y="18159"/>
                    <a:pt x="9906" y="17683"/>
                  </a:cubicBezTo>
                  <a:cubicBezTo>
                    <a:pt x="10466" y="15801"/>
                    <a:pt x="10144" y="13682"/>
                    <a:pt x="10108" y="11753"/>
                  </a:cubicBezTo>
                  <a:cubicBezTo>
                    <a:pt x="10073" y="9503"/>
                    <a:pt x="10085" y="7265"/>
                    <a:pt x="10144" y="5014"/>
                  </a:cubicBezTo>
                  <a:lnTo>
                    <a:pt x="10144" y="5014"/>
                  </a:lnTo>
                  <a:cubicBezTo>
                    <a:pt x="10137" y="5351"/>
                    <a:pt x="10419" y="5474"/>
                    <a:pt x="10829" y="5474"/>
                  </a:cubicBezTo>
                  <a:cubicBezTo>
                    <a:pt x="11796" y="5474"/>
                    <a:pt x="13472" y="4792"/>
                    <a:pt x="13740" y="4633"/>
                  </a:cubicBezTo>
                  <a:cubicBezTo>
                    <a:pt x="14418" y="4217"/>
                    <a:pt x="14990" y="3538"/>
                    <a:pt x="15026" y="2740"/>
                  </a:cubicBezTo>
                  <a:cubicBezTo>
                    <a:pt x="15073" y="1990"/>
                    <a:pt x="14633" y="1252"/>
                    <a:pt x="14014" y="811"/>
                  </a:cubicBezTo>
                  <a:cubicBezTo>
                    <a:pt x="13978" y="776"/>
                    <a:pt x="13930" y="752"/>
                    <a:pt x="13883" y="716"/>
                  </a:cubicBezTo>
                  <a:cubicBezTo>
                    <a:pt x="13287" y="335"/>
                    <a:pt x="12585" y="157"/>
                    <a:pt x="11894" y="73"/>
                  </a:cubicBezTo>
                  <a:cubicBezTo>
                    <a:pt x="11476" y="22"/>
                    <a:pt x="11057" y="1"/>
                    <a:pt x="10639" y="1"/>
                  </a:cubicBezTo>
                  <a:close/>
                </a:path>
              </a:pathLst>
            </a:custGeom>
            <a:solidFill>
              <a:srgbClr val="73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1331;p59">
              <a:extLst>
                <a:ext uri="{FF2B5EF4-FFF2-40B4-BE49-F238E27FC236}">
                  <a16:creationId xmlns:a16="http://schemas.microsoft.com/office/drawing/2014/main" id="{64B24BC9-205B-4280-912C-2A6E24B64ED4}"/>
                </a:ext>
              </a:extLst>
            </p:cNvPr>
            <p:cNvSpPr/>
            <p:nvPr/>
          </p:nvSpPr>
          <p:spPr>
            <a:xfrm>
              <a:off x="5878463" y="2687684"/>
              <a:ext cx="809902" cy="911735"/>
            </a:xfrm>
            <a:custGeom>
              <a:avLst/>
              <a:gdLst/>
              <a:ahLst/>
              <a:cxnLst/>
              <a:rect l="l" t="t" r="r" b="b"/>
              <a:pathLst>
                <a:path w="16837" h="18954" extrusionOk="0">
                  <a:moveTo>
                    <a:pt x="13593" y="0"/>
                  </a:moveTo>
                  <a:cubicBezTo>
                    <a:pt x="13579" y="0"/>
                    <a:pt x="13564" y="0"/>
                    <a:pt x="13550" y="0"/>
                  </a:cubicBezTo>
                  <a:cubicBezTo>
                    <a:pt x="10693" y="48"/>
                    <a:pt x="10574" y="2179"/>
                    <a:pt x="11133" y="4430"/>
                  </a:cubicBezTo>
                  <a:cubicBezTo>
                    <a:pt x="11252" y="4965"/>
                    <a:pt x="11526" y="5918"/>
                    <a:pt x="11324" y="6454"/>
                  </a:cubicBezTo>
                  <a:cubicBezTo>
                    <a:pt x="11167" y="6856"/>
                    <a:pt x="10568" y="6942"/>
                    <a:pt x="9981" y="6942"/>
                  </a:cubicBezTo>
                  <a:cubicBezTo>
                    <a:pt x="9542" y="6942"/>
                    <a:pt x="9110" y="6894"/>
                    <a:pt x="8871" y="6894"/>
                  </a:cubicBezTo>
                  <a:cubicBezTo>
                    <a:pt x="8317" y="6902"/>
                    <a:pt x="7045" y="7651"/>
                    <a:pt x="6178" y="7651"/>
                  </a:cubicBezTo>
                  <a:cubicBezTo>
                    <a:pt x="5777" y="7651"/>
                    <a:pt x="5463" y="7492"/>
                    <a:pt x="5347" y="7025"/>
                  </a:cubicBezTo>
                  <a:cubicBezTo>
                    <a:pt x="5299" y="6751"/>
                    <a:pt x="5323" y="6466"/>
                    <a:pt x="5418" y="6204"/>
                  </a:cubicBezTo>
                  <a:cubicBezTo>
                    <a:pt x="5704" y="5108"/>
                    <a:pt x="6906" y="2334"/>
                    <a:pt x="5775" y="1334"/>
                  </a:cubicBezTo>
                  <a:cubicBezTo>
                    <a:pt x="5264" y="494"/>
                    <a:pt x="4464" y="90"/>
                    <a:pt x="3607" y="90"/>
                  </a:cubicBezTo>
                  <a:cubicBezTo>
                    <a:pt x="3128" y="90"/>
                    <a:pt x="2630" y="217"/>
                    <a:pt x="2156" y="465"/>
                  </a:cubicBezTo>
                  <a:cubicBezTo>
                    <a:pt x="1" y="1584"/>
                    <a:pt x="322" y="4846"/>
                    <a:pt x="441" y="6858"/>
                  </a:cubicBezTo>
                  <a:cubicBezTo>
                    <a:pt x="513" y="8073"/>
                    <a:pt x="656" y="9287"/>
                    <a:pt x="810" y="10502"/>
                  </a:cubicBezTo>
                  <a:cubicBezTo>
                    <a:pt x="977" y="11907"/>
                    <a:pt x="763" y="13324"/>
                    <a:pt x="656" y="14728"/>
                  </a:cubicBezTo>
                  <a:cubicBezTo>
                    <a:pt x="572" y="15919"/>
                    <a:pt x="537" y="17217"/>
                    <a:pt x="1441" y="18110"/>
                  </a:cubicBezTo>
                  <a:cubicBezTo>
                    <a:pt x="1998" y="18666"/>
                    <a:pt x="2966" y="18954"/>
                    <a:pt x="3833" y="18954"/>
                  </a:cubicBezTo>
                  <a:cubicBezTo>
                    <a:pt x="4135" y="18954"/>
                    <a:pt x="4424" y="18919"/>
                    <a:pt x="4680" y="18848"/>
                  </a:cubicBezTo>
                  <a:cubicBezTo>
                    <a:pt x="6347" y="18408"/>
                    <a:pt x="6311" y="16407"/>
                    <a:pt x="6240" y="15026"/>
                  </a:cubicBezTo>
                  <a:cubicBezTo>
                    <a:pt x="6144" y="13050"/>
                    <a:pt x="5216" y="11157"/>
                    <a:pt x="7978" y="10930"/>
                  </a:cubicBezTo>
                  <a:cubicBezTo>
                    <a:pt x="8340" y="10899"/>
                    <a:pt x="9170" y="10765"/>
                    <a:pt x="9923" y="10765"/>
                  </a:cubicBezTo>
                  <a:cubicBezTo>
                    <a:pt x="10582" y="10765"/>
                    <a:pt x="11182" y="10867"/>
                    <a:pt x="11359" y="11228"/>
                  </a:cubicBezTo>
                  <a:cubicBezTo>
                    <a:pt x="11502" y="11526"/>
                    <a:pt x="11455" y="11871"/>
                    <a:pt x="11395" y="12192"/>
                  </a:cubicBezTo>
                  <a:cubicBezTo>
                    <a:pt x="11002" y="14312"/>
                    <a:pt x="9859" y="17931"/>
                    <a:pt x="12883" y="18622"/>
                  </a:cubicBezTo>
                  <a:cubicBezTo>
                    <a:pt x="13194" y="18687"/>
                    <a:pt x="13732" y="18758"/>
                    <a:pt x="14275" y="18758"/>
                  </a:cubicBezTo>
                  <a:cubicBezTo>
                    <a:pt x="14918" y="18758"/>
                    <a:pt x="15569" y="18659"/>
                    <a:pt x="15860" y="18336"/>
                  </a:cubicBezTo>
                  <a:cubicBezTo>
                    <a:pt x="15979" y="18181"/>
                    <a:pt x="16062" y="18015"/>
                    <a:pt x="16110" y="17848"/>
                  </a:cubicBezTo>
                  <a:cubicBezTo>
                    <a:pt x="16836" y="15633"/>
                    <a:pt x="16372" y="13324"/>
                    <a:pt x="16241" y="11061"/>
                  </a:cubicBezTo>
                  <a:cubicBezTo>
                    <a:pt x="16181" y="10216"/>
                    <a:pt x="16158" y="9383"/>
                    <a:pt x="16181" y="8549"/>
                  </a:cubicBezTo>
                  <a:cubicBezTo>
                    <a:pt x="16217" y="6287"/>
                    <a:pt x="16824" y="4108"/>
                    <a:pt x="16515" y="1834"/>
                  </a:cubicBezTo>
                  <a:cubicBezTo>
                    <a:pt x="16338" y="481"/>
                    <a:pt x="14768" y="0"/>
                    <a:pt x="13593" y="0"/>
                  </a:cubicBezTo>
                  <a:close/>
                </a:path>
              </a:pathLst>
            </a:custGeom>
            <a:solidFill>
              <a:srgbClr val="B872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1332;p59">
              <a:extLst>
                <a:ext uri="{FF2B5EF4-FFF2-40B4-BE49-F238E27FC236}">
                  <a16:creationId xmlns:a16="http://schemas.microsoft.com/office/drawing/2014/main" id="{5CED66AE-2F8A-43D1-AC78-CBFB61D9A857}"/>
                </a:ext>
              </a:extLst>
            </p:cNvPr>
            <p:cNvSpPr/>
            <p:nvPr/>
          </p:nvSpPr>
          <p:spPr>
            <a:xfrm>
              <a:off x="4390583" y="2690955"/>
              <a:ext cx="888309" cy="931938"/>
            </a:xfrm>
            <a:custGeom>
              <a:avLst/>
              <a:gdLst/>
              <a:ahLst/>
              <a:cxnLst/>
              <a:rect l="l" t="t" r="r" b="b"/>
              <a:pathLst>
                <a:path w="18467" h="19374" extrusionOk="0">
                  <a:moveTo>
                    <a:pt x="9735" y="5266"/>
                  </a:moveTo>
                  <a:cubicBezTo>
                    <a:pt x="10919" y="5266"/>
                    <a:pt x="12094" y="9746"/>
                    <a:pt x="11585" y="10196"/>
                  </a:cubicBezTo>
                  <a:cubicBezTo>
                    <a:pt x="11328" y="10417"/>
                    <a:pt x="10317" y="10587"/>
                    <a:pt x="9382" y="10587"/>
                  </a:cubicBezTo>
                  <a:cubicBezTo>
                    <a:pt x="8455" y="10587"/>
                    <a:pt x="7603" y="10420"/>
                    <a:pt x="7632" y="9969"/>
                  </a:cubicBezTo>
                  <a:cubicBezTo>
                    <a:pt x="7680" y="9065"/>
                    <a:pt x="8978" y="5302"/>
                    <a:pt x="9716" y="5266"/>
                  </a:cubicBezTo>
                  <a:cubicBezTo>
                    <a:pt x="9722" y="5266"/>
                    <a:pt x="9728" y="5266"/>
                    <a:pt x="9735" y="5266"/>
                  </a:cubicBezTo>
                  <a:close/>
                  <a:moveTo>
                    <a:pt x="9147" y="0"/>
                  </a:moveTo>
                  <a:cubicBezTo>
                    <a:pt x="8290" y="0"/>
                    <a:pt x="7419" y="232"/>
                    <a:pt x="6906" y="849"/>
                  </a:cubicBezTo>
                  <a:cubicBezTo>
                    <a:pt x="5870" y="2111"/>
                    <a:pt x="5406" y="3790"/>
                    <a:pt x="4787" y="5266"/>
                  </a:cubicBezTo>
                  <a:cubicBezTo>
                    <a:pt x="3882" y="7445"/>
                    <a:pt x="3155" y="9696"/>
                    <a:pt x="2393" y="11934"/>
                  </a:cubicBezTo>
                  <a:cubicBezTo>
                    <a:pt x="1870" y="13506"/>
                    <a:pt x="0" y="16637"/>
                    <a:pt x="881" y="18280"/>
                  </a:cubicBezTo>
                  <a:cubicBezTo>
                    <a:pt x="1306" y="19062"/>
                    <a:pt x="2116" y="19373"/>
                    <a:pt x="2988" y="19373"/>
                  </a:cubicBezTo>
                  <a:cubicBezTo>
                    <a:pt x="4120" y="19373"/>
                    <a:pt x="5357" y="18849"/>
                    <a:pt x="5989" y="18149"/>
                  </a:cubicBezTo>
                  <a:cubicBezTo>
                    <a:pt x="6573" y="17494"/>
                    <a:pt x="6965" y="16577"/>
                    <a:pt x="7775" y="16161"/>
                  </a:cubicBezTo>
                  <a:cubicBezTo>
                    <a:pt x="8322" y="15884"/>
                    <a:pt x="9574" y="15554"/>
                    <a:pt x="10663" y="15554"/>
                  </a:cubicBezTo>
                  <a:cubicBezTo>
                    <a:pt x="11448" y="15554"/>
                    <a:pt x="12148" y="15725"/>
                    <a:pt x="12442" y="16208"/>
                  </a:cubicBezTo>
                  <a:cubicBezTo>
                    <a:pt x="12954" y="17066"/>
                    <a:pt x="12847" y="18161"/>
                    <a:pt x="13847" y="18661"/>
                  </a:cubicBezTo>
                  <a:cubicBezTo>
                    <a:pt x="14152" y="18812"/>
                    <a:pt x="14639" y="18891"/>
                    <a:pt x="15185" y="18891"/>
                  </a:cubicBezTo>
                  <a:cubicBezTo>
                    <a:pt x="16619" y="18891"/>
                    <a:pt x="18458" y="18348"/>
                    <a:pt x="18467" y="17149"/>
                  </a:cubicBezTo>
                  <a:cubicBezTo>
                    <a:pt x="18467" y="16244"/>
                    <a:pt x="17800" y="15256"/>
                    <a:pt x="17455" y="14446"/>
                  </a:cubicBezTo>
                  <a:cubicBezTo>
                    <a:pt x="16550" y="12327"/>
                    <a:pt x="15609" y="10172"/>
                    <a:pt x="14883" y="7981"/>
                  </a:cubicBezTo>
                  <a:cubicBezTo>
                    <a:pt x="14514" y="6862"/>
                    <a:pt x="14252" y="5719"/>
                    <a:pt x="13931" y="4600"/>
                  </a:cubicBezTo>
                  <a:cubicBezTo>
                    <a:pt x="13359" y="2647"/>
                    <a:pt x="12728" y="873"/>
                    <a:pt x="10597" y="218"/>
                  </a:cubicBezTo>
                  <a:cubicBezTo>
                    <a:pt x="10172" y="84"/>
                    <a:pt x="9662" y="0"/>
                    <a:pt x="9147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1333;p59">
              <a:extLst>
                <a:ext uri="{FF2B5EF4-FFF2-40B4-BE49-F238E27FC236}">
                  <a16:creationId xmlns:a16="http://schemas.microsoft.com/office/drawing/2014/main" id="{2FE2A122-E577-46A9-8864-C581B2584ECC}"/>
                </a:ext>
              </a:extLst>
            </p:cNvPr>
            <p:cNvSpPr/>
            <p:nvPr/>
          </p:nvSpPr>
          <p:spPr>
            <a:xfrm>
              <a:off x="4390583" y="2690955"/>
              <a:ext cx="888309" cy="931938"/>
            </a:xfrm>
            <a:custGeom>
              <a:avLst/>
              <a:gdLst/>
              <a:ahLst/>
              <a:cxnLst/>
              <a:rect l="l" t="t" r="r" b="b"/>
              <a:pathLst>
                <a:path w="18467" h="19374" extrusionOk="0">
                  <a:moveTo>
                    <a:pt x="9735" y="5266"/>
                  </a:moveTo>
                  <a:cubicBezTo>
                    <a:pt x="10919" y="5266"/>
                    <a:pt x="12094" y="9746"/>
                    <a:pt x="11585" y="10196"/>
                  </a:cubicBezTo>
                  <a:cubicBezTo>
                    <a:pt x="11328" y="10417"/>
                    <a:pt x="10317" y="10587"/>
                    <a:pt x="9382" y="10587"/>
                  </a:cubicBezTo>
                  <a:cubicBezTo>
                    <a:pt x="8455" y="10587"/>
                    <a:pt x="7603" y="10420"/>
                    <a:pt x="7632" y="9969"/>
                  </a:cubicBezTo>
                  <a:cubicBezTo>
                    <a:pt x="7680" y="9065"/>
                    <a:pt x="8978" y="5302"/>
                    <a:pt x="9716" y="5266"/>
                  </a:cubicBezTo>
                  <a:cubicBezTo>
                    <a:pt x="9722" y="5266"/>
                    <a:pt x="9728" y="5266"/>
                    <a:pt x="9735" y="5266"/>
                  </a:cubicBezTo>
                  <a:close/>
                  <a:moveTo>
                    <a:pt x="9147" y="0"/>
                  </a:moveTo>
                  <a:cubicBezTo>
                    <a:pt x="8290" y="0"/>
                    <a:pt x="7419" y="232"/>
                    <a:pt x="6906" y="849"/>
                  </a:cubicBezTo>
                  <a:cubicBezTo>
                    <a:pt x="5870" y="2111"/>
                    <a:pt x="5406" y="3790"/>
                    <a:pt x="4787" y="5266"/>
                  </a:cubicBezTo>
                  <a:cubicBezTo>
                    <a:pt x="3882" y="7445"/>
                    <a:pt x="3155" y="9696"/>
                    <a:pt x="2393" y="11934"/>
                  </a:cubicBezTo>
                  <a:cubicBezTo>
                    <a:pt x="1870" y="13506"/>
                    <a:pt x="0" y="16637"/>
                    <a:pt x="881" y="18280"/>
                  </a:cubicBezTo>
                  <a:cubicBezTo>
                    <a:pt x="1306" y="19062"/>
                    <a:pt x="2116" y="19373"/>
                    <a:pt x="2988" y="19373"/>
                  </a:cubicBezTo>
                  <a:cubicBezTo>
                    <a:pt x="4120" y="19373"/>
                    <a:pt x="5357" y="18849"/>
                    <a:pt x="5989" y="18149"/>
                  </a:cubicBezTo>
                  <a:cubicBezTo>
                    <a:pt x="6573" y="17494"/>
                    <a:pt x="6965" y="16577"/>
                    <a:pt x="7775" y="16161"/>
                  </a:cubicBezTo>
                  <a:cubicBezTo>
                    <a:pt x="8322" y="15884"/>
                    <a:pt x="9574" y="15554"/>
                    <a:pt x="10663" y="15554"/>
                  </a:cubicBezTo>
                  <a:cubicBezTo>
                    <a:pt x="11448" y="15554"/>
                    <a:pt x="12148" y="15725"/>
                    <a:pt x="12442" y="16208"/>
                  </a:cubicBezTo>
                  <a:cubicBezTo>
                    <a:pt x="12954" y="17066"/>
                    <a:pt x="12847" y="18161"/>
                    <a:pt x="13847" y="18661"/>
                  </a:cubicBezTo>
                  <a:cubicBezTo>
                    <a:pt x="14152" y="18812"/>
                    <a:pt x="14639" y="18891"/>
                    <a:pt x="15185" y="18891"/>
                  </a:cubicBezTo>
                  <a:cubicBezTo>
                    <a:pt x="16619" y="18891"/>
                    <a:pt x="18458" y="18348"/>
                    <a:pt x="18467" y="17149"/>
                  </a:cubicBezTo>
                  <a:cubicBezTo>
                    <a:pt x="18467" y="16244"/>
                    <a:pt x="17800" y="15256"/>
                    <a:pt x="17455" y="14446"/>
                  </a:cubicBezTo>
                  <a:cubicBezTo>
                    <a:pt x="16550" y="12327"/>
                    <a:pt x="15609" y="10172"/>
                    <a:pt x="14883" y="7981"/>
                  </a:cubicBezTo>
                  <a:cubicBezTo>
                    <a:pt x="14514" y="6862"/>
                    <a:pt x="14252" y="5719"/>
                    <a:pt x="13931" y="4600"/>
                  </a:cubicBezTo>
                  <a:cubicBezTo>
                    <a:pt x="13359" y="2647"/>
                    <a:pt x="12728" y="873"/>
                    <a:pt x="10597" y="218"/>
                  </a:cubicBezTo>
                  <a:cubicBezTo>
                    <a:pt x="10172" y="84"/>
                    <a:pt x="9662" y="0"/>
                    <a:pt x="9147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1334;p59">
              <a:extLst>
                <a:ext uri="{FF2B5EF4-FFF2-40B4-BE49-F238E27FC236}">
                  <a16:creationId xmlns:a16="http://schemas.microsoft.com/office/drawing/2014/main" id="{CCC0FA89-69CC-4ADE-9D25-B0E598F7357D}"/>
                </a:ext>
              </a:extLst>
            </p:cNvPr>
            <p:cNvSpPr/>
            <p:nvPr/>
          </p:nvSpPr>
          <p:spPr>
            <a:xfrm>
              <a:off x="5150011" y="2691099"/>
              <a:ext cx="430710" cy="912601"/>
            </a:xfrm>
            <a:custGeom>
              <a:avLst/>
              <a:gdLst/>
              <a:ahLst/>
              <a:cxnLst/>
              <a:rect l="l" t="t" r="r" b="b"/>
              <a:pathLst>
                <a:path w="8954" h="18972" extrusionOk="0">
                  <a:moveTo>
                    <a:pt x="2477" y="1"/>
                  </a:moveTo>
                  <a:lnTo>
                    <a:pt x="2477" y="1"/>
                  </a:lnTo>
                  <a:cubicBezTo>
                    <a:pt x="1941" y="72"/>
                    <a:pt x="1441" y="310"/>
                    <a:pt x="1048" y="691"/>
                  </a:cubicBezTo>
                  <a:cubicBezTo>
                    <a:pt x="667" y="1084"/>
                    <a:pt x="476" y="1620"/>
                    <a:pt x="321" y="2144"/>
                  </a:cubicBezTo>
                  <a:cubicBezTo>
                    <a:pt x="143" y="2763"/>
                    <a:pt x="0" y="3418"/>
                    <a:pt x="131" y="4061"/>
                  </a:cubicBezTo>
                  <a:cubicBezTo>
                    <a:pt x="340" y="5072"/>
                    <a:pt x="1088" y="5408"/>
                    <a:pt x="1919" y="5408"/>
                  </a:cubicBezTo>
                  <a:cubicBezTo>
                    <a:pt x="2272" y="5408"/>
                    <a:pt x="2640" y="5348"/>
                    <a:pt x="2988" y="5252"/>
                  </a:cubicBezTo>
                  <a:cubicBezTo>
                    <a:pt x="3260" y="5180"/>
                    <a:pt x="3496" y="5146"/>
                    <a:pt x="3697" y="5146"/>
                  </a:cubicBezTo>
                  <a:cubicBezTo>
                    <a:pt x="4609" y="5146"/>
                    <a:pt x="4832" y="5843"/>
                    <a:pt x="4608" y="6954"/>
                  </a:cubicBezTo>
                  <a:cubicBezTo>
                    <a:pt x="4429" y="7847"/>
                    <a:pt x="4465" y="8847"/>
                    <a:pt x="4405" y="9764"/>
                  </a:cubicBezTo>
                  <a:cubicBezTo>
                    <a:pt x="4262" y="12229"/>
                    <a:pt x="3750" y="14884"/>
                    <a:pt x="4334" y="17324"/>
                  </a:cubicBezTo>
                  <a:cubicBezTo>
                    <a:pt x="4614" y="18526"/>
                    <a:pt x="5569" y="18972"/>
                    <a:pt x="6613" y="18972"/>
                  </a:cubicBezTo>
                  <a:cubicBezTo>
                    <a:pt x="7431" y="18972"/>
                    <a:pt x="8305" y="18698"/>
                    <a:pt x="8954" y="18301"/>
                  </a:cubicBezTo>
                  <a:cubicBezTo>
                    <a:pt x="8346" y="18063"/>
                    <a:pt x="7811" y="17741"/>
                    <a:pt x="7441" y="17194"/>
                  </a:cubicBezTo>
                  <a:cubicBezTo>
                    <a:pt x="7156" y="16765"/>
                    <a:pt x="7037" y="16253"/>
                    <a:pt x="6929" y="15753"/>
                  </a:cubicBezTo>
                  <a:cubicBezTo>
                    <a:pt x="6298" y="12800"/>
                    <a:pt x="6239" y="9764"/>
                    <a:pt x="6751" y="6787"/>
                  </a:cubicBezTo>
                  <a:cubicBezTo>
                    <a:pt x="6941" y="5680"/>
                    <a:pt x="7156" y="4371"/>
                    <a:pt x="6370" y="3549"/>
                  </a:cubicBezTo>
                  <a:cubicBezTo>
                    <a:pt x="5453" y="2585"/>
                    <a:pt x="3786" y="2989"/>
                    <a:pt x="2596" y="2382"/>
                  </a:cubicBezTo>
                  <a:cubicBezTo>
                    <a:pt x="2405" y="2299"/>
                    <a:pt x="2250" y="2156"/>
                    <a:pt x="2143" y="1977"/>
                  </a:cubicBezTo>
                  <a:cubicBezTo>
                    <a:pt x="2084" y="1787"/>
                    <a:pt x="2072" y="1573"/>
                    <a:pt x="2119" y="1382"/>
                  </a:cubicBezTo>
                  <a:cubicBezTo>
                    <a:pt x="2203" y="918"/>
                    <a:pt x="2322" y="453"/>
                    <a:pt x="2477" y="1"/>
                  </a:cubicBezTo>
                  <a:close/>
                </a:path>
              </a:pathLst>
            </a:custGeom>
            <a:solidFill>
              <a:srgbClr val="36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1335;p59">
              <a:extLst>
                <a:ext uri="{FF2B5EF4-FFF2-40B4-BE49-F238E27FC236}">
                  <a16:creationId xmlns:a16="http://schemas.microsoft.com/office/drawing/2014/main" id="{372CCAB8-B708-48C1-B712-F7532B816D84}"/>
                </a:ext>
              </a:extLst>
            </p:cNvPr>
            <p:cNvSpPr/>
            <p:nvPr/>
          </p:nvSpPr>
          <p:spPr>
            <a:xfrm>
              <a:off x="3709608" y="3302759"/>
              <a:ext cx="3511" cy="110010"/>
            </a:xfrm>
            <a:custGeom>
              <a:avLst/>
              <a:gdLst/>
              <a:ahLst/>
              <a:cxnLst/>
              <a:rect l="l" t="t" r="r" b="b"/>
              <a:pathLst>
                <a:path w="73" h="2287" extrusionOk="0">
                  <a:moveTo>
                    <a:pt x="13" y="1"/>
                  </a:moveTo>
                  <a:cubicBezTo>
                    <a:pt x="13" y="763"/>
                    <a:pt x="1" y="1525"/>
                    <a:pt x="48" y="2287"/>
                  </a:cubicBezTo>
                  <a:cubicBezTo>
                    <a:pt x="72" y="1525"/>
                    <a:pt x="48" y="763"/>
                    <a:pt x="13" y="1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1336;p59">
              <a:extLst>
                <a:ext uri="{FF2B5EF4-FFF2-40B4-BE49-F238E27FC236}">
                  <a16:creationId xmlns:a16="http://schemas.microsoft.com/office/drawing/2014/main" id="{D97E0658-2579-4C7C-8596-84ED033DAF2A}"/>
                </a:ext>
              </a:extLst>
            </p:cNvPr>
            <p:cNvSpPr/>
            <p:nvPr/>
          </p:nvSpPr>
          <p:spPr>
            <a:xfrm>
              <a:off x="3391175" y="2672243"/>
              <a:ext cx="212565" cy="921548"/>
            </a:xfrm>
            <a:custGeom>
              <a:avLst/>
              <a:gdLst/>
              <a:ahLst/>
              <a:cxnLst/>
              <a:rect l="l" t="t" r="r" b="b"/>
              <a:pathLst>
                <a:path w="4419" h="19158" extrusionOk="0">
                  <a:moveTo>
                    <a:pt x="3323" y="0"/>
                  </a:moveTo>
                  <a:cubicBezTo>
                    <a:pt x="2525" y="119"/>
                    <a:pt x="1811" y="381"/>
                    <a:pt x="1299" y="786"/>
                  </a:cubicBezTo>
                  <a:cubicBezTo>
                    <a:pt x="1" y="1822"/>
                    <a:pt x="656" y="4179"/>
                    <a:pt x="751" y="5560"/>
                  </a:cubicBezTo>
                  <a:cubicBezTo>
                    <a:pt x="965" y="8882"/>
                    <a:pt x="1144" y="12192"/>
                    <a:pt x="1084" y="15538"/>
                  </a:cubicBezTo>
                  <a:cubicBezTo>
                    <a:pt x="1061" y="17264"/>
                    <a:pt x="1144" y="18883"/>
                    <a:pt x="3204" y="19110"/>
                  </a:cubicBezTo>
                  <a:cubicBezTo>
                    <a:pt x="3474" y="19141"/>
                    <a:pt x="3743" y="19157"/>
                    <a:pt x="4013" y="19157"/>
                  </a:cubicBezTo>
                  <a:cubicBezTo>
                    <a:pt x="4148" y="19157"/>
                    <a:pt x="4283" y="19153"/>
                    <a:pt x="4418" y="19145"/>
                  </a:cubicBezTo>
                  <a:cubicBezTo>
                    <a:pt x="4216" y="19014"/>
                    <a:pt x="4049" y="18848"/>
                    <a:pt x="3906" y="18657"/>
                  </a:cubicBezTo>
                  <a:cubicBezTo>
                    <a:pt x="3442" y="17990"/>
                    <a:pt x="3311" y="17145"/>
                    <a:pt x="3204" y="16335"/>
                  </a:cubicBezTo>
                  <a:cubicBezTo>
                    <a:pt x="2977" y="14680"/>
                    <a:pt x="2751" y="13014"/>
                    <a:pt x="2525" y="11347"/>
                  </a:cubicBezTo>
                  <a:cubicBezTo>
                    <a:pt x="2227" y="9215"/>
                    <a:pt x="1942" y="7072"/>
                    <a:pt x="2061" y="4929"/>
                  </a:cubicBezTo>
                  <a:cubicBezTo>
                    <a:pt x="2156" y="3227"/>
                    <a:pt x="2537" y="1500"/>
                    <a:pt x="3323" y="0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1337;p59">
              <a:extLst>
                <a:ext uri="{FF2B5EF4-FFF2-40B4-BE49-F238E27FC236}">
                  <a16:creationId xmlns:a16="http://schemas.microsoft.com/office/drawing/2014/main" id="{EB33ABF4-95FA-4573-949D-257428B1AF6C}"/>
                </a:ext>
              </a:extLst>
            </p:cNvPr>
            <p:cNvSpPr/>
            <p:nvPr/>
          </p:nvSpPr>
          <p:spPr>
            <a:xfrm>
              <a:off x="3715332" y="2955706"/>
              <a:ext cx="332244" cy="641976"/>
            </a:xfrm>
            <a:custGeom>
              <a:avLst/>
              <a:gdLst/>
              <a:ahLst/>
              <a:cxnLst/>
              <a:rect l="l" t="t" r="r" b="b"/>
              <a:pathLst>
                <a:path w="6907" h="13346" extrusionOk="0">
                  <a:moveTo>
                    <a:pt x="13" y="1"/>
                  </a:moveTo>
                  <a:lnTo>
                    <a:pt x="1" y="989"/>
                  </a:lnTo>
                  <a:cubicBezTo>
                    <a:pt x="275" y="1525"/>
                    <a:pt x="370" y="2156"/>
                    <a:pt x="453" y="2739"/>
                  </a:cubicBezTo>
                  <a:cubicBezTo>
                    <a:pt x="632" y="4049"/>
                    <a:pt x="489" y="5406"/>
                    <a:pt x="691" y="6716"/>
                  </a:cubicBezTo>
                  <a:cubicBezTo>
                    <a:pt x="977" y="8514"/>
                    <a:pt x="858" y="10871"/>
                    <a:pt x="2156" y="12300"/>
                  </a:cubicBezTo>
                  <a:cubicBezTo>
                    <a:pt x="2754" y="12970"/>
                    <a:pt x="3694" y="13346"/>
                    <a:pt x="4615" y="13346"/>
                  </a:cubicBezTo>
                  <a:cubicBezTo>
                    <a:pt x="5068" y="13346"/>
                    <a:pt x="5517" y="13254"/>
                    <a:pt x="5918" y="13062"/>
                  </a:cubicBezTo>
                  <a:cubicBezTo>
                    <a:pt x="6371" y="12836"/>
                    <a:pt x="6716" y="12455"/>
                    <a:pt x="6906" y="12002"/>
                  </a:cubicBezTo>
                  <a:lnTo>
                    <a:pt x="6906" y="12002"/>
                  </a:lnTo>
                  <a:cubicBezTo>
                    <a:pt x="6732" y="12037"/>
                    <a:pt x="6551" y="12059"/>
                    <a:pt x="6374" y="12059"/>
                  </a:cubicBezTo>
                  <a:cubicBezTo>
                    <a:pt x="6309" y="12059"/>
                    <a:pt x="6244" y="12056"/>
                    <a:pt x="6180" y="12050"/>
                  </a:cubicBezTo>
                  <a:cubicBezTo>
                    <a:pt x="4025" y="11847"/>
                    <a:pt x="2608" y="9668"/>
                    <a:pt x="2108" y="7549"/>
                  </a:cubicBezTo>
                  <a:cubicBezTo>
                    <a:pt x="1608" y="5442"/>
                    <a:pt x="1715" y="3215"/>
                    <a:pt x="965" y="1191"/>
                  </a:cubicBezTo>
                  <a:cubicBezTo>
                    <a:pt x="787" y="691"/>
                    <a:pt x="513" y="179"/>
                    <a:pt x="13" y="1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1338;p59">
              <a:extLst>
                <a:ext uri="{FF2B5EF4-FFF2-40B4-BE49-F238E27FC236}">
                  <a16:creationId xmlns:a16="http://schemas.microsoft.com/office/drawing/2014/main" id="{C8366E8C-9763-4D31-A327-E7944E949B4F}"/>
                </a:ext>
              </a:extLst>
            </p:cNvPr>
            <p:cNvSpPr/>
            <p:nvPr/>
          </p:nvSpPr>
          <p:spPr>
            <a:xfrm>
              <a:off x="4134586" y="2987068"/>
              <a:ext cx="146665" cy="614221"/>
            </a:xfrm>
            <a:custGeom>
              <a:avLst/>
              <a:gdLst/>
              <a:ahLst/>
              <a:cxnLst/>
              <a:rect l="l" t="t" r="r" b="b"/>
              <a:pathLst>
                <a:path w="3049" h="12769" extrusionOk="0">
                  <a:moveTo>
                    <a:pt x="780" y="0"/>
                  </a:moveTo>
                  <a:cubicBezTo>
                    <a:pt x="731" y="0"/>
                    <a:pt x="681" y="9"/>
                    <a:pt x="631" y="27"/>
                  </a:cubicBezTo>
                  <a:cubicBezTo>
                    <a:pt x="536" y="51"/>
                    <a:pt x="465" y="111"/>
                    <a:pt x="405" y="182"/>
                  </a:cubicBezTo>
                  <a:cubicBezTo>
                    <a:pt x="572" y="230"/>
                    <a:pt x="703" y="337"/>
                    <a:pt x="786" y="492"/>
                  </a:cubicBezTo>
                  <a:cubicBezTo>
                    <a:pt x="1036" y="956"/>
                    <a:pt x="1048" y="1516"/>
                    <a:pt x="1024" y="2051"/>
                  </a:cubicBezTo>
                  <a:cubicBezTo>
                    <a:pt x="965" y="4052"/>
                    <a:pt x="727" y="6040"/>
                    <a:pt x="346" y="8016"/>
                  </a:cubicBezTo>
                  <a:cubicBezTo>
                    <a:pt x="191" y="8826"/>
                    <a:pt x="0" y="9647"/>
                    <a:pt x="84" y="10481"/>
                  </a:cubicBezTo>
                  <a:cubicBezTo>
                    <a:pt x="167" y="11302"/>
                    <a:pt x="560" y="12148"/>
                    <a:pt x="1298" y="12529"/>
                  </a:cubicBezTo>
                  <a:cubicBezTo>
                    <a:pt x="1643" y="12705"/>
                    <a:pt x="2023" y="12768"/>
                    <a:pt x="2409" y="12768"/>
                  </a:cubicBezTo>
                  <a:cubicBezTo>
                    <a:pt x="2622" y="12768"/>
                    <a:pt x="2837" y="12749"/>
                    <a:pt x="3048" y="12719"/>
                  </a:cubicBezTo>
                  <a:cubicBezTo>
                    <a:pt x="1655" y="11136"/>
                    <a:pt x="1500" y="8707"/>
                    <a:pt x="1774" y="6552"/>
                  </a:cubicBezTo>
                  <a:cubicBezTo>
                    <a:pt x="2048" y="4504"/>
                    <a:pt x="2548" y="2242"/>
                    <a:pt x="1453" y="492"/>
                  </a:cubicBezTo>
                  <a:cubicBezTo>
                    <a:pt x="1292" y="250"/>
                    <a:pt x="1046" y="0"/>
                    <a:pt x="780" y="0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1339;p59">
              <a:extLst>
                <a:ext uri="{FF2B5EF4-FFF2-40B4-BE49-F238E27FC236}">
                  <a16:creationId xmlns:a16="http://schemas.microsoft.com/office/drawing/2014/main" id="{54880406-E196-4274-A592-59CFB1886515}"/>
                </a:ext>
              </a:extLst>
            </p:cNvPr>
            <p:cNvSpPr/>
            <p:nvPr/>
          </p:nvSpPr>
          <p:spPr>
            <a:xfrm>
              <a:off x="4391160" y="2690666"/>
              <a:ext cx="813846" cy="932178"/>
            </a:xfrm>
            <a:custGeom>
              <a:avLst/>
              <a:gdLst/>
              <a:ahLst/>
              <a:cxnLst/>
              <a:rect l="l" t="t" r="r" b="b"/>
              <a:pathLst>
                <a:path w="16919" h="19379" extrusionOk="0">
                  <a:moveTo>
                    <a:pt x="9153" y="0"/>
                  </a:moveTo>
                  <a:cubicBezTo>
                    <a:pt x="8292" y="0"/>
                    <a:pt x="7416" y="237"/>
                    <a:pt x="6894" y="855"/>
                  </a:cubicBezTo>
                  <a:cubicBezTo>
                    <a:pt x="5858" y="2117"/>
                    <a:pt x="5394" y="3796"/>
                    <a:pt x="4775" y="5272"/>
                  </a:cubicBezTo>
                  <a:cubicBezTo>
                    <a:pt x="3870" y="7451"/>
                    <a:pt x="3143" y="9702"/>
                    <a:pt x="2393" y="11940"/>
                  </a:cubicBezTo>
                  <a:cubicBezTo>
                    <a:pt x="1858" y="13512"/>
                    <a:pt x="0" y="16643"/>
                    <a:pt x="869" y="18286"/>
                  </a:cubicBezTo>
                  <a:cubicBezTo>
                    <a:pt x="1293" y="19067"/>
                    <a:pt x="2102" y="19378"/>
                    <a:pt x="2972" y="19378"/>
                  </a:cubicBezTo>
                  <a:cubicBezTo>
                    <a:pt x="4105" y="19378"/>
                    <a:pt x="5344" y="18850"/>
                    <a:pt x="5977" y="18143"/>
                  </a:cubicBezTo>
                  <a:cubicBezTo>
                    <a:pt x="6561" y="17500"/>
                    <a:pt x="6953" y="16583"/>
                    <a:pt x="7763" y="16167"/>
                  </a:cubicBezTo>
                  <a:cubicBezTo>
                    <a:pt x="8317" y="15890"/>
                    <a:pt x="9567" y="15560"/>
                    <a:pt x="10655" y="15560"/>
                  </a:cubicBezTo>
                  <a:cubicBezTo>
                    <a:pt x="11438" y="15560"/>
                    <a:pt x="12136" y="15731"/>
                    <a:pt x="12430" y="16214"/>
                  </a:cubicBezTo>
                  <a:cubicBezTo>
                    <a:pt x="12942" y="17060"/>
                    <a:pt x="12835" y="18167"/>
                    <a:pt x="13835" y="18655"/>
                  </a:cubicBezTo>
                  <a:cubicBezTo>
                    <a:pt x="14145" y="18810"/>
                    <a:pt x="14645" y="18890"/>
                    <a:pt x="15203" y="18890"/>
                  </a:cubicBezTo>
                  <a:cubicBezTo>
                    <a:pt x="15761" y="18890"/>
                    <a:pt x="16377" y="18810"/>
                    <a:pt x="16919" y="18643"/>
                  </a:cubicBezTo>
                  <a:cubicBezTo>
                    <a:pt x="15895" y="18453"/>
                    <a:pt x="15002" y="17845"/>
                    <a:pt x="14454" y="16952"/>
                  </a:cubicBezTo>
                  <a:cubicBezTo>
                    <a:pt x="14109" y="16369"/>
                    <a:pt x="13931" y="15690"/>
                    <a:pt x="13526" y="15143"/>
                  </a:cubicBezTo>
                  <a:cubicBezTo>
                    <a:pt x="12936" y="14354"/>
                    <a:pt x="11957" y="13997"/>
                    <a:pt x="10964" y="13997"/>
                  </a:cubicBezTo>
                  <a:cubicBezTo>
                    <a:pt x="10473" y="13997"/>
                    <a:pt x="9978" y="14084"/>
                    <a:pt x="9525" y="14250"/>
                  </a:cubicBezTo>
                  <a:cubicBezTo>
                    <a:pt x="8144" y="14738"/>
                    <a:pt x="7049" y="15798"/>
                    <a:pt x="6001" y="16822"/>
                  </a:cubicBezTo>
                  <a:cubicBezTo>
                    <a:pt x="5505" y="17306"/>
                    <a:pt x="4907" y="17832"/>
                    <a:pt x="4236" y="17832"/>
                  </a:cubicBezTo>
                  <a:cubicBezTo>
                    <a:pt x="4182" y="17832"/>
                    <a:pt x="4127" y="17829"/>
                    <a:pt x="4072" y="17822"/>
                  </a:cubicBezTo>
                  <a:cubicBezTo>
                    <a:pt x="3322" y="17726"/>
                    <a:pt x="2822" y="16988"/>
                    <a:pt x="2739" y="16250"/>
                  </a:cubicBezTo>
                  <a:cubicBezTo>
                    <a:pt x="2667" y="15500"/>
                    <a:pt x="2917" y="14774"/>
                    <a:pt x="3179" y="14083"/>
                  </a:cubicBezTo>
                  <a:cubicBezTo>
                    <a:pt x="4965" y="9273"/>
                    <a:pt x="7192" y="4630"/>
                    <a:pt x="9454" y="10"/>
                  </a:cubicBezTo>
                  <a:cubicBezTo>
                    <a:pt x="9354" y="4"/>
                    <a:pt x="9254" y="0"/>
                    <a:pt x="9153" y="0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1340;p59">
              <a:extLst>
                <a:ext uri="{FF2B5EF4-FFF2-40B4-BE49-F238E27FC236}">
                  <a16:creationId xmlns:a16="http://schemas.microsoft.com/office/drawing/2014/main" id="{DA308263-5807-46B8-9C98-1D176D1C2D15}"/>
                </a:ext>
              </a:extLst>
            </p:cNvPr>
            <p:cNvSpPr/>
            <p:nvPr/>
          </p:nvSpPr>
          <p:spPr>
            <a:xfrm>
              <a:off x="5879040" y="2699132"/>
              <a:ext cx="301314" cy="900286"/>
            </a:xfrm>
            <a:custGeom>
              <a:avLst/>
              <a:gdLst/>
              <a:ahLst/>
              <a:cxnLst/>
              <a:rect l="l" t="t" r="r" b="b"/>
              <a:pathLst>
                <a:path w="6264" h="18716" extrusionOk="0">
                  <a:moveTo>
                    <a:pt x="2715" y="1"/>
                  </a:moveTo>
                  <a:lnTo>
                    <a:pt x="2715" y="1"/>
                  </a:lnTo>
                  <a:cubicBezTo>
                    <a:pt x="2513" y="60"/>
                    <a:pt x="2334" y="132"/>
                    <a:pt x="2156" y="227"/>
                  </a:cubicBezTo>
                  <a:cubicBezTo>
                    <a:pt x="1" y="1346"/>
                    <a:pt x="310" y="4608"/>
                    <a:pt x="429" y="6632"/>
                  </a:cubicBezTo>
                  <a:cubicBezTo>
                    <a:pt x="501" y="7847"/>
                    <a:pt x="644" y="9061"/>
                    <a:pt x="798" y="10264"/>
                  </a:cubicBezTo>
                  <a:cubicBezTo>
                    <a:pt x="965" y="11681"/>
                    <a:pt x="751" y="13097"/>
                    <a:pt x="644" y="14502"/>
                  </a:cubicBezTo>
                  <a:cubicBezTo>
                    <a:pt x="548" y="15669"/>
                    <a:pt x="525" y="16979"/>
                    <a:pt x="1429" y="17872"/>
                  </a:cubicBezTo>
                  <a:cubicBezTo>
                    <a:pt x="1977" y="18428"/>
                    <a:pt x="2943" y="18716"/>
                    <a:pt x="3814" y="18716"/>
                  </a:cubicBezTo>
                  <a:cubicBezTo>
                    <a:pt x="4117" y="18716"/>
                    <a:pt x="4409" y="18681"/>
                    <a:pt x="4668" y="18610"/>
                  </a:cubicBezTo>
                  <a:cubicBezTo>
                    <a:pt x="6109" y="18217"/>
                    <a:pt x="6263" y="16657"/>
                    <a:pt x="6240" y="15360"/>
                  </a:cubicBezTo>
                  <a:lnTo>
                    <a:pt x="6240" y="15360"/>
                  </a:lnTo>
                  <a:cubicBezTo>
                    <a:pt x="6228" y="15443"/>
                    <a:pt x="6192" y="15538"/>
                    <a:pt x="6156" y="15622"/>
                  </a:cubicBezTo>
                  <a:cubicBezTo>
                    <a:pt x="5926" y="16241"/>
                    <a:pt x="5269" y="16728"/>
                    <a:pt x="4649" y="16728"/>
                  </a:cubicBezTo>
                  <a:cubicBezTo>
                    <a:pt x="4434" y="16728"/>
                    <a:pt x="4224" y="16670"/>
                    <a:pt x="4037" y="16538"/>
                  </a:cubicBezTo>
                  <a:cubicBezTo>
                    <a:pt x="3858" y="16384"/>
                    <a:pt x="3704" y="16205"/>
                    <a:pt x="3584" y="15991"/>
                  </a:cubicBezTo>
                  <a:cubicBezTo>
                    <a:pt x="2870" y="14848"/>
                    <a:pt x="2572" y="13502"/>
                    <a:pt x="2358" y="12169"/>
                  </a:cubicBezTo>
                  <a:cubicBezTo>
                    <a:pt x="1668" y="8133"/>
                    <a:pt x="1608" y="3930"/>
                    <a:pt x="2715" y="1"/>
                  </a:cubicBezTo>
                  <a:close/>
                </a:path>
              </a:pathLst>
            </a:custGeom>
            <a:solidFill>
              <a:srgbClr val="8F58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1341;p59">
              <a:extLst>
                <a:ext uri="{FF2B5EF4-FFF2-40B4-BE49-F238E27FC236}">
                  <a16:creationId xmlns:a16="http://schemas.microsoft.com/office/drawing/2014/main" id="{74D50804-B62F-4A53-8146-7374F4D8211F}"/>
                </a:ext>
              </a:extLst>
            </p:cNvPr>
            <p:cNvSpPr/>
            <p:nvPr/>
          </p:nvSpPr>
          <p:spPr>
            <a:xfrm>
              <a:off x="6168275" y="3133586"/>
              <a:ext cx="376883" cy="452741"/>
            </a:xfrm>
            <a:custGeom>
              <a:avLst/>
              <a:gdLst/>
              <a:ahLst/>
              <a:cxnLst/>
              <a:rect l="l" t="t" r="r" b="b"/>
              <a:pathLst>
                <a:path w="7835" h="9412" extrusionOk="0">
                  <a:moveTo>
                    <a:pt x="4721" y="1"/>
                  </a:moveTo>
                  <a:cubicBezTo>
                    <a:pt x="3771" y="1"/>
                    <a:pt x="2829" y="80"/>
                    <a:pt x="1929" y="375"/>
                  </a:cubicBezTo>
                  <a:cubicBezTo>
                    <a:pt x="1346" y="577"/>
                    <a:pt x="762" y="875"/>
                    <a:pt x="417" y="1375"/>
                  </a:cubicBezTo>
                  <a:cubicBezTo>
                    <a:pt x="96" y="1839"/>
                    <a:pt x="0" y="2399"/>
                    <a:pt x="24" y="2970"/>
                  </a:cubicBezTo>
                  <a:cubicBezTo>
                    <a:pt x="143" y="2268"/>
                    <a:pt x="619" y="1768"/>
                    <a:pt x="1953" y="1660"/>
                  </a:cubicBezTo>
                  <a:cubicBezTo>
                    <a:pt x="2317" y="1628"/>
                    <a:pt x="3153" y="1490"/>
                    <a:pt x="3908" y="1490"/>
                  </a:cubicBezTo>
                  <a:cubicBezTo>
                    <a:pt x="4560" y="1490"/>
                    <a:pt x="5151" y="1594"/>
                    <a:pt x="5322" y="1958"/>
                  </a:cubicBezTo>
                  <a:cubicBezTo>
                    <a:pt x="5477" y="2256"/>
                    <a:pt x="5430" y="2601"/>
                    <a:pt x="5370" y="2922"/>
                  </a:cubicBezTo>
                  <a:cubicBezTo>
                    <a:pt x="4965" y="5042"/>
                    <a:pt x="3834" y="8649"/>
                    <a:pt x="6858" y="9340"/>
                  </a:cubicBezTo>
                  <a:cubicBezTo>
                    <a:pt x="6965" y="9364"/>
                    <a:pt x="7096" y="9388"/>
                    <a:pt x="7251" y="9411"/>
                  </a:cubicBezTo>
                  <a:cubicBezTo>
                    <a:pt x="6704" y="8292"/>
                    <a:pt x="6489" y="7042"/>
                    <a:pt x="6644" y="5816"/>
                  </a:cubicBezTo>
                  <a:cubicBezTo>
                    <a:pt x="6882" y="4065"/>
                    <a:pt x="7835" y="2280"/>
                    <a:pt x="7216" y="625"/>
                  </a:cubicBezTo>
                  <a:cubicBezTo>
                    <a:pt x="7168" y="446"/>
                    <a:pt x="7061" y="291"/>
                    <a:pt x="6918" y="184"/>
                  </a:cubicBezTo>
                  <a:cubicBezTo>
                    <a:pt x="6768" y="98"/>
                    <a:pt x="6589" y="51"/>
                    <a:pt x="6416" y="51"/>
                  </a:cubicBezTo>
                  <a:cubicBezTo>
                    <a:pt x="6397" y="51"/>
                    <a:pt x="6378" y="52"/>
                    <a:pt x="6358" y="53"/>
                  </a:cubicBezTo>
                  <a:cubicBezTo>
                    <a:pt x="5815" y="27"/>
                    <a:pt x="5267" y="1"/>
                    <a:pt x="4721" y="1"/>
                  </a:cubicBezTo>
                  <a:close/>
                </a:path>
              </a:pathLst>
            </a:custGeom>
            <a:solidFill>
              <a:srgbClr val="8F58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6" name="Google Shape;548;p38">
            <a:extLst>
              <a:ext uri="{FF2B5EF4-FFF2-40B4-BE49-F238E27FC236}">
                <a16:creationId xmlns:a16="http://schemas.microsoft.com/office/drawing/2014/main" id="{C5A43586-C652-4CF0-9AE2-D110423B3E90}"/>
              </a:ext>
            </a:extLst>
          </p:cNvPr>
          <p:cNvGrpSpPr/>
          <p:nvPr/>
        </p:nvGrpSpPr>
        <p:grpSpPr>
          <a:xfrm>
            <a:off x="5821932" y="-44514"/>
            <a:ext cx="3304606" cy="1747862"/>
            <a:chOff x="3097975" y="807826"/>
            <a:chExt cx="2943183" cy="1556699"/>
          </a:xfrm>
        </p:grpSpPr>
        <p:grpSp>
          <p:nvGrpSpPr>
            <p:cNvPr id="97" name="Google Shape;549;p38">
              <a:extLst>
                <a:ext uri="{FF2B5EF4-FFF2-40B4-BE49-F238E27FC236}">
                  <a16:creationId xmlns:a16="http://schemas.microsoft.com/office/drawing/2014/main" id="{6FBE3309-B662-496C-A7BC-87739C9FD7BE}"/>
                </a:ext>
              </a:extLst>
            </p:cNvPr>
            <p:cNvGrpSpPr/>
            <p:nvPr/>
          </p:nvGrpSpPr>
          <p:grpSpPr>
            <a:xfrm rot="3899974">
              <a:off x="4955299" y="1705505"/>
              <a:ext cx="567545" cy="564922"/>
              <a:chOff x="5337287" y="1473735"/>
              <a:chExt cx="729497" cy="726126"/>
            </a:xfrm>
          </p:grpSpPr>
          <p:sp>
            <p:nvSpPr>
              <p:cNvPr id="130" name="Google Shape;550;p38">
                <a:extLst>
                  <a:ext uri="{FF2B5EF4-FFF2-40B4-BE49-F238E27FC236}">
                    <a16:creationId xmlns:a16="http://schemas.microsoft.com/office/drawing/2014/main" id="{7A00DD80-BB1F-42A8-BA06-D302216DF162}"/>
                  </a:ext>
                </a:extLst>
              </p:cNvPr>
              <p:cNvSpPr/>
              <p:nvPr/>
            </p:nvSpPr>
            <p:spPr>
              <a:xfrm rot="1111093">
                <a:off x="5413336" y="1550628"/>
                <a:ext cx="577510" cy="572340"/>
              </a:xfrm>
              <a:custGeom>
                <a:avLst/>
                <a:gdLst/>
                <a:ahLst/>
                <a:cxnLst/>
                <a:rect l="l" t="t" r="r" b="b"/>
                <a:pathLst>
                  <a:path w="16086" h="15942" extrusionOk="0">
                    <a:moveTo>
                      <a:pt x="8438" y="1"/>
                    </a:moveTo>
                    <a:cubicBezTo>
                      <a:pt x="7314" y="1"/>
                      <a:pt x="5811" y="74"/>
                      <a:pt x="5204" y="756"/>
                    </a:cubicBezTo>
                    <a:cubicBezTo>
                      <a:pt x="4454" y="1590"/>
                      <a:pt x="4775" y="3781"/>
                      <a:pt x="4787" y="4816"/>
                    </a:cubicBezTo>
                    <a:cubicBezTo>
                      <a:pt x="4787" y="4983"/>
                      <a:pt x="4799" y="5162"/>
                      <a:pt x="4799" y="5328"/>
                    </a:cubicBezTo>
                    <a:cubicBezTo>
                      <a:pt x="3632" y="5531"/>
                      <a:pt x="2477" y="5781"/>
                      <a:pt x="1346" y="6078"/>
                    </a:cubicBezTo>
                    <a:cubicBezTo>
                      <a:pt x="929" y="6186"/>
                      <a:pt x="489" y="6317"/>
                      <a:pt x="251" y="6674"/>
                    </a:cubicBezTo>
                    <a:cubicBezTo>
                      <a:pt x="60" y="6936"/>
                      <a:pt x="36" y="7293"/>
                      <a:pt x="24" y="7614"/>
                    </a:cubicBezTo>
                    <a:cubicBezTo>
                      <a:pt x="1" y="8638"/>
                      <a:pt x="155" y="9805"/>
                      <a:pt x="977" y="10400"/>
                    </a:cubicBezTo>
                    <a:cubicBezTo>
                      <a:pt x="1429" y="10734"/>
                      <a:pt x="2001" y="10829"/>
                      <a:pt x="2560" y="10901"/>
                    </a:cubicBezTo>
                    <a:cubicBezTo>
                      <a:pt x="3489" y="11031"/>
                      <a:pt x="4418" y="11115"/>
                      <a:pt x="5347" y="11174"/>
                    </a:cubicBezTo>
                    <a:cubicBezTo>
                      <a:pt x="5549" y="12341"/>
                      <a:pt x="5799" y="13484"/>
                      <a:pt x="6097" y="14627"/>
                    </a:cubicBezTo>
                    <a:cubicBezTo>
                      <a:pt x="6204" y="15032"/>
                      <a:pt x="6335" y="15473"/>
                      <a:pt x="6692" y="15711"/>
                    </a:cubicBezTo>
                    <a:cubicBezTo>
                      <a:pt x="6954" y="15901"/>
                      <a:pt x="7311" y="15925"/>
                      <a:pt x="7644" y="15937"/>
                    </a:cubicBezTo>
                    <a:cubicBezTo>
                      <a:pt x="7726" y="15940"/>
                      <a:pt x="7809" y="15941"/>
                      <a:pt x="7893" y="15941"/>
                    </a:cubicBezTo>
                    <a:cubicBezTo>
                      <a:pt x="8842" y="15941"/>
                      <a:pt x="9871" y="15739"/>
                      <a:pt x="10419" y="14984"/>
                    </a:cubicBezTo>
                    <a:cubicBezTo>
                      <a:pt x="10752" y="14532"/>
                      <a:pt x="10847" y="13960"/>
                      <a:pt x="10919" y="13413"/>
                    </a:cubicBezTo>
                    <a:cubicBezTo>
                      <a:pt x="11026" y="12639"/>
                      <a:pt x="11109" y="11865"/>
                      <a:pt x="11169" y="11091"/>
                    </a:cubicBezTo>
                    <a:cubicBezTo>
                      <a:pt x="11716" y="11043"/>
                      <a:pt x="12264" y="10984"/>
                      <a:pt x="12824" y="10901"/>
                    </a:cubicBezTo>
                    <a:cubicBezTo>
                      <a:pt x="13681" y="10793"/>
                      <a:pt x="14562" y="10639"/>
                      <a:pt x="15348" y="10246"/>
                    </a:cubicBezTo>
                    <a:cubicBezTo>
                      <a:pt x="15538" y="10174"/>
                      <a:pt x="15705" y="10043"/>
                      <a:pt x="15836" y="9877"/>
                    </a:cubicBezTo>
                    <a:cubicBezTo>
                      <a:pt x="15931" y="9674"/>
                      <a:pt x="15979" y="9448"/>
                      <a:pt x="15955" y="9222"/>
                    </a:cubicBezTo>
                    <a:cubicBezTo>
                      <a:pt x="15955" y="8198"/>
                      <a:pt x="16086" y="5959"/>
                      <a:pt x="15217" y="5186"/>
                    </a:cubicBezTo>
                    <a:cubicBezTo>
                      <a:pt x="14769" y="4788"/>
                      <a:pt x="13948" y="4695"/>
                      <a:pt x="13120" y="4695"/>
                    </a:cubicBezTo>
                    <a:cubicBezTo>
                      <a:pt x="12385" y="4695"/>
                      <a:pt x="11644" y="4769"/>
                      <a:pt x="11157" y="4769"/>
                    </a:cubicBezTo>
                    <a:lnTo>
                      <a:pt x="11109" y="4769"/>
                    </a:lnTo>
                    <a:cubicBezTo>
                      <a:pt x="11062" y="4233"/>
                      <a:pt x="11002" y="3685"/>
                      <a:pt x="10931" y="3150"/>
                    </a:cubicBezTo>
                    <a:cubicBezTo>
                      <a:pt x="10812" y="2280"/>
                      <a:pt x="10657" y="1411"/>
                      <a:pt x="10276" y="625"/>
                    </a:cubicBezTo>
                    <a:cubicBezTo>
                      <a:pt x="10192" y="423"/>
                      <a:pt x="10061" y="256"/>
                      <a:pt x="9895" y="137"/>
                    </a:cubicBezTo>
                    <a:cubicBezTo>
                      <a:pt x="9713" y="52"/>
                      <a:pt x="9512" y="5"/>
                      <a:pt x="9317" y="5"/>
                    </a:cubicBezTo>
                    <a:cubicBezTo>
                      <a:pt x="9295" y="5"/>
                      <a:pt x="9273" y="5"/>
                      <a:pt x="9252" y="6"/>
                    </a:cubicBezTo>
                    <a:cubicBezTo>
                      <a:pt x="9026" y="6"/>
                      <a:pt x="8747" y="1"/>
                      <a:pt x="8438" y="1"/>
                    </a:cubicBezTo>
                    <a:close/>
                  </a:path>
                </a:pathLst>
              </a:custGeom>
              <a:solidFill>
                <a:srgbClr val="73C3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551;p38">
                <a:extLst>
                  <a:ext uri="{FF2B5EF4-FFF2-40B4-BE49-F238E27FC236}">
                    <a16:creationId xmlns:a16="http://schemas.microsoft.com/office/drawing/2014/main" id="{D5C7B009-ABA9-452E-9F35-781DAD321FCE}"/>
                  </a:ext>
                </a:extLst>
              </p:cNvPr>
              <p:cNvSpPr/>
              <p:nvPr/>
            </p:nvSpPr>
            <p:spPr>
              <a:xfrm rot="1111093">
                <a:off x="5377250" y="1771623"/>
                <a:ext cx="570257" cy="344617"/>
              </a:xfrm>
              <a:custGeom>
                <a:avLst/>
                <a:gdLst/>
                <a:ahLst/>
                <a:cxnLst/>
                <a:rect l="l" t="t" r="r" b="b"/>
                <a:pathLst>
                  <a:path w="15884" h="9599" extrusionOk="0">
                    <a:moveTo>
                      <a:pt x="620" y="0"/>
                    </a:moveTo>
                    <a:cubicBezTo>
                      <a:pt x="477" y="72"/>
                      <a:pt x="346" y="191"/>
                      <a:pt x="251" y="322"/>
                    </a:cubicBezTo>
                    <a:cubicBezTo>
                      <a:pt x="60" y="596"/>
                      <a:pt x="36" y="941"/>
                      <a:pt x="24" y="1274"/>
                    </a:cubicBezTo>
                    <a:cubicBezTo>
                      <a:pt x="1" y="2298"/>
                      <a:pt x="155" y="3453"/>
                      <a:pt x="977" y="4060"/>
                    </a:cubicBezTo>
                    <a:cubicBezTo>
                      <a:pt x="1429" y="4382"/>
                      <a:pt x="2001" y="4477"/>
                      <a:pt x="2560" y="4560"/>
                    </a:cubicBezTo>
                    <a:cubicBezTo>
                      <a:pt x="3477" y="4679"/>
                      <a:pt x="4418" y="4775"/>
                      <a:pt x="5347" y="4834"/>
                    </a:cubicBezTo>
                    <a:cubicBezTo>
                      <a:pt x="5549" y="5989"/>
                      <a:pt x="5799" y="7144"/>
                      <a:pt x="6097" y="8275"/>
                    </a:cubicBezTo>
                    <a:cubicBezTo>
                      <a:pt x="6204" y="8692"/>
                      <a:pt x="6335" y="9121"/>
                      <a:pt x="6692" y="9371"/>
                    </a:cubicBezTo>
                    <a:cubicBezTo>
                      <a:pt x="6954" y="9549"/>
                      <a:pt x="7311" y="9585"/>
                      <a:pt x="7644" y="9597"/>
                    </a:cubicBezTo>
                    <a:cubicBezTo>
                      <a:pt x="7707" y="9598"/>
                      <a:pt x="7769" y="9599"/>
                      <a:pt x="7832" y="9599"/>
                    </a:cubicBezTo>
                    <a:cubicBezTo>
                      <a:pt x="8798" y="9599"/>
                      <a:pt x="9860" y="9415"/>
                      <a:pt x="10419" y="8632"/>
                    </a:cubicBezTo>
                    <a:cubicBezTo>
                      <a:pt x="10752" y="8192"/>
                      <a:pt x="10847" y="7608"/>
                      <a:pt x="10919" y="7061"/>
                    </a:cubicBezTo>
                    <a:cubicBezTo>
                      <a:pt x="11026" y="6299"/>
                      <a:pt x="11109" y="5525"/>
                      <a:pt x="11169" y="4751"/>
                    </a:cubicBezTo>
                    <a:cubicBezTo>
                      <a:pt x="11716" y="4691"/>
                      <a:pt x="12264" y="4632"/>
                      <a:pt x="12824" y="4560"/>
                    </a:cubicBezTo>
                    <a:cubicBezTo>
                      <a:pt x="13681" y="4441"/>
                      <a:pt x="14562" y="4287"/>
                      <a:pt x="15348" y="3906"/>
                    </a:cubicBezTo>
                    <a:cubicBezTo>
                      <a:pt x="15538" y="3822"/>
                      <a:pt x="15705" y="3691"/>
                      <a:pt x="15824" y="3525"/>
                    </a:cubicBezTo>
                    <a:cubicBezTo>
                      <a:pt x="15848" y="3489"/>
                      <a:pt x="15872" y="3453"/>
                      <a:pt x="15884" y="3406"/>
                    </a:cubicBezTo>
                    <a:cubicBezTo>
                      <a:pt x="15419" y="3370"/>
                      <a:pt x="14955" y="3322"/>
                      <a:pt x="14502" y="3286"/>
                    </a:cubicBezTo>
                    <a:cubicBezTo>
                      <a:pt x="11788" y="3072"/>
                      <a:pt x="9026" y="3144"/>
                      <a:pt x="6347" y="2620"/>
                    </a:cubicBezTo>
                    <a:cubicBezTo>
                      <a:pt x="4263" y="2227"/>
                      <a:pt x="2179" y="1393"/>
                      <a:pt x="620" y="0"/>
                    </a:cubicBezTo>
                    <a:close/>
                  </a:path>
                </a:pathLst>
              </a:custGeom>
              <a:solidFill>
                <a:srgbClr val="36A2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98" name="Google Shape;552;p38">
              <a:extLst>
                <a:ext uri="{FF2B5EF4-FFF2-40B4-BE49-F238E27FC236}">
                  <a16:creationId xmlns:a16="http://schemas.microsoft.com/office/drawing/2014/main" id="{E785E37F-3C5C-4D30-B62C-75FBA9E79006}"/>
                </a:ext>
              </a:extLst>
            </p:cNvPr>
            <p:cNvSpPr/>
            <p:nvPr/>
          </p:nvSpPr>
          <p:spPr>
            <a:xfrm rot="-1686541">
              <a:off x="4207313" y="924067"/>
              <a:ext cx="729406" cy="942610"/>
            </a:xfrm>
            <a:custGeom>
              <a:avLst/>
              <a:gdLst/>
              <a:ahLst/>
              <a:cxnLst/>
              <a:rect l="l" t="t" r="r" b="b"/>
              <a:pathLst>
                <a:path w="22111" h="28574" extrusionOk="0">
                  <a:moveTo>
                    <a:pt x="7240" y="1"/>
                  </a:moveTo>
                  <a:cubicBezTo>
                    <a:pt x="6935" y="1"/>
                    <a:pt x="6631" y="43"/>
                    <a:pt x="6335" y="133"/>
                  </a:cubicBezTo>
                  <a:cubicBezTo>
                    <a:pt x="4870" y="669"/>
                    <a:pt x="4775" y="2443"/>
                    <a:pt x="4466" y="3717"/>
                  </a:cubicBezTo>
                  <a:cubicBezTo>
                    <a:pt x="4013" y="5669"/>
                    <a:pt x="3334" y="7610"/>
                    <a:pt x="2775" y="9551"/>
                  </a:cubicBezTo>
                  <a:cubicBezTo>
                    <a:pt x="1608" y="13551"/>
                    <a:pt x="429" y="17587"/>
                    <a:pt x="96" y="21743"/>
                  </a:cubicBezTo>
                  <a:cubicBezTo>
                    <a:pt x="1" y="22898"/>
                    <a:pt x="1" y="24160"/>
                    <a:pt x="667" y="25100"/>
                  </a:cubicBezTo>
                  <a:cubicBezTo>
                    <a:pt x="1406" y="26160"/>
                    <a:pt x="2775" y="26553"/>
                    <a:pt x="4037" y="26851"/>
                  </a:cubicBezTo>
                  <a:cubicBezTo>
                    <a:pt x="6132" y="27339"/>
                    <a:pt x="8240" y="27791"/>
                    <a:pt x="10347" y="28184"/>
                  </a:cubicBezTo>
                  <a:cubicBezTo>
                    <a:pt x="11180" y="28342"/>
                    <a:pt x="12362" y="28573"/>
                    <a:pt x="13431" y="28573"/>
                  </a:cubicBezTo>
                  <a:cubicBezTo>
                    <a:pt x="14136" y="28573"/>
                    <a:pt x="14791" y="28473"/>
                    <a:pt x="15265" y="28184"/>
                  </a:cubicBezTo>
                  <a:cubicBezTo>
                    <a:pt x="16157" y="27636"/>
                    <a:pt x="16693" y="26648"/>
                    <a:pt x="17134" y="25696"/>
                  </a:cubicBezTo>
                  <a:cubicBezTo>
                    <a:pt x="19586" y="20504"/>
                    <a:pt x="20146" y="14623"/>
                    <a:pt x="21515" y="9039"/>
                  </a:cubicBezTo>
                  <a:cubicBezTo>
                    <a:pt x="21813" y="7789"/>
                    <a:pt x="22111" y="6431"/>
                    <a:pt x="21587" y="5253"/>
                  </a:cubicBezTo>
                  <a:cubicBezTo>
                    <a:pt x="21099" y="4193"/>
                    <a:pt x="20039" y="3526"/>
                    <a:pt x="19003" y="2990"/>
                  </a:cubicBezTo>
                  <a:cubicBezTo>
                    <a:pt x="15443" y="1169"/>
                    <a:pt x="11526" y="145"/>
                    <a:pt x="7537" y="14"/>
                  </a:cubicBezTo>
                  <a:cubicBezTo>
                    <a:pt x="7438" y="5"/>
                    <a:pt x="7339" y="1"/>
                    <a:pt x="7240" y="1"/>
                  </a:cubicBezTo>
                  <a:close/>
                </a:path>
              </a:pathLst>
            </a:custGeom>
            <a:solidFill>
              <a:srgbClr val="EE4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553;p38">
              <a:extLst>
                <a:ext uri="{FF2B5EF4-FFF2-40B4-BE49-F238E27FC236}">
                  <a16:creationId xmlns:a16="http://schemas.microsoft.com/office/drawing/2014/main" id="{DDBB6053-8BC1-4F40-99B6-0E26B2BC11A0}"/>
                </a:ext>
              </a:extLst>
            </p:cNvPr>
            <p:cNvSpPr/>
            <p:nvPr/>
          </p:nvSpPr>
          <p:spPr>
            <a:xfrm rot="-1686541">
              <a:off x="4221072" y="979031"/>
              <a:ext cx="599795" cy="916648"/>
            </a:xfrm>
            <a:custGeom>
              <a:avLst/>
              <a:gdLst/>
              <a:ahLst/>
              <a:cxnLst/>
              <a:rect l="l" t="t" r="r" b="b"/>
              <a:pathLst>
                <a:path w="18182" h="27787" extrusionOk="0">
                  <a:moveTo>
                    <a:pt x="5442" y="1"/>
                  </a:moveTo>
                  <a:lnTo>
                    <a:pt x="5442" y="1"/>
                  </a:lnTo>
                  <a:cubicBezTo>
                    <a:pt x="4811" y="787"/>
                    <a:pt x="4704" y="1977"/>
                    <a:pt x="4477" y="2918"/>
                  </a:cubicBezTo>
                  <a:cubicBezTo>
                    <a:pt x="4001" y="4882"/>
                    <a:pt x="3334" y="6823"/>
                    <a:pt x="2775" y="8764"/>
                  </a:cubicBezTo>
                  <a:cubicBezTo>
                    <a:pt x="1608" y="12764"/>
                    <a:pt x="429" y="16800"/>
                    <a:pt x="96" y="20956"/>
                  </a:cubicBezTo>
                  <a:cubicBezTo>
                    <a:pt x="1" y="22111"/>
                    <a:pt x="1" y="23373"/>
                    <a:pt x="667" y="24313"/>
                  </a:cubicBezTo>
                  <a:cubicBezTo>
                    <a:pt x="1406" y="25373"/>
                    <a:pt x="2775" y="25766"/>
                    <a:pt x="4037" y="26064"/>
                  </a:cubicBezTo>
                  <a:cubicBezTo>
                    <a:pt x="6132" y="26552"/>
                    <a:pt x="8240" y="27004"/>
                    <a:pt x="10347" y="27397"/>
                  </a:cubicBezTo>
                  <a:cubicBezTo>
                    <a:pt x="11180" y="27555"/>
                    <a:pt x="12362" y="27786"/>
                    <a:pt x="13431" y="27786"/>
                  </a:cubicBezTo>
                  <a:cubicBezTo>
                    <a:pt x="14136" y="27786"/>
                    <a:pt x="14791" y="27686"/>
                    <a:pt x="15265" y="27397"/>
                  </a:cubicBezTo>
                  <a:cubicBezTo>
                    <a:pt x="16157" y="26849"/>
                    <a:pt x="16681" y="25861"/>
                    <a:pt x="17134" y="24909"/>
                  </a:cubicBezTo>
                  <a:cubicBezTo>
                    <a:pt x="17527" y="24075"/>
                    <a:pt x="17872" y="23218"/>
                    <a:pt x="18182" y="22349"/>
                  </a:cubicBezTo>
                  <a:cubicBezTo>
                    <a:pt x="16253" y="21884"/>
                    <a:pt x="14443" y="21027"/>
                    <a:pt x="12871" y="19825"/>
                  </a:cubicBezTo>
                  <a:cubicBezTo>
                    <a:pt x="10002" y="17634"/>
                    <a:pt x="7942" y="14503"/>
                    <a:pt x="6502" y="11181"/>
                  </a:cubicBezTo>
                  <a:cubicBezTo>
                    <a:pt x="5466" y="8764"/>
                    <a:pt x="4704" y="6156"/>
                    <a:pt x="4847" y="3525"/>
                  </a:cubicBezTo>
                  <a:cubicBezTo>
                    <a:pt x="4930" y="2334"/>
                    <a:pt x="5120" y="1156"/>
                    <a:pt x="5442" y="1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554;p38">
              <a:extLst>
                <a:ext uri="{FF2B5EF4-FFF2-40B4-BE49-F238E27FC236}">
                  <a16:creationId xmlns:a16="http://schemas.microsoft.com/office/drawing/2014/main" id="{2B41A18D-7FF7-4EEB-9131-ACBBD977F6B4}"/>
                </a:ext>
              </a:extLst>
            </p:cNvPr>
            <p:cNvSpPr/>
            <p:nvPr/>
          </p:nvSpPr>
          <p:spPr>
            <a:xfrm rot="-1686541">
              <a:off x="4283656" y="1004791"/>
              <a:ext cx="451314" cy="271264"/>
            </a:xfrm>
            <a:custGeom>
              <a:avLst/>
              <a:gdLst/>
              <a:ahLst/>
              <a:cxnLst/>
              <a:rect l="l" t="t" r="r" b="b"/>
              <a:pathLst>
                <a:path w="13681" h="8223" extrusionOk="0">
                  <a:moveTo>
                    <a:pt x="2180" y="1"/>
                  </a:moveTo>
                  <a:cubicBezTo>
                    <a:pt x="1626" y="1"/>
                    <a:pt x="1125" y="184"/>
                    <a:pt x="738" y="789"/>
                  </a:cubicBezTo>
                  <a:cubicBezTo>
                    <a:pt x="191" y="1635"/>
                    <a:pt x="191" y="2837"/>
                    <a:pt x="71" y="3802"/>
                  </a:cubicBezTo>
                  <a:cubicBezTo>
                    <a:pt x="24" y="4159"/>
                    <a:pt x="0" y="4552"/>
                    <a:pt x="167" y="4861"/>
                  </a:cubicBezTo>
                  <a:cubicBezTo>
                    <a:pt x="417" y="5290"/>
                    <a:pt x="953" y="5457"/>
                    <a:pt x="1441" y="5576"/>
                  </a:cubicBezTo>
                  <a:lnTo>
                    <a:pt x="11835" y="8159"/>
                  </a:lnTo>
                  <a:cubicBezTo>
                    <a:pt x="11967" y="8191"/>
                    <a:pt x="12112" y="8222"/>
                    <a:pt x="12249" y="8222"/>
                  </a:cubicBezTo>
                  <a:cubicBezTo>
                    <a:pt x="12372" y="8222"/>
                    <a:pt x="12489" y="8197"/>
                    <a:pt x="12585" y="8124"/>
                  </a:cubicBezTo>
                  <a:cubicBezTo>
                    <a:pt x="12716" y="7981"/>
                    <a:pt x="12811" y="7802"/>
                    <a:pt x="12835" y="7600"/>
                  </a:cubicBezTo>
                  <a:cubicBezTo>
                    <a:pt x="13085" y="6540"/>
                    <a:pt x="13323" y="5480"/>
                    <a:pt x="13549" y="4421"/>
                  </a:cubicBezTo>
                  <a:cubicBezTo>
                    <a:pt x="13680" y="4123"/>
                    <a:pt x="13502" y="3790"/>
                    <a:pt x="13180" y="3730"/>
                  </a:cubicBezTo>
                  <a:cubicBezTo>
                    <a:pt x="10204" y="2373"/>
                    <a:pt x="7025" y="1027"/>
                    <a:pt x="3774" y="277"/>
                  </a:cubicBezTo>
                  <a:cubicBezTo>
                    <a:pt x="3230" y="153"/>
                    <a:pt x="2683" y="1"/>
                    <a:pt x="2180" y="1"/>
                  </a:cubicBezTo>
                  <a:close/>
                </a:path>
              </a:pathLst>
            </a:custGeom>
            <a:solidFill>
              <a:srgbClr val="73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555;p38">
              <a:extLst>
                <a:ext uri="{FF2B5EF4-FFF2-40B4-BE49-F238E27FC236}">
                  <a16:creationId xmlns:a16="http://schemas.microsoft.com/office/drawing/2014/main" id="{2D37841A-B333-417C-9045-82C97D9C8473}"/>
                </a:ext>
              </a:extLst>
            </p:cNvPr>
            <p:cNvSpPr/>
            <p:nvPr/>
          </p:nvSpPr>
          <p:spPr>
            <a:xfrm rot="-1686541">
              <a:off x="4323771" y="1326672"/>
              <a:ext cx="104507" cy="96293"/>
            </a:xfrm>
            <a:custGeom>
              <a:avLst/>
              <a:gdLst/>
              <a:ahLst/>
              <a:cxnLst/>
              <a:rect l="l" t="t" r="r" b="b"/>
              <a:pathLst>
                <a:path w="3168" h="2919" extrusionOk="0">
                  <a:moveTo>
                    <a:pt x="1439" y="1"/>
                  </a:moveTo>
                  <a:cubicBezTo>
                    <a:pt x="1294" y="1"/>
                    <a:pt x="1159" y="20"/>
                    <a:pt x="1048" y="60"/>
                  </a:cubicBezTo>
                  <a:cubicBezTo>
                    <a:pt x="476" y="274"/>
                    <a:pt x="0" y="1310"/>
                    <a:pt x="95" y="2036"/>
                  </a:cubicBezTo>
                  <a:cubicBezTo>
                    <a:pt x="181" y="2633"/>
                    <a:pt x="1018" y="2919"/>
                    <a:pt x="1739" y="2919"/>
                  </a:cubicBezTo>
                  <a:cubicBezTo>
                    <a:pt x="2025" y="2919"/>
                    <a:pt x="2293" y="2874"/>
                    <a:pt x="2488" y="2786"/>
                  </a:cubicBezTo>
                  <a:cubicBezTo>
                    <a:pt x="3084" y="2513"/>
                    <a:pt x="3167" y="1393"/>
                    <a:pt x="3036" y="858"/>
                  </a:cubicBezTo>
                  <a:cubicBezTo>
                    <a:pt x="2910" y="355"/>
                    <a:pt x="2069" y="1"/>
                    <a:pt x="1439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556;p38">
              <a:extLst>
                <a:ext uri="{FF2B5EF4-FFF2-40B4-BE49-F238E27FC236}">
                  <a16:creationId xmlns:a16="http://schemas.microsoft.com/office/drawing/2014/main" id="{4D19CAA6-4EF0-4910-A4EF-29D7FD6CEA73}"/>
                </a:ext>
              </a:extLst>
            </p:cNvPr>
            <p:cNvSpPr/>
            <p:nvPr/>
          </p:nvSpPr>
          <p:spPr>
            <a:xfrm rot="-1686541">
              <a:off x="4442547" y="1298195"/>
              <a:ext cx="104507" cy="96260"/>
            </a:xfrm>
            <a:custGeom>
              <a:avLst/>
              <a:gdLst/>
              <a:ahLst/>
              <a:cxnLst/>
              <a:rect l="l" t="t" r="r" b="b"/>
              <a:pathLst>
                <a:path w="3168" h="2918" extrusionOk="0">
                  <a:moveTo>
                    <a:pt x="1462" y="1"/>
                  </a:moveTo>
                  <a:cubicBezTo>
                    <a:pt x="1309" y="1"/>
                    <a:pt x="1167" y="21"/>
                    <a:pt x="1049" y="65"/>
                  </a:cubicBezTo>
                  <a:cubicBezTo>
                    <a:pt x="477" y="268"/>
                    <a:pt x="1" y="1304"/>
                    <a:pt x="108" y="2030"/>
                  </a:cubicBezTo>
                  <a:cubicBezTo>
                    <a:pt x="185" y="2626"/>
                    <a:pt x="1017" y="2918"/>
                    <a:pt x="1737" y="2918"/>
                  </a:cubicBezTo>
                  <a:cubicBezTo>
                    <a:pt x="2024" y="2918"/>
                    <a:pt x="2293" y="2872"/>
                    <a:pt x="2489" y="2780"/>
                  </a:cubicBezTo>
                  <a:cubicBezTo>
                    <a:pt x="3085" y="2518"/>
                    <a:pt x="3168" y="1399"/>
                    <a:pt x="3037" y="851"/>
                  </a:cubicBezTo>
                  <a:cubicBezTo>
                    <a:pt x="2922" y="353"/>
                    <a:pt x="2097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557;p38">
              <a:extLst>
                <a:ext uri="{FF2B5EF4-FFF2-40B4-BE49-F238E27FC236}">
                  <a16:creationId xmlns:a16="http://schemas.microsoft.com/office/drawing/2014/main" id="{B76639B4-6607-4142-8D16-DAF8AB23BF8C}"/>
                </a:ext>
              </a:extLst>
            </p:cNvPr>
            <p:cNvSpPr/>
            <p:nvPr/>
          </p:nvSpPr>
          <p:spPr>
            <a:xfrm rot="-1686541">
              <a:off x="4561531" y="1269163"/>
              <a:ext cx="104507" cy="96293"/>
            </a:xfrm>
            <a:custGeom>
              <a:avLst/>
              <a:gdLst/>
              <a:ahLst/>
              <a:cxnLst/>
              <a:rect l="l" t="t" r="r" b="b"/>
              <a:pathLst>
                <a:path w="3168" h="2919" extrusionOk="0">
                  <a:moveTo>
                    <a:pt x="1440" y="0"/>
                  </a:moveTo>
                  <a:cubicBezTo>
                    <a:pt x="1294" y="0"/>
                    <a:pt x="1160" y="19"/>
                    <a:pt x="1048" y="59"/>
                  </a:cubicBezTo>
                  <a:cubicBezTo>
                    <a:pt x="477" y="274"/>
                    <a:pt x="1" y="1309"/>
                    <a:pt x="96" y="2036"/>
                  </a:cubicBezTo>
                  <a:cubicBezTo>
                    <a:pt x="181" y="2633"/>
                    <a:pt x="1018" y="2918"/>
                    <a:pt x="1740" y="2918"/>
                  </a:cubicBezTo>
                  <a:cubicBezTo>
                    <a:pt x="2026" y="2918"/>
                    <a:pt x="2293" y="2874"/>
                    <a:pt x="2489" y="2786"/>
                  </a:cubicBezTo>
                  <a:cubicBezTo>
                    <a:pt x="3084" y="2524"/>
                    <a:pt x="3168" y="1393"/>
                    <a:pt x="3037" y="857"/>
                  </a:cubicBezTo>
                  <a:cubicBezTo>
                    <a:pt x="2911" y="354"/>
                    <a:pt x="2070" y="0"/>
                    <a:pt x="1440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558;p38">
              <a:extLst>
                <a:ext uri="{FF2B5EF4-FFF2-40B4-BE49-F238E27FC236}">
                  <a16:creationId xmlns:a16="http://schemas.microsoft.com/office/drawing/2014/main" id="{D7C03B87-90EC-465C-BADC-251E549B465B}"/>
                </a:ext>
              </a:extLst>
            </p:cNvPr>
            <p:cNvSpPr/>
            <p:nvPr/>
          </p:nvSpPr>
          <p:spPr>
            <a:xfrm rot="-1686541">
              <a:off x="4683156" y="1241028"/>
              <a:ext cx="104111" cy="96260"/>
            </a:xfrm>
            <a:custGeom>
              <a:avLst/>
              <a:gdLst/>
              <a:ahLst/>
              <a:cxnLst/>
              <a:rect l="l" t="t" r="r" b="b"/>
              <a:pathLst>
                <a:path w="3156" h="2918" extrusionOk="0">
                  <a:moveTo>
                    <a:pt x="1450" y="1"/>
                  </a:moveTo>
                  <a:cubicBezTo>
                    <a:pt x="1297" y="1"/>
                    <a:pt x="1155" y="21"/>
                    <a:pt x="1037" y="65"/>
                  </a:cubicBezTo>
                  <a:cubicBezTo>
                    <a:pt x="477" y="268"/>
                    <a:pt x="1" y="1304"/>
                    <a:pt x="96" y="2030"/>
                  </a:cubicBezTo>
                  <a:cubicBezTo>
                    <a:pt x="181" y="2626"/>
                    <a:pt x="1016" y="2918"/>
                    <a:pt x="1732" y="2918"/>
                  </a:cubicBezTo>
                  <a:cubicBezTo>
                    <a:pt x="2018" y="2918"/>
                    <a:pt x="2284" y="2872"/>
                    <a:pt x="2477" y="2780"/>
                  </a:cubicBezTo>
                  <a:cubicBezTo>
                    <a:pt x="3073" y="2518"/>
                    <a:pt x="3156" y="1399"/>
                    <a:pt x="3025" y="851"/>
                  </a:cubicBezTo>
                  <a:cubicBezTo>
                    <a:pt x="2910" y="353"/>
                    <a:pt x="2085" y="1"/>
                    <a:pt x="1450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559;p38">
              <a:extLst>
                <a:ext uri="{FF2B5EF4-FFF2-40B4-BE49-F238E27FC236}">
                  <a16:creationId xmlns:a16="http://schemas.microsoft.com/office/drawing/2014/main" id="{CC6015EE-2046-4525-9E89-F7FF889F1881}"/>
                </a:ext>
              </a:extLst>
            </p:cNvPr>
            <p:cNvSpPr/>
            <p:nvPr/>
          </p:nvSpPr>
          <p:spPr>
            <a:xfrm rot="-1686541">
              <a:off x="4350331" y="1456527"/>
              <a:ext cx="104507" cy="96095"/>
            </a:xfrm>
            <a:custGeom>
              <a:avLst/>
              <a:gdLst/>
              <a:ahLst/>
              <a:cxnLst/>
              <a:rect l="l" t="t" r="r" b="b"/>
              <a:pathLst>
                <a:path w="3168" h="2913" extrusionOk="0">
                  <a:moveTo>
                    <a:pt x="1462" y="1"/>
                  </a:moveTo>
                  <a:cubicBezTo>
                    <a:pt x="1308" y="1"/>
                    <a:pt x="1166" y="21"/>
                    <a:pt x="1048" y="65"/>
                  </a:cubicBezTo>
                  <a:cubicBezTo>
                    <a:pt x="476" y="268"/>
                    <a:pt x="0" y="1304"/>
                    <a:pt x="107" y="2030"/>
                  </a:cubicBezTo>
                  <a:cubicBezTo>
                    <a:pt x="184" y="2627"/>
                    <a:pt x="1019" y="2913"/>
                    <a:pt x="1740" y="2913"/>
                  </a:cubicBezTo>
                  <a:cubicBezTo>
                    <a:pt x="2025" y="2913"/>
                    <a:pt x="2293" y="2868"/>
                    <a:pt x="2488" y="2780"/>
                  </a:cubicBezTo>
                  <a:cubicBezTo>
                    <a:pt x="3084" y="2518"/>
                    <a:pt x="3167" y="1387"/>
                    <a:pt x="3036" y="851"/>
                  </a:cubicBezTo>
                  <a:cubicBezTo>
                    <a:pt x="2921" y="353"/>
                    <a:pt x="2096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560;p38">
              <a:extLst>
                <a:ext uri="{FF2B5EF4-FFF2-40B4-BE49-F238E27FC236}">
                  <a16:creationId xmlns:a16="http://schemas.microsoft.com/office/drawing/2014/main" id="{DA3704C9-129E-4744-B898-EDCC14428456}"/>
                </a:ext>
              </a:extLst>
            </p:cNvPr>
            <p:cNvSpPr/>
            <p:nvPr/>
          </p:nvSpPr>
          <p:spPr>
            <a:xfrm rot="-1686541">
              <a:off x="4469410" y="1427678"/>
              <a:ext cx="104507" cy="96260"/>
            </a:xfrm>
            <a:custGeom>
              <a:avLst/>
              <a:gdLst/>
              <a:ahLst/>
              <a:cxnLst/>
              <a:rect l="l" t="t" r="r" b="b"/>
              <a:pathLst>
                <a:path w="3168" h="2918" extrusionOk="0">
                  <a:moveTo>
                    <a:pt x="1457" y="1"/>
                  </a:moveTo>
                  <a:cubicBezTo>
                    <a:pt x="1305" y="1"/>
                    <a:pt x="1164" y="21"/>
                    <a:pt x="1049" y="65"/>
                  </a:cubicBezTo>
                  <a:cubicBezTo>
                    <a:pt x="477" y="268"/>
                    <a:pt x="1" y="1303"/>
                    <a:pt x="96" y="2030"/>
                  </a:cubicBezTo>
                  <a:cubicBezTo>
                    <a:pt x="181" y="2626"/>
                    <a:pt x="1016" y="2917"/>
                    <a:pt x="1737" y="2917"/>
                  </a:cubicBezTo>
                  <a:cubicBezTo>
                    <a:pt x="2024" y="2917"/>
                    <a:pt x="2293" y="2871"/>
                    <a:pt x="2489" y="2780"/>
                  </a:cubicBezTo>
                  <a:cubicBezTo>
                    <a:pt x="3084" y="2518"/>
                    <a:pt x="3168" y="1399"/>
                    <a:pt x="3037" y="851"/>
                  </a:cubicBezTo>
                  <a:cubicBezTo>
                    <a:pt x="2912" y="352"/>
                    <a:pt x="2085" y="1"/>
                    <a:pt x="145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561;p38">
              <a:extLst>
                <a:ext uri="{FF2B5EF4-FFF2-40B4-BE49-F238E27FC236}">
                  <a16:creationId xmlns:a16="http://schemas.microsoft.com/office/drawing/2014/main" id="{F39D40B6-B008-4732-975C-346211433A0F}"/>
                </a:ext>
              </a:extLst>
            </p:cNvPr>
            <p:cNvSpPr/>
            <p:nvPr/>
          </p:nvSpPr>
          <p:spPr>
            <a:xfrm rot="-1686541">
              <a:off x="4588084" y="1398757"/>
              <a:ext cx="104507" cy="96590"/>
            </a:xfrm>
            <a:custGeom>
              <a:avLst/>
              <a:gdLst/>
              <a:ahLst/>
              <a:cxnLst/>
              <a:rect l="l" t="t" r="r" b="b"/>
              <a:pathLst>
                <a:path w="3168" h="2928" extrusionOk="0">
                  <a:moveTo>
                    <a:pt x="1453" y="1"/>
                  </a:moveTo>
                  <a:cubicBezTo>
                    <a:pt x="1303" y="1"/>
                    <a:pt x="1164" y="20"/>
                    <a:pt x="1048" y="61"/>
                  </a:cubicBezTo>
                  <a:cubicBezTo>
                    <a:pt x="477" y="275"/>
                    <a:pt x="1" y="1323"/>
                    <a:pt x="108" y="2037"/>
                  </a:cubicBezTo>
                  <a:cubicBezTo>
                    <a:pt x="184" y="2639"/>
                    <a:pt x="1009" y="2927"/>
                    <a:pt x="1726" y="2927"/>
                  </a:cubicBezTo>
                  <a:cubicBezTo>
                    <a:pt x="2017" y="2927"/>
                    <a:pt x="2290" y="2880"/>
                    <a:pt x="2489" y="2787"/>
                  </a:cubicBezTo>
                  <a:cubicBezTo>
                    <a:pt x="3084" y="2514"/>
                    <a:pt x="3168" y="1394"/>
                    <a:pt x="3037" y="847"/>
                  </a:cubicBezTo>
                  <a:cubicBezTo>
                    <a:pt x="2921" y="346"/>
                    <a:pt x="2088" y="1"/>
                    <a:pt x="1453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562;p38">
              <a:extLst>
                <a:ext uri="{FF2B5EF4-FFF2-40B4-BE49-F238E27FC236}">
                  <a16:creationId xmlns:a16="http://schemas.microsoft.com/office/drawing/2014/main" id="{688C151F-86EB-4C6A-A418-DA4C1B041562}"/>
                </a:ext>
              </a:extLst>
            </p:cNvPr>
            <p:cNvSpPr/>
            <p:nvPr/>
          </p:nvSpPr>
          <p:spPr>
            <a:xfrm rot="-1686541">
              <a:off x="4709639" y="1370507"/>
              <a:ext cx="104903" cy="96326"/>
            </a:xfrm>
            <a:custGeom>
              <a:avLst/>
              <a:gdLst/>
              <a:ahLst/>
              <a:cxnLst/>
              <a:rect l="l" t="t" r="r" b="b"/>
              <a:pathLst>
                <a:path w="3180" h="2920" extrusionOk="0">
                  <a:moveTo>
                    <a:pt x="1462" y="1"/>
                  </a:moveTo>
                  <a:cubicBezTo>
                    <a:pt x="1309" y="1"/>
                    <a:pt x="1167" y="21"/>
                    <a:pt x="1049" y="65"/>
                  </a:cubicBezTo>
                  <a:cubicBezTo>
                    <a:pt x="477" y="268"/>
                    <a:pt x="1" y="1303"/>
                    <a:pt x="108" y="2030"/>
                  </a:cubicBezTo>
                  <a:cubicBezTo>
                    <a:pt x="184" y="2632"/>
                    <a:pt x="1009" y="2920"/>
                    <a:pt x="1727" y="2920"/>
                  </a:cubicBezTo>
                  <a:cubicBezTo>
                    <a:pt x="2017" y="2920"/>
                    <a:pt x="2290" y="2872"/>
                    <a:pt x="2489" y="2780"/>
                  </a:cubicBezTo>
                  <a:cubicBezTo>
                    <a:pt x="3084" y="2518"/>
                    <a:pt x="3180" y="1399"/>
                    <a:pt x="3037" y="851"/>
                  </a:cubicBezTo>
                  <a:cubicBezTo>
                    <a:pt x="2922" y="352"/>
                    <a:pt x="2096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563;p38">
              <a:extLst>
                <a:ext uri="{FF2B5EF4-FFF2-40B4-BE49-F238E27FC236}">
                  <a16:creationId xmlns:a16="http://schemas.microsoft.com/office/drawing/2014/main" id="{3D2139EA-A981-4DFE-8452-1DAB6529BDA1}"/>
                </a:ext>
              </a:extLst>
            </p:cNvPr>
            <p:cNvSpPr/>
            <p:nvPr/>
          </p:nvSpPr>
          <p:spPr>
            <a:xfrm rot="-1686541">
              <a:off x="4377148" y="1585790"/>
              <a:ext cx="104540" cy="96491"/>
            </a:xfrm>
            <a:custGeom>
              <a:avLst/>
              <a:gdLst/>
              <a:ahLst/>
              <a:cxnLst/>
              <a:rect l="l" t="t" r="r" b="b"/>
              <a:pathLst>
                <a:path w="3169" h="2925" extrusionOk="0">
                  <a:moveTo>
                    <a:pt x="1448" y="0"/>
                  </a:moveTo>
                  <a:cubicBezTo>
                    <a:pt x="1300" y="0"/>
                    <a:pt x="1162" y="19"/>
                    <a:pt x="1049" y="60"/>
                  </a:cubicBezTo>
                  <a:cubicBezTo>
                    <a:pt x="477" y="275"/>
                    <a:pt x="1" y="1310"/>
                    <a:pt x="96" y="2037"/>
                  </a:cubicBezTo>
                  <a:cubicBezTo>
                    <a:pt x="181" y="2633"/>
                    <a:pt x="1016" y="2924"/>
                    <a:pt x="1737" y="2924"/>
                  </a:cubicBezTo>
                  <a:cubicBezTo>
                    <a:pt x="2024" y="2924"/>
                    <a:pt x="2293" y="2878"/>
                    <a:pt x="2489" y="2787"/>
                  </a:cubicBezTo>
                  <a:cubicBezTo>
                    <a:pt x="3085" y="2513"/>
                    <a:pt x="3168" y="1394"/>
                    <a:pt x="3037" y="846"/>
                  </a:cubicBezTo>
                  <a:cubicBezTo>
                    <a:pt x="2912" y="345"/>
                    <a:pt x="2077" y="0"/>
                    <a:pt x="1448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564;p38">
              <a:extLst>
                <a:ext uri="{FF2B5EF4-FFF2-40B4-BE49-F238E27FC236}">
                  <a16:creationId xmlns:a16="http://schemas.microsoft.com/office/drawing/2014/main" id="{578D33BE-CF6E-48F8-81A5-F18FFA7943D9}"/>
                </a:ext>
              </a:extLst>
            </p:cNvPr>
            <p:cNvSpPr/>
            <p:nvPr/>
          </p:nvSpPr>
          <p:spPr>
            <a:xfrm rot="-1686541">
              <a:off x="4495839" y="1557005"/>
              <a:ext cx="104903" cy="96524"/>
            </a:xfrm>
            <a:custGeom>
              <a:avLst/>
              <a:gdLst/>
              <a:ahLst/>
              <a:cxnLst/>
              <a:rect l="l" t="t" r="r" b="b"/>
              <a:pathLst>
                <a:path w="3180" h="2926" extrusionOk="0">
                  <a:moveTo>
                    <a:pt x="1460" y="1"/>
                  </a:moveTo>
                  <a:cubicBezTo>
                    <a:pt x="1311" y="1"/>
                    <a:pt x="1174" y="20"/>
                    <a:pt x="1060" y="61"/>
                  </a:cubicBezTo>
                  <a:cubicBezTo>
                    <a:pt x="477" y="275"/>
                    <a:pt x="1" y="1311"/>
                    <a:pt x="108" y="2037"/>
                  </a:cubicBezTo>
                  <a:cubicBezTo>
                    <a:pt x="193" y="2634"/>
                    <a:pt x="1028" y="2925"/>
                    <a:pt x="1749" y="2925"/>
                  </a:cubicBezTo>
                  <a:cubicBezTo>
                    <a:pt x="2036" y="2925"/>
                    <a:pt x="2305" y="2879"/>
                    <a:pt x="2501" y="2787"/>
                  </a:cubicBezTo>
                  <a:cubicBezTo>
                    <a:pt x="3096" y="2514"/>
                    <a:pt x="3180" y="1394"/>
                    <a:pt x="3049" y="847"/>
                  </a:cubicBezTo>
                  <a:cubicBezTo>
                    <a:pt x="2924" y="346"/>
                    <a:pt x="2089" y="1"/>
                    <a:pt x="1460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565;p38">
              <a:extLst>
                <a:ext uri="{FF2B5EF4-FFF2-40B4-BE49-F238E27FC236}">
                  <a16:creationId xmlns:a16="http://schemas.microsoft.com/office/drawing/2014/main" id="{5375F3B2-62CA-4C66-A051-3793611CE6FD}"/>
                </a:ext>
              </a:extLst>
            </p:cNvPr>
            <p:cNvSpPr/>
            <p:nvPr/>
          </p:nvSpPr>
          <p:spPr>
            <a:xfrm rot="-1686541">
              <a:off x="4614939" y="1528241"/>
              <a:ext cx="104507" cy="96557"/>
            </a:xfrm>
            <a:custGeom>
              <a:avLst/>
              <a:gdLst/>
              <a:ahLst/>
              <a:cxnLst/>
              <a:rect l="l" t="t" r="r" b="b"/>
              <a:pathLst>
                <a:path w="3168" h="2927" extrusionOk="0">
                  <a:moveTo>
                    <a:pt x="1447" y="1"/>
                  </a:moveTo>
                  <a:cubicBezTo>
                    <a:pt x="1299" y="1"/>
                    <a:pt x="1162" y="20"/>
                    <a:pt x="1048" y="61"/>
                  </a:cubicBezTo>
                  <a:cubicBezTo>
                    <a:pt x="477" y="275"/>
                    <a:pt x="0" y="1311"/>
                    <a:pt x="96" y="2037"/>
                  </a:cubicBezTo>
                  <a:cubicBezTo>
                    <a:pt x="180" y="2639"/>
                    <a:pt x="1007" y="2927"/>
                    <a:pt x="1726" y="2927"/>
                  </a:cubicBezTo>
                  <a:cubicBezTo>
                    <a:pt x="2017" y="2927"/>
                    <a:pt x="2290" y="2880"/>
                    <a:pt x="2489" y="2787"/>
                  </a:cubicBezTo>
                  <a:cubicBezTo>
                    <a:pt x="3084" y="2513"/>
                    <a:pt x="3168" y="1394"/>
                    <a:pt x="3037" y="846"/>
                  </a:cubicBezTo>
                  <a:cubicBezTo>
                    <a:pt x="2911" y="346"/>
                    <a:pt x="2077" y="1"/>
                    <a:pt x="144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566;p38">
              <a:extLst>
                <a:ext uri="{FF2B5EF4-FFF2-40B4-BE49-F238E27FC236}">
                  <a16:creationId xmlns:a16="http://schemas.microsoft.com/office/drawing/2014/main" id="{63973F1B-024D-4EF5-92F6-EF40C6EC4423}"/>
                </a:ext>
              </a:extLst>
            </p:cNvPr>
            <p:cNvSpPr/>
            <p:nvPr/>
          </p:nvSpPr>
          <p:spPr>
            <a:xfrm rot="-1686541">
              <a:off x="4729866" y="1501749"/>
              <a:ext cx="140630" cy="212346"/>
            </a:xfrm>
            <a:custGeom>
              <a:avLst/>
              <a:gdLst/>
              <a:ahLst/>
              <a:cxnLst/>
              <a:rect l="l" t="t" r="r" b="b"/>
              <a:pathLst>
                <a:path w="4263" h="6437" extrusionOk="0">
                  <a:moveTo>
                    <a:pt x="2556" y="0"/>
                  </a:moveTo>
                  <a:cubicBezTo>
                    <a:pt x="2403" y="0"/>
                    <a:pt x="2262" y="21"/>
                    <a:pt x="2143" y="65"/>
                  </a:cubicBezTo>
                  <a:cubicBezTo>
                    <a:pt x="1572" y="267"/>
                    <a:pt x="0" y="4827"/>
                    <a:pt x="107" y="5554"/>
                  </a:cubicBezTo>
                  <a:cubicBezTo>
                    <a:pt x="184" y="6151"/>
                    <a:pt x="1025" y="6436"/>
                    <a:pt x="1745" y="6436"/>
                  </a:cubicBezTo>
                  <a:cubicBezTo>
                    <a:pt x="2030" y="6436"/>
                    <a:pt x="2296" y="6391"/>
                    <a:pt x="2489" y="6304"/>
                  </a:cubicBezTo>
                  <a:cubicBezTo>
                    <a:pt x="3084" y="6030"/>
                    <a:pt x="4263" y="1386"/>
                    <a:pt x="4132" y="851"/>
                  </a:cubicBezTo>
                  <a:cubicBezTo>
                    <a:pt x="4007" y="352"/>
                    <a:pt x="3188" y="0"/>
                    <a:pt x="2556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567;p38">
              <a:extLst>
                <a:ext uri="{FF2B5EF4-FFF2-40B4-BE49-F238E27FC236}">
                  <a16:creationId xmlns:a16="http://schemas.microsoft.com/office/drawing/2014/main" id="{0DE1258C-F152-42DD-B5B0-63BDD7C5C22B}"/>
                </a:ext>
              </a:extLst>
            </p:cNvPr>
            <p:cNvSpPr/>
            <p:nvPr/>
          </p:nvSpPr>
          <p:spPr>
            <a:xfrm rot="-1686541">
              <a:off x="4403662" y="1715460"/>
              <a:ext cx="104540" cy="96491"/>
            </a:xfrm>
            <a:custGeom>
              <a:avLst/>
              <a:gdLst/>
              <a:ahLst/>
              <a:cxnLst/>
              <a:rect l="l" t="t" r="r" b="b"/>
              <a:pathLst>
                <a:path w="3169" h="2925" extrusionOk="0">
                  <a:moveTo>
                    <a:pt x="1445" y="1"/>
                  </a:moveTo>
                  <a:cubicBezTo>
                    <a:pt x="1299" y="1"/>
                    <a:pt x="1163" y="20"/>
                    <a:pt x="1049" y="60"/>
                  </a:cubicBezTo>
                  <a:cubicBezTo>
                    <a:pt x="489" y="274"/>
                    <a:pt x="1" y="1310"/>
                    <a:pt x="108" y="2036"/>
                  </a:cubicBezTo>
                  <a:cubicBezTo>
                    <a:pt x="185" y="2633"/>
                    <a:pt x="1017" y="2924"/>
                    <a:pt x="1737" y="2924"/>
                  </a:cubicBezTo>
                  <a:cubicBezTo>
                    <a:pt x="2024" y="2924"/>
                    <a:pt x="2293" y="2878"/>
                    <a:pt x="2489" y="2787"/>
                  </a:cubicBezTo>
                  <a:cubicBezTo>
                    <a:pt x="3085" y="2525"/>
                    <a:pt x="3168" y="1405"/>
                    <a:pt x="3037" y="858"/>
                  </a:cubicBezTo>
                  <a:cubicBezTo>
                    <a:pt x="2921" y="355"/>
                    <a:pt x="2082" y="1"/>
                    <a:pt x="1445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568;p38">
              <a:extLst>
                <a:ext uri="{FF2B5EF4-FFF2-40B4-BE49-F238E27FC236}">
                  <a16:creationId xmlns:a16="http://schemas.microsoft.com/office/drawing/2014/main" id="{7F105814-4093-4422-9414-EDA2C15906D8}"/>
                </a:ext>
              </a:extLst>
            </p:cNvPr>
            <p:cNvSpPr/>
            <p:nvPr/>
          </p:nvSpPr>
          <p:spPr>
            <a:xfrm rot="-1686541">
              <a:off x="4522772" y="1686800"/>
              <a:ext cx="104507" cy="96260"/>
            </a:xfrm>
            <a:custGeom>
              <a:avLst/>
              <a:gdLst/>
              <a:ahLst/>
              <a:cxnLst/>
              <a:rect l="l" t="t" r="r" b="b"/>
              <a:pathLst>
                <a:path w="3168" h="2918" extrusionOk="0">
                  <a:moveTo>
                    <a:pt x="1457" y="1"/>
                  </a:moveTo>
                  <a:cubicBezTo>
                    <a:pt x="1305" y="1"/>
                    <a:pt x="1164" y="22"/>
                    <a:pt x="1048" y="66"/>
                  </a:cubicBezTo>
                  <a:cubicBezTo>
                    <a:pt x="477" y="268"/>
                    <a:pt x="1" y="1304"/>
                    <a:pt x="96" y="2030"/>
                  </a:cubicBezTo>
                  <a:cubicBezTo>
                    <a:pt x="181" y="2626"/>
                    <a:pt x="1016" y="2918"/>
                    <a:pt x="1737" y="2918"/>
                  </a:cubicBezTo>
                  <a:cubicBezTo>
                    <a:pt x="2024" y="2918"/>
                    <a:pt x="2293" y="2872"/>
                    <a:pt x="2489" y="2780"/>
                  </a:cubicBezTo>
                  <a:cubicBezTo>
                    <a:pt x="3084" y="2518"/>
                    <a:pt x="3168" y="1399"/>
                    <a:pt x="3037" y="851"/>
                  </a:cubicBezTo>
                  <a:cubicBezTo>
                    <a:pt x="2912" y="353"/>
                    <a:pt x="2085" y="1"/>
                    <a:pt x="145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569;p38">
              <a:extLst>
                <a:ext uri="{FF2B5EF4-FFF2-40B4-BE49-F238E27FC236}">
                  <a16:creationId xmlns:a16="http://schemas.microsoft.com/office/drawing/2014/main" id="{8FB9C6AB-0064-4868-AFCD-A401A0FA3B13}"/>
                </a:ext>
              </a:extLst>
            </p:cNvPr>
            <p:cNvSpPr/>
            <p:nvPr/>
          </p:nvSpPr>
          <p:spPr>
            <a:xfrm rot="-1686541">
              <a:off x="4641515" y="1658027"/>
              <a:ext cx="104903" cy="96458"/>
            </a:xfrm>
            <a:custGeom>
              <a:avLst/>
              <a:gdLst/>
              <a:ahLst/>
              <a:cxnLst/>
              <a:rect l="l" t="t" r="r" b="b"/>
              <a:pathLst>
                <a:path w="3180" h="2924" extrusionOk="0">
                  <a:moveTo>
                    <a:pt x="1462" y="1"/>
                  </a:moveTo>
                  <a:cubicBezTo>
                    <a:pt x="1309" y="1"/>
                    <a:pt x="1166" y="21"/>
                    <a:pt x="1048" y="65"/>
                  </a:cubicBezTo>
                  <a:cubicBezTo>
                    <a:pt x="489" y="268"/>
                    <a:pt x="0" y="1304"/>
                    <a:pt x="108" y="2030"/>
                  </a:cubicBezTo>
                  <a:cubicBezTo>
                    <a:pt x="184" y="2636"/>
                    <a:pt x="1021" y="2924"/>
                    <a:pt x="1743" y="2924"/>
                  </a:cubicBezTo>
                  <a:cubicBezTo>
                    <a:pt x="2027" y="2924"/>
                    <a:pt x="2294" y="2879"/>
                    <a:pt x="2489" y="2792"/>
                  </a:cubicBezTo>
                  <a:cubicBezTo>
                    <a:pt x="3084" y="2518"/>
                    <a:pt x="3179" y="1399"/>
                    <a:pt x="3037" y="851"/>
                  </a:cubicBezTo>
                  <a:cubicBezTo>
                    <a:pt x="2921" y="353"/>
                    <a:pt x="2096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570;p38">
              <a:extLst>
                <a:ext uri="{FF2B5EF4-FFF2-40B4-BE49-F238E27FC236}">
                  <a16:creationId xmlns:a16="http://schemas.microsoft.com/office/drawing/2014/main" id="{0B99327E-EFD0-4CBA-9540-B2F0A3C4BB43}"/>
                </a:ext>
              </a:extLst>
            </p:cNvPr>
            <p:cNvSpPr/>
            <p:nvPr/>
          </p:nvSpPr>
          <p:spPr>
            <a:xfrm rot="-1686541">
              <a:off x="4288791" y="1025309"/>
              <a:ext cx="430498" cy="254670"/>
            </a:xfrm>
            <a:custGeom>
              <a:avLst/>
              <a:gdLst/>
              <a:ahLst/>
              <a:cxnLst/>
              <a:rect l="l" t="t" r="r" b="b"/>
              <a:pathLst>
                <a:path w="13050" h="7720" extrusionOk="0">
                  <a:moveTo>
                    <a:pt x="953" y="1"/>
                  </a:moveTo>
                  <a:cubicBezTo>
                    <a:pt x="869" y="96"/>
                    <a:pt x="798" y="179"/>
                    <a:pt x="726" y="286"/>
                  </a:cubicBezTo>
                  <a:cubicBezTo>
                    <a:pt x="191" y="1132"/>
                    <a:pt x="191" y="2334"/>
                    <a:pt x="71" y="3299"/>
                  </a:cubicBezTo>
                  <a:cubicBezTo>
                    <a:pt x="24" y="3656"/>
                    <a:pt x="0" y="4049"/>
                    <a:pt x="167" y="4358"/>
                  </a:cubicBezTo>
                  <a:cubicBezTo>
                    <a:pt x="417" y="4787"/>
                    <a:pt x="953" y="4954"/>
                    <a:pt x="1441" y="5073"/>
                  </a:cubicBezTo>
                  <a:lnTo>
                    <a:pt x="11835" y="7656"/>
                  </a:lnTo>
                  <a:cubicBezTo>
                    <a:pt x="11967" y="7688"/>
                    <a:pt x="12108" y="7719"/>
                    <a:pt x="12244" y="7719"/>
                  </a:cubicBezTo>
                  <a:cubicBezTo>
                    <a:pt x="12366" y="7719"/>
                    <a:pt x="12484" y="7694"/>
                    <a:pt x="12585" y="7621"/>
                  </a:cubicBezTo>
                  <a:cubicBezTo>
                    <a:pt x="12716" y="7478"/>
                    <a:pt x="12811" y="7299"/>
                    <a:pt x="12835" y="7097"/>
                  </a:cubicBezTo>
                  <a:cubicBezTo>
                    <a:pt x="12906" y="6799"/>
                    <a:pt x="12978" y="6490"/>
                    <a:pt x="13049" y="6180"/>
                  </a:cubicBezTo>
                  <a:cubicBezTo>
                    <a:pt x="10299" y="5978"/>
                    <a:pt x="7596" y="5347"/>
                    <a:pt x="5060" y="4287"/>
                  </a:cubicBezTo>
                  <a:cubicBezTo>
                    <a:pt x="3893" y="3811"/>
                    <a:pt x="2727" y="3215"/>
                    <a:pt x="1905" y="2263"/>
                  </a:cubicBezTo>
                  <a:cubicBezTo>
                    <a:pt x="1357" y="1632"/>
                    <a:pt x="1024" y="846"/>
                    <a:pt x="953" y="1"/>
                  </a:cubicBezTo>
                  <a:close/>
                </a:path>
              </a:pathLst>
            </a:custGeom>
            <a:solidFill>
              <a:srgbClr val="36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17" name="Google Shape;571;p38">
              <a:extLst>
                <a:ext uri="{FF2B5EF4-FFF2-40B4-BE49-F238E27FC236}">
                  <a16:creationId xmlns:a16="http://schemas.microsoft.com/office/drawing/2014/main" id="{8972A242-75AB-4BFF-A0D4-4302FFC4590E}"/>
                </a:ext>
              </a:extLst>
            </p:cNvPr>
            <p:cNvGrpSpPr/>
            <p:nvPr/>
          </p:nvGrpSpPr>
          <p:grpSpPr>
            <a:xfrm rot="1758233">
              <a:off x="5087284" y="1191978"/>
              <a:ext cx="510162" cy="250650"/>
              <a:chOff x="5546225" y="738275"/>
              <a:chExt cx="672125" cy="330225"/>
            </a:xfrm>
          </p:grpSpPr>
          <p:sp>
            <p:nvSpPr>
              <p:cNvPr id="128" name="Google Shape;572;p38">
                <a:extLst>
                  <a:ext uri="{FF2B5EF4-FFF2-40B4-BE49-F238E27FC236}">
                    <a16:creationId xmlns:a16="http://schemas.microsoft.com/office/drawing/2014/main" id="{2AB96260-5D45-456E-A050-1D685A1982CB}"/>
                  </a:ext>
                </a:extLst>
              </p:cNvPr>
              <p:cNvSpPr/>
              <p:nvPr/>
            </p:nvSpPr>
            <p:spPr>
              <a:xfrm>
                <a:off x="5546225" y="738275"/>
                <a:ext cx="672125" cy="329925"/>
              </a:xfrm>
              <a:custGeom>
                <a:avLst/>
                <a:gdLst/>
                <a:ahLst/>
                <a:cxnLst/>
                <a:rect l="l" t="t" r="r" b="b"/>
                <a:pathLst>
                  <a:path w="26885" h="13197" extrusionOk="0">
                    <a:moveTo>
                      <a:pt x="13990" y="3690"/>
                    </a:moveTo>
                    <a:cubicBezTo>
                      <a:pt x="15832" y="3690"/>
                      <a:pt x="17603" y="4285"/>
                      <a:pt x="18681" y="5610"/>
                    </a:cubicBezTo>
                    <a:cubicBezTo>
                      <a:pt x="19515" y="6646"/>
                      <a:pt x="19860" y="8004"/>
                      <a:pt x="19610" y="9325"/>
                    </a:cubicBezTo>
                    <a:lnTo>
                      <a:pt x="10049" y="9456"/>
                    </a:lnTo>
                    <a:cubicBezTo>
                      <a:pt x="9474" y="9465"/>
                      <a:pt x="8878" y="9508"/>
                      <a:pt x="8298" y="9508"/>
                    </a:cubicBezTo>
                    <a:cubicBezTo>
                      <a:pt x="8110" y="9508"/>
                      <a:pt x="7923" y="9503"/>
                      <a:pt x="7739" y="9492"/>
                    </a:cubicBezTo>
                    <a:cubicBezTo>
                      <a:pt x="6953" y="9444"/>
                      <a:pt x="6930" y="9278"/>
                      <a:pt x="6965" y="8646"/>
                    </a:cubicBezTo>
                    <a:cubicBezTo>
                      <a:pt x="7149" y="5604"/>
                      <a:pt x="10685" y="3690"/>
                      <a:pt x="13990" y="3690"/>
                    </a:cubicBezTo>
                    <a:close/>
                    <a:moveTo>
                      <a:pt x="14723" y="1"/>
                    </a:moveTo>
                    <a:cubicBezTo>
                      <a:pt x="7831" y="1"/>
                      <a:pt x="454" y="4347"/>
                      <a:pt x="72" y="11266"/>
                    </a:cubicBezTo>
                    <a:cubicBezTo>
                      <a:pt x="0" y="12671"/>
                      <a:pt x="48" y="13052"/>
                      <a:pt x="1691" y="13159"/>
                    </a:cubicBezTo>
                    <a:cubicBezTo>
                      <a:pt x="2087" y="13186"/>
                      <a:pt x="2489" y="13196"/>
                      <a:pt x="2894" y="13196"/>
                    </a:cubicBezTo>
                    <a:cubicBezTo>
                      <a:pt x="4093" y="13196"/>
                      <a:pt x="5317" y="13105"/>
                      <a:pt x="6501" y="13088"/>
                    </a:cubicBezTo>
                    <a:lnTo>
                      <a:pt x="26432" y="12790"/>
                    </a:lnTo>
                    <a:cubicBezTo>
                      <a:pt x="26884" y="9885"/>
                      <a:pt x="26337" y="6837"/>
                      <a:pt x="24503" y="4360"/>
                    </a:cubicBezTo>
                    <a:cubicBezTo>
                      <a:pt x="22257" y="1352"/>
                      <a:pt x="18566" y="1"/>
                      <a:pt x="147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573;p38">
                <a:extLst>
                  <a:ext uri="{FF2B5EF4-FFF2-40B4-BE49-F238E27FC236}">
                    <a16:creationId xmlns:a16="http://schemas.microsoft.com/office/drawing/2014/main" id="{4554CCDC-7777-4397-88DD-9D24EFAEC3EE}"/>
                  </a:ext>
                </a:extLst>
              </p:cNvPr>
              <p:cNvSpPr/>
              <p:nvPr/>
            </p:nvSpPr>
            <p:spPr>
              <a:xfrm>
                <a:off x="5546225" y="738625"/>
                <a:ext cx="665275" cy="329875"/>
              </a:xfrm>
              <a:custGeom>
                <a:avLst/>
                <a:gdLst/>
                <a:ahLst/>
                <a:cxnLst/>
                <a:rect l="l" t="t" r="r" b="b"/>
                <a:pathLst>
                  <a:path w="26611" h="13195" extrusionOk="0">
                    <a:moveTo>
                      <a:pt x="14038" y="0"/>
                    </a:moveTo>
                    <a:lnTo>
                      <a:pt x="14038" y="0"/>
                    </a:lnTo>
                    <a:cubicBezTo>
                      <a:pt x="7346" y="286"/>
                      <a:pt x="441" y="4561"/>
                      <a:pt x="72" y="11252"/>
                    </a:cubicBezTo>
                    <a:cubicBezTo>
                      <a:pt x="0" y="12669"/>
                      <a:pt x="60" y="13038"/>
                      <a:pt x="1691" y="13157"/>
                    </a:cubicBezTo>
                    <a:cubicBezTo>
                      <a:pt x="2087" y="13184"/>
                      <a:pt x="2489" y="13194"/>
                      <a:pt x="2894" y="13194"/>
                    </a:cubicBezTo>
                    <a:cubicBezTo>
                      <a:pt x="4093" y="13194"/>
                      <a:pt x="5317" y="13103"/>
                      <a:pt x="6501" y="13085"/>
                    </a:cubicBezTo>
                    <a:lnTo>
                      <a:pt x="26432" y="12776"/>
                    </a:lnTo>
                    <a:cubicBezTo>
                      <a:pt x="26563" y="11883"/>
                      <a:pt x="26611" y="10990"/>
                      <a:pt x="26551" y="10097"/>
                    </a:cubicBezTo>
                    <a:lnTo>
                      <a:pt x="26551" y="10097"/>
                    </a:lnTo>
                    <a:cubicBezTo>
                      <a:pt x="25825" y="10549"/>
                      <a:pt x="25087" y="11002"/>
                      <a:pt x="24277" y="11264"/>
                    </a:cubicBezTo>
                    <a:cubicBezTo>
                      <a:pt x="23408" y="11550"/>
                      <a:pt x="22491" y="11621"/>
                      <a:pt x="21574" y="11657"/>
                    </a:cubicBezTo>
                    <a:cubicBezTo>
                      <a:pt x="20303" y="11720"/>
                      <a:pt x="19031" y="11746"/>
                      <a:pt x="17758" y="11746"/>
                    </a:cubicBezTo>
                    <a:cubicBezTo>
                      <a:pt x="14965" y="11746"/>
                      <a:pt x="12171" y="11621"/>
                      <a:pt x="9382" y="11490"/>
                    </a:cubicBezTo>
                    <a:cubicBezTo>
                      <a:pt x="7739" y="11419"/>
                      <a:pt x="6072" y="11347"/>
                      <a:pt x="4501" y="10847"/>
                    </a:cubicBezTo>
                    <a:cubicBezTo>
                      <a:pt x="4215" y="10776"/>
                      <a:pt x="3965" y="10645"/>
                      <a:pt x="3751" y="10442"/>
                    </a:cubicBezTo>
                    <a:cubicBezTo>
                      <a:pt x="3477" y="10133"/>
                      <a:pt x="3465" y="9668"/>
                      <a:pt x="3501" y="9264"/>
                    </a:cubicBezTo>
                    <a:cubicBezTo>
                      <a:pt x="3751" y="6192"/>
                      <a:pt x="5953" y="3537"/>
                      <a:pt x="8632" y="2001"/>
                    </a:cubicBezTo>
                    <a:cubicBezTo>
                      <a:pt x="10299" y="1024"/>
                      <a:pt x="12145" y="429"/>
                      <a:pt x="14038" y="0"/>
                    </a:cubicBezTo>
                    <a:close/>
                  </a:path>
                </a:pathLst>
              </a:custGeom>
              <a:solidFill>
                <a:srgbClr val="8F58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8" name="Google Shape;574;p38">
              <a:extLst>
                <a:ext uri="{FF2B5EF4-FFF2-40B4-BE49-F238E27FC236}">
                  <a16:creationId xmlns:a16="http://schemas.microsoft.com/office/drawing/2014/main" id="{975BFBB8-3460-4722-98B0-354F3F912FC4}"/>
                </a:ext>
              </a:extLst>
            </p:cNvPr>
            <p:cNvSpPr/>
            <p:nvPr/>
          </p:nvSpPr>
          <p:spPr>
            <a:xfrm>
              <a:off x="3097983" y="1398030"/>
              <a:ext cx="960940" cy="731344"/>
            </a:xfrm>
            <a:custGeom>
              <a:avLst/>
              <a:gdLst/>
              <a:ahLst/>
              <a:cxnLst/>
              <a:rect l="l" t="t" r="r" b="b"/>
              <a:pathLst>
                <a:path w="23551" h="17924" extrusionOk="0">
                  <a:moveTo>
                    <a:pt x="16310" y="4500"/>
                  </a:moveTo>
                  <a:cubicBezTo>
                    <a:pt x="16417" y="4500"/>
                    <a:pt x="16510" y="4517"/>
                    <a:pt x="16574" y="4563"/>
                  </a:cubicBezTo>
                  <a:cubicBezTo>
                    <a:pt x="17014" y="4873"/>
                    <a:pt x="15954" y="5837"/>
                    <a:pt x="15752" y="6075"/>
                  </a:cubicBezTo>
                  <a:cubicBezTo>
                    <a:pt x="14145" y="7992"/>
                    <a:pt x="12228" y="9730"/>
                    <a:pt x="10537" y="11552"/>
                  </a:cubicBezTo>
                  <a:cubicBezTo>
                    <a:pt x="10182" y="11946"/>
                    <a:pt x="9478" y="12773"/>
                    <a:pt x="8795" y="12773"/>
                  </a:cubicBezTo>
                  <a:cubicBezTo>
                    <a:pt x="8631" y="12773"/>
                    <a:pt x="8467" y="12725"/>
                    <a:pt x="8311" y="12612"/>
                  </a:cubicBezTo>
                  <a:cubicBezTo>
                    <a:pt x="8156" y="12493"/>
                    <a:pt x="8025" y="12338"/>
                    <a:pt x="7918" y="12171"/>
                  </a:cubicBezTo>
                  <a:cubicBezTo>
                    <a:pt x="7108" y="10981"/>
                    <a:pt x="6287" y="9790"/>
                    <a:pt x="5489" y="8576"/>
                  </a:cubicBezTo>
                  <a:cubicBezTo>
                    <a:pt x="5215" y="8159"/>
                    <a:pt x="4965" y="7623"/>
                    <a:pt x="5429" y="7218"/>
                  </a:cubicBezTo>
                  <a:cubicBezTo>
                    <a:pt x="5655" y="7052"/>
                    <a:pt x="5917" y="6932"/>
                    <a:pt x="6191" y="6885"/>
                  </a:cubicBezTo>
                  <a:cubicBezTo>
                    <a:pt x="8549" y="6266"/>
                    <a:pt x="10894" y="5670"/>
                    <a:pt x="13264" y="5135"/>
                  </a:cubicBezTo>
                  <a:cubicBezTo>
                    <a:pt x="13966" y="4980"/>
                    <a:pt x="14669" y="4825"/>
                    <a:pt x="15371" y="4694"/>
                  </a:cubicBezTo>
                  <a:cubicBezTo>
                    <a:pt x="15566" y="4650"/>
                    <a:pt x="15999" y="4500"/>
                    <a:pt x="16310" y="4500"/>
                  </a:cubicBezTo>
                  <a:close/>
                  <a:moveTo>
                    <a:pt x="22190" y="1"/>
                  </a:moveTo>
                  <a:cubicBezTo>
                    <a:pt x="21584" y="1"/>
                    <a:pt x="20737" y="328"/>
                    <a:pt x="20336" y="408"/>
                  </a:cubicBezTo>
                  <a:cubicBezTo>
                    <a:pt x="18967" y="705"/>
                    <a:pt x="17597" y="1027"/>
                    <a:pt x="16228" y="1372"/>
                  </a:cubicBezTo>
                  <a:cubicBezTo>
                    <a:pt x="11597" y="2539"/>
                    <a:pt x="7001" y="3837"/>
                    <a:pt x="2405" y="5170"/>
                  </a:cubicBezTo>
                  <a:cubicBezTo>
                    <a:pt x="1869" y="5325"/>
                    <a:pt x="1310" y="5504"/>
                    <a:pt x="905" y="5885"/>
                  </a:cubicBezTo>
                  <a:cubicBezTo>
                    <a:pt x="0" y="6766"/>
                    <a:pt x="488" y="7933"/>
                    <a:pt x="1024" y="8837"/>
                  </a:cubicBezTo>
                  <a:cubicBezTo>
                    <a:pt x="2572" y="11457"/>
                    <a:pt x="4191" y="14029"/>
                    <a:pt x="5786" y="16612"/>
                  </a:cubicBezTo>
                  <a:cubicBezTo>
                    <a:pt x="5977" y="16981"/>
                    <a:pt x="6239" y="17303"/>
                    <a:pt x="6548" y="17577"/>
                  </a:cubicBezTo>
                  <a:cubicBezTo>
                    <a:pt x="6854" y="17820"/>
                    <a:pt x="7171" y="17923"/>
                    <a:pt x="7491" y="17923"/>
                  </a:cubicBezTo>
                  <a:cubicBezTo>
                    <a:pt x="8825" y="17923"/>
                    <a:pt x="10193" y="16124"/>
                    <a:pt x="10894" y="15279"/>
                  </a:cubicBezTo>
                  <a:cubicBezTo>
                    <a:pt x="14216" y="11326"/>
                    <a:pt x="17955" y="7540"/>
                    <a:pt x="21098" y="3396"/>
                  </a:cubicBezTo>
                  <a:cubicBezTo>
                    <a:pt x="21479" y="2884"/>
                    <a:pt x="23551" y="813"/>
                    <a:pt x="22693" y="134"/>
                  </a:cubicBezTo>
                  <a:cubicBezTo>
                    <a:pt x="22570" y="38"/>
                    <a:pt x="22394" y="1"/>
                    <a:pt x="221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575;p38">
              <a:extLst>
                <a:ext uri="{FF2B5EF4-FFF2-40B4-BE49-F238E27FC236}">
                  <a16:creationId xmlns:a16="http://schemas.microsoft.com/office/drawing/2014/main" id="{E8E2F628-D440-43E2-8BC5-F5DB03BD2D38}"/>
                </a:ext>
              </a:extLst>
            </p:cNvPr>
            <p:cNvSpPr/>
            <p:nvPr/>
          </p:nvSpPr>
          <p:spPr>
            <a:xfrm>
              <a:off x="3097975" y="1615900"/>
              <a:ext cx="784696" cy="507911"/>
            </a:xfrm>
            <a:custGeom>
              <a:avLst/>
              <a:gdLst/>
              <a:ahLst/>
              <a:cxnLst/>
              <a:rect l="l" t="t" r="r" b="b"/>
              <a:pathLst>
                <a:path w="19241" h="12659" extrusionOk="0">
                  <a:moveTo>
                    <a:pt x="2096" y="1"/>
                  </a:moveTo>
                  <a:cubicBezTo>
                    <a:pt x="1655" y="120"/>
                    <a:pt x="1250" y="322"/>
                    <a:pt x="905" y="620"/>
                  </a:cubicBezTo>
                  <a:cubicBezTo>
                    <a:pt x="0" y="1501"/>
                    <a:pt x="488" y="2668"/>
                    <a:pt x="1024" y="3572"/>
                  </a:cubicBezTo>
                  <a:cubicBezTo>
                    <a:pt x="2572" y="6192"/>
                    <a:pt x="4179" y="8764"/>
                    <a:pt x="5787" y="11347"/>
                  </a:cubicBezTo>
                  <a:cubicBezTo>
                    <a:pt x="5977" y="11716"/>
                    <a:pt x="6239" y="12038"/>
                    <a:pt x="6549" y="12312"/>
                  </a:cubicBezTo>
                  <a:cubicBezTo>
                    <a:pt x="6852" y="12555"/>
                    <a:pt x="7167" y="12658"/>
                    <a:pt x="7485" y="12658"/>
                  </a:cubicBezTo>
                  <a:cubicBezTo>
                    <a:pt x="8813" y="12658"/>
                    <a:pt x="10183" y="10859"/>
                    <a:pt x="10894" y="10014"/>
                  </a:cubicBezTo>
                  <a:cubicBezTo>
                    <a:pt x="13585" y="6823"/>
                    <a:pt x="16538" y="3739"/>
                    <a:pt x="19241" y="477"/>
                  </a:cubicBezTo>
                  <a:lnTo>
                    <a:pt x="19241" y="477"/>
                  </a:lnTo>
                  <a:cubicBezTo>
                    <a:pt x="17812" y="1013"/>
                    <a:pt x="16359" y="1453"/>
                    <a:pt x="14883" y="1798"/>
                  </a:cubicBezTo>
                  <a:cubicBezTo>
                    <a:pt x="13478" y="3334"/>
                    <a:pt x="11942" y="4775"/>
                    <a:pt x="10549" y="6287"/>
                  </a:cubicBezTo>
                  <a:cubicBezTo>
                    <a:pt x="10184" y="6672"/>
                    <a:pt x="9485" y="7506"/>
                    <a:pt x="8796" y="7506"/>
                  </a:cubicBezTo>
                  <a:cubicBezTo>
                    <a:pt x="8632" y="7506"/>
                    <a:pt x="8469" y="7459"/>
                    <a:pt x="8311" y="7347"/>
                  </a:cubicBezTo>
                  <a:cubicBezTo>
                    <a:pt x="8156" y="7228"/>
                    <a:pt x="8025" y="7073"/>
                    <a:pt x="7930" y="6894"/>
                  </a:cubicBezTo>
                  <a:cubicBezTo>
                    <a:pt x="7108" y="5704"/>
                    <a:pt x="6287" y="4513"/>
                    <a:pt x="5489" y="3311"/>
                  </a:cubicBezTo>
                  <a:cubicBezTo>
                    <a:pt x="5286" y="3001"/>
                    <a:pt x="5108" y="2632"/>
                    <a:pt x="5203" y="2287"/>
                  </a:cubicBezTo>
                  <a:cubicBezTo>
                    <a:pt x="5060" y="2251"/>
                    <a:pt x="4905" y="2191"/>
                    <a:pt x="4763" y="2144"/>
                  </a:cubicBezTo>
                  <a:cubicBezTo>
                    <a:pt x="3667" y="1727"/>
                    <a:pt x="2727" y="977"/>
                    <a:pt x="20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20" name="Google Shape;576;p38">
              <a:extLst>
                <a:ext uri="{FF2B5EF4-FFF2-40B4-BE49-F238E27FC236}">
                  <a16:creationId xmlns:a16="http://schemas.microsoft.com/office/drawing/2014/main" id="{CCE6412D-C3BF-4A59-824D-9645A4D262D8}"/>
                </a:ext>
              </a:extLst>
            </p:cNvPr>
            <p:cNvGrpSpPr/>
            <p:nvPr/>
          </p:nvGrpSpPr>
          <p:grpSpPr>
            <a:xfrm>
              <a:off x="5541437" y="1455861"/>
              <a:ext cx="499721" cy="500779"/>
              <a:chOff x="5683312" y="727398"/>
              <a:chExt cx="499721" cy="500779"/>
            </a:xfrm>
          </p:grpSpPr>
          <p:sp>
            <p:nvSpPr>
              <p:cNvPr id="125" name="Google Shape;577;p38">
                <a:extLst>
                  <a:ext uri="{FF2B5EF4-FFF2-40B4-BE49-F238E27FC236}">
                    <a16:creationId xmlns:a16="http://schemas.microsoft.com/office/drawing/2014/main" id="{99E7C4A6-8358-42AF-ACC1-F501D23F5E43}"/>
                  </a:ext>
                </a:extLst>
              </p:cNvPr>
              <p:cNvSpPr/>
              <p:nvPr/>
            </p:nvSpPr>
            <p:spPr>
              <a:xfrm rot="2374715">
                <a:off x="5757492" y="798149"/>
                <a:ext cx="351361" cy="359278"/>
              </a:xfrm>
              <a:custGeom>
                <a:avLst/>
                <a:gdLst/>
                <a:ahLst/>
                <a:cxnLst/>
                <a:rect l="l" t="t" r="r" b="b"/>
                <a:pathLst>
                  <a:path w="16287" h="16654" extrusionOk="0">
                    <a:moveTo>
                      <a:pt x="6602" y="1"/>
                    </a:moveTo>
                    <a:cubicBezTo>
                      <a:pt x="4440" y="1"/>
                      <a:pt x="2474" y="1200"/>
                      <a:pt x="1536" y="2842"/>
                    </a:cubicBezTo>
                    <a:cubicBezTo>
                      <a:pt x="0" y="5533"/>
                      <a:pt x="310" y="8021"/>
                      <a:pt x="1917" y="8473"/>
                    </a:cubicBezTo>
                    <a:cubicBezTo>
                      <a:pt x="2144" y="8536"/>
                      <a:pt x="2350" y="8566"/>
                      <a:pt x="2539" y="8566"/>
                    </a:cubicBezTo>
                    <a:cubicBezTo>
                      <a:pt x="4027" y="8566"/>
                      <a:pt x="4420" y="6743"/>
                      <a:pt x="4906" y="5211"/>
                    </a:cubicBezTo>
                    <a:cubicBezTo>
                      <a:pt x="5274" y="4041"/>
                      <a:pt x="5978" y="3410"/>
                      <a:pt x="6827" y="3410"/>
                    </a:cubicBezTo>
                    <a:cubicBezTo>
                      <a:pt x="7239" y="3410"/>
                      <a:pt x="7685" y="3558"/>
                      <a:pt x="8144" y="3866"/>
                    </a:cubicBezTo>
                    <a:cubicBezTo>
                      <a:pt x="9549" y="4818"/>
                      <a:pt x="8168" y="8938"/>
                      <a:pt x="7013" y="11057"/>
                    </a:cubicBezTo>
                    <a:cubicBezTo>
                      <a:pt x="5858" y="13165"/>
                      <a:pt x="5037" y="16605"/>
                      <a:pt x="7894" y="16653"/>
                    </a:cubicBezTo>
                    <a:cubicBezTo>
                      <a:pt x="7908" y="16653"/>
                      <a:pt x="7922" y="16653"/>
                      <a:pt x="7936" y="16653"/>
                    </a:cubicBezTo>
                    <a:cubicBezTo>
                      <a:pt x="10817" y="16653"/>
                      <a:pt x="16286" y="11800"/>
                      <a:pt x="15883" y="10378"/>
                    </a:cubicBezTo>
                    <a:cubicBezTo>
                      <a:pt x="15623" y="9451"/>
                      <a:pt x="14750" y="9032"/>
                      <a:pt x="13847" y="9032"/>
                    </a:cubicBezTo>
                    <a:cubicBezTo>
                      <a:pt x="13348" y="9032"/>
                      <a:pt x="12839" y="9160"/>
                      <a:pt x="12419" y="9402"/>
                    </a:cubicBezTo>
                    <a:cubicBezTo>
                      <a:pt x="11668" y="9855"/>
                      <a:pt x="11014" y="10438"/>
                      <a:pt x="10490" y="11140"/>
                    </a:cubicBezTo>
                    <a:cubicBezTo>
                      <a:pt x="10490" y="11140"/>
                      <a:pt x="14157" y="4675"/>
                      <a:pt x="10764" y="1663"/>
                    </a:cubicBezTo>
                    <a:cubicBezTo>
                      <a:pt x="9441" y="489"/>
                      <a:pt x="7982" y="1"/>
                      <a:pt x="6602" y="1"/>
                    </a:cubicBezTo>
                    <a:close/>
                  </a:path>
                </a:pathLst>
              </a:custGeom>
              <a:solidFill>
                <a:srgbClr val="FFC7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578;p38">
                <a:extLst>
                  <a:ext uri="{FF2B5EF4-FFF2-40B4-BE49-F238E27FC236}">
                    <a16:creationId xmlns:a16="http://schemas.microsoft.com/office/drawing/2014/main" id="{6BCFE9A6-5F2A-43DD-B743-A3EE995FEC7A}"/>
                  </a:ext>
                </a:extLst>
              </p:cNvPr>
              <p:cNvSpPr/>
              <p:nvPr/>
            </p:nvSpPr>
            <p:spPr>
              <a:xfrm rot="2374715">
                <a:off x="5866656" y="776637"/>
                <a:ext cx="90952" cy="111404"/>
              </a:xfrm>
              <a:custGeom>
                <a:avLst/>
                <a:gdLst/>
                <a:ahLst/>
                <a:cxnLst/>
                <a:rect l="l" t="t" r="r" b="b"/>
                <a:pathLst>
                  <a:path w="4216" h="5164" extrusionOk="0">
                    <a:moveTo>
                      <a:pt x="3680" y="0"/>
                    </a:moveTo>
                    <a:cubicBezTo>
                      <a:pt x="3129" y="0"/>
                      <a:pt x="1983" y="685"/>
                      <a:pt x="1286" y="1779"/>
                    </a:cubicBezTo>
                    <a:cubicBezTo>
                      <a:pt x="429" y="3112"/>
                      <a:pt x="1" y="4887"/>
                      <a:pt x="715" y="5148"/>
                    </a:cubicBezTo>
                    <a:cubicBezTo>
                      <a:pt x="742" y="5159"/>
                      <a:pt x="768" y="5163"/>
                      <a:pt x="794" y="5163"/>
                    </a:cubicBezTo>
                    <a:cubicBezTo>
                      <a:pt x="1353" y="5163"/>
                      <a:pt x="1689" y="2929"/>
                      <a:pt x="2406" y="2053"/>
                    </a:cubicBezTo>
                    <a:cubicBezTo>
                      <a:pt x="3156" y="1124"/>
                      <a:pt x="4215" y="529"/>
                      <a:pt x="3953" y="112"/>
                    </a:cubicBezTo>
                    <a:cubicBezTo>
                      <a:pt x="3902" y="36"/>
                      <a:pt x="3807" y="0"/>
                      <a:pt x="3680" y="0"/>
                    </a:cubicBezTo>
                    <a:close/>
                  </a:path>
                </a:pathLst>
              </a:custGeom>
              <a:solidFill>
                <a:srgbClr val="F9A3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579;p38">
                <a:extLst>
                  <a:ext uri="{FF2B5EF4-FFF2-40B4-BE49-F238E27FC236}">
                    <a16:creationId xmlns:a16="http://schemas.microsoft.com/office/drawing/2014/main" id="{BC87DCD9-D8BB-4076-BCD9-8E14895AA136}"/>
                  </a:ext>
                </a:extLst>
              </p:cNvPr>
              <p:cNvSpPr/>
              <p:nvPr/>
            </p:nvSpPr>
            <p:spPr>
              <a:xfrm rot="2374715">
                <a:off x="5990189" y="819697"/>
                <a:ext cx="17755" cy="17733"/>
              </a:xfrm>
              <a:custGeom>
                <a:avLst/>
                <a:gdLst/>
                <a:ahLst/>
                <a:cxnLst/>
                <a:rect l="l" t="t" r="r" b="b"/>
                <a:pathLst>
                  <a:path w="823" h="822" extrusionOk="0">
                    <a:moveTo>
                      <a:pt x="405" y="0"/>
                    </a:moveTo>
                    <a:cubicBezTo>
                      <a:pt x="179" y="0"/>
                      <a:pt x="1" y="191"/>
                      <a:pt x="1" y="417"/>
                    </a:cubicBezTo>
                    <a:cubicBezTo>
                      <a:pt x="1" y="643"/>
                      <a:pt x="179" y="822"/>
                      <a:pt x="405" y="822"/>
                    </a:cubicBezTo>
                    <a:cubicBezTo>
                      <a:pt x="632" y="822"/>
                      <a:pt x="822" y="643"/>
                      <a:pt x="822" y="417"/>
                    </a:cubicBezTo>
                    <a:cubicBezTo>
                      <a:pt x="822" y="191"/>
                      <a:pt x="632" y="0"/>
                      <a:pt x="405" y="0"/>
                    </a:cubicBezTo>
                    <a:close/>
                  </a:path>
                </a:pathLst>
              </a:custGeom>
              <a:solidFill>
                <a:srgbClr val="F9A3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1" name="Google Shape;580;p38">
              <a:extLst>
                <a:ext uri="{FF2B5EF4-FFF2-40B4-BE49-F238E27FC236}">
                  <a16:creationId xmlns:a16="http://schemas.microsoft.com/office/drawing/2014/main" id="{C7F7E3D8-E9CA-472C-8118-A958B066EB7F}"/>
                </a:ext>
              </a:extLst>
            </p:cNvPr>
            <p:cNvGrpSpPr/>
            <p:nvPr/>
          </p:nvGrpSpPr>
          <p:grpSpPr>
            <a:xfrm>
              <a:off x="3585622" y="934452"/>
              <a:ext cx="357643" cy="351989"/>
              <a:chOff x="3585622" y="934452"/>
              <a:chExt cx="357643" cy="351989"/>
            </a:xfrm>
          </p:grpSpPr>
          <p:sp>
            <p:nvSpPr>
              <p:cNvPr id="122" name="Google Shape;581;p38">
                <a:extLst>
                  <a:ext uri="{FF2B5EF4-FFF2-40B4-BE49-F238E27FC236}">
                    <a16:creationId xmlns:a16="http://schemas.microsoft.com/office/drawing/2014/main" id="{575CE687-2ECA-4F3F-98E7-210B5B37CB83}"/>
                  </a:ext>
                </a:extLst>
              </p:cNvPr>
              <p:cNvSpPr/>
              <p:nvPr/>
            </p:nvSpPr>
            <p:spPr>
              <a:xfrm rot="-1963149">
                <a:off x="3631360" y="986761"/>
                <a:ext cx="266166" cy="247371"/>
              </a:xfrm>
              <a:custGeom>
                <a:avLst/>
                <a:gdLst/>
                <a:ahLst/>
                <a:cxnLst/>
                <a:rect l="l" t="t" r="r" b="b"/>
                <a:pathLst>
                  <a:path w="21610" h="20084" extrusionOk="0">
                    <a:moveTo>
                      <a:pt x="8206" y="1"/>
                    </a:moveTo>
                    <a:cubicBezTo>
                      <a:pt x="8099" y="1"/>
                      <a:pt x="8014" y="11"/>
                      <a:pt x="7954" y="31"/>
                    </a:cubicBezTo>
                    <a:cubicBezTo>
                      <a:pt x="6811" y="423"/>
                      <a:pt x="4418" y="2674"/>
                      <a:pt x="13204" y="6103"/>
                    </a:cubicBezTo>
                    <a:cubicBezTo>
                      <a:pt x="13669" y="6281"/>
                      <a:pt x="7478" y="5876"/>
                      <a:pt x="7418" y="8198"/>
                    </a:cubicBezTo>
                    <a:cubicBezTo>
                      <a:pt x="7347" y="10520"/>
                      <a:pt x="14252" y="10115"/>
                      <a:pt x="13907" y="13544"/>
                    </a:cubicBezTo>
                    <a:cubicBezTo>
                      <a:pt x="13758" y="15074"/>
                      <a:pt x="11953" y="15954"/>
                      <a:pt x="9911" y="15954"/>
                    </a:cubicBezTo>
                    <a:cubicBezTo>
                      <a:pt x="7392" y="15954"/>
                      <a:pt x="4514" y="14613"/>
                      <a:pt x="3941" y="11496"/>
                    </a:cubicBezTo>
                    <a:cubicBezTo>
                      <a:pt x="3858" y="11064"/>
                      <a:pt x="3254" y="10464"/>
                      <a:pt x="2625" y="10464"/>
                    </a:cubicBezTo>
                    <a:cubicBezTo>
                      <a:pt x="2352" y="10464"/>
                      <a:pt x="2075" y="10577"/>
                      <a:pt x="1834" y="10865"/>
                    </a:cubicBezTo>
                    <a:cubicBezTo>
                      <a:pt x="1036" y="11830"/>
                      <a:pt x="0" y="17199"/>
                      <a:pt x="8263" y="19747"/>
                    </a:cubicBezTo>
                    <a:cubicBezTo>
                      <a:pt x="9009" y="19978"/>
                      <a:pt x="9751" y="20084"/>
                      <a:pt x="10474" y="20084"/>
                    </a:cubicBezTo>
                    <a:cubicBezTo>
                      <a:pt x="16046" y="20084"/>
                      <a:pt x="20444" y="13805"/>
                      <a:pt x="16407" y="10401"/>
                    </a:cubicBezTo>
                    <a:lnTo>
                      <a:pt x="16407" y="10401"/>
                    </a:lnTo>
                    <a:cubicBezTo>
                      <a:pt x="16407" y="10401"/>
                      <a:pt x="16985" y="10502"/>
                      <a:pt x="17725" y="10502"/>
                    </a:cubicBezTo>
                    <a:cubicBezTo>
                      <a:pt x="19299" y="10502"/>
                      <a:pt x="21609" y="10045"/>
                      <a:pt x="20670" y="7186"/>
                    </a:cubicBezTo>
                    <a:cubicBezTo>
                      <a:pt x="19361" y="3193"/>
                      <a:pt x="10142" y="1"/>
                      <a:pt x="82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" name="Google Shape;582;p38">
                <a:extLst>
                  <a:ext uri="{FF2B5EF4-FFF2-40B4-BE49-F238E27FC236}">
                    <a16:creationId xmlns:a16="http://schemas.microsoft.com/office/drawing/2014/main" id="{23C3FA03-3348-43FF-BA37-2ED60A6D3606}"/>
                  </a:ext>
                </a:extLst>
              </p:cNvPr>
              <p:cNvSpPr/>
              <p:nvPr/>
            </p:nvSpPr>
            <p:spPr>
              <a:xfrm rot="-1963149">
                <a:off x="3813689" y="1021743"/>
                <a:ext cx="20397" cy="20544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668" extrusionOk="0">
                    <a:moveTo>
                      <a:pt x="822" y="1"/>
                    </a:moveTo>
                    <a:cubicBezTo>
                      <a:pt x="370" y="1"/>
                      <a:pt x="1" y="382"/>
                      <a:pt x="1" y="834"/>
                    </a:cubicBezTo>
                    <a:cubicBezTo>
                      <a:pt x="1" y="1299"/>
                      <a:pt x="370" y="1668"/>
                      <a:pt x="822" y="1668"/>
                    </a:cubicBezTo>
                    <a:cubicBezTo>
                      <a:pt x="1287" y="1668"/>
                      <a:pt x="1656" y="1299"/>
                      <a:pt x="1656" y="834"/>
                    </a:cubicBezTo>
                    <a:cubicBezTo>
                      <a:pt x="1656" y="382"/>
                      <a:pt x="1287" y="1"/>
                      <a:pt x="822" y="1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" name="Google Shape;583;p38">
                <a:extLst>
                  <a:ext uri="{FF2B5EF4-FFF2-40B4-BE49-F238E27FC236}">
                    <a16:creationId xmlns:a16="http://schemas.microsoft.com/office/drawing/2014/main" id="{7DD1E276-5B09-41F4-B226-9E183D52B71E}"/>
                  </a:ext>
                </a:extLst>
              </p:cNvPr>
              <p:cNvSpPr/>
              <p:nvPr/>
            </p:nvSpPr>
            <p:spPr>
              <a:xfrm rot="-1963149">
                <a:off x="3698051" y="1000672"/>
                <a:ext cx="102661" cy="57852"/>
              </a:xfrm>
              <a:custGeom>
                <a:avLst/>
                <a:gdLst/>
                <a:ahLst/>
                <a:cxnLst/>
                <a:rect l="l" t="t" r="r" b="b"/>
                <a:pathLst>
                  <a:path w="8335" h="4697" extrusionOk="0">
                    <a:moveTo>
                      <a:pt x="729" y="0"/>
                    </a:moveTo>
                    <a:cubicBezTo>
                      <a:pt x="587" y="0"/>
                      <a:pt x="452" y="83"/>
                      <a:pt x="381" y="223"/>
                    </a:cubicBezTo>
                    <a:lnTo>
                      <a:pt x="84" y="866"/>
                    </a:lnTo>
                    <a:cubicBezTo>
                      <a:pt x="0" y="1057"/>
                      <a:pt x="84" y="1283"/>
                      <a:pt x="274" y="1366"/>
                    </a:cubicBezTo>
                    <a:lnTo>
                      <a:pt x="7442" y="4664"/>
                    </a:lnTo>
                    <a:cubicBezTo>
                      <a:pt x="7492" y="4686"/>
                      <a:pt x="7544" y="4696"/>
                      <a:pt x="7596" y="4696"/>
                    </a:cubicBezTo>
                    <a:cubicBezTo>
                      <a:pt x="7741" y="4696"/>
                      <a:pt x="7880" y="4614"/>
                      <a:pt x="7942" y="4474"/>
                    </a:cubicBezTo>
                    <a:lnTo>
                      <a:pt x="8239" y="3819"/>
                    </a:lnTo>
                    <a:cubicBezTo>
                      <a:pt x="8335" y="3628"/>
                      <a:pt x="8251" y="3402"/>
                      <a:pt x="8061" y="3319"/>
                    </a:cubicBezTo>
                    <a:lnTo>
                      <a:pt x="881" y="33"/>
                    </a:lnTo>
                    <a:cubicBezTo>
                      <a:pt x="831" y="11"/>
                      <a:pt x="780" y="0"/>
                      <a:pt x="729" y="0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48" name="Google Shape;16;p2">
            <a:extLst>
              <a:ext uri="{FF2B5EF4-FFF2-40B4-BE49-F238E27FC236}">
                <a16:creationId xmlns:a16="http://schemas.microsoft.com/office/drawing/2014/main" id="{E154C100-E649-4ACA-85B7-EB72BDB4D8EF}"/>
              </a:ext>
            </a:extLst>
          </p:cNvPr>
          <p:cNvGrpSpPr/>
          <p:nvPr/>
        </p:nvGrpSpPr>
        <p:grpSpPr>
          <a:xfrm>
            <a:off x="2073503" y="238733"/>
            <a:ext cx="732039" cy="701437"/>
            <a:chOff x="7039475" y="481968"/>
            <a:chExt cx="476805" cy="456783"/>
          </a:xfrm>
        </p:grpSpPr>
        <p:sp>
          <p:nvSpPr>
            <p:cNvPr id="249" name="Google Shape;17;p2">
              <a:extLst>
                <a:ext uri="{FF2B5EF4-FFF2-40B4-BE49-F238E27FC236}">
                  <a16:creationId xmlns:a16="http://schemas.microsoft.com/office/drawing/2014/main" id="{54923BCE-43A4-4093-A179-8133F9554EDD}"/>
                </a:ext>
              </a:extLst>
            </p:cNvPr>
            <p:cNvSpPr/>
            <p:nvPr/>
          </p:nvSpPr>
          <p:spPr>
            <a:xfrm>
              <a:off x="7090867" y="779324"/>
              <a:ext cx="159854" cy="159427"/>
            </a:xfrm>
            <a:custGeom>
              <a:avLst/>
              <a:gdLst/>
              <a:ahLst/>
              <a:cxnLst/>
              <a:rect l="l" t="t" r="r" b="b"/>
              <a:pathLst>
                <a:path w="4871" h="4858" extrusionOk="0">
                  <a:moveTo>
                    <a:pt x="2430" y="0"/>
                  </a:moveTo>
                  <a:cubicBezTo>
                    <a:pt x="1096" y="0"/>
                    <a:pt x="1" y="1083"/>
                    <a:pt x="1" y="2429"/>
                  </a:cubicBezTo>
                  <a:cubicBezTo>
                    <a:pt x="1" y="3774"/>
                    <a:pt x="1096" y="4858"/>
                    <a:pt x="2430" y="4858"/>
                  </a:cubicBezTo>
                  <a:cubicBezTo>
                    <a:pt x="3775" y="4858"/>
                    <a:pt x="4870" y="3774"/>
                    <a:pt x="4870" y="2429"/>
                  </a:cubicBezTo>
                  <a:cubicBezTo>
                    <a:pt x="4870" y="1083"/>
                    <a:pt x="3775" y="0"/>
                    <a:pt x="24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" name="Google Shape;18;p2">
              <a:extLst>
                <a:ext uri="{FF2B5EF4-FFF2-40B4-BE49-F238E27FC236}">
                  <a16:creationId xmlns:a16="http://schemas.microsoft.com/office/drawing/2014/main" id="{3ADA0986-0A73-426A-8F17-FD41754145B7}"/>
                </a:ext>
              </a:extLst>
            </p:cNvPr>
            <p:cNvSpPr/>
            <p:nvPr/>
          </p:nvSpPr>
          <p:spPr>
            <a:xfrm>
              <a:off x="7306541" y="481968"/>
              <a:ext cx="153980" cy="154374"/>
            </a:xfrm>
            <a:custGeom>
              <a:avLst/>
              <a:gdLst/>
              <a:ahLst/>
              <a:cxnLst/>
              <a:rect l="l" t="t" r="r" b="b"/>
              <a:pathLst>
                <a:path w="4692" h="4704" extrusionOk="0">
                  <a:moveTo>
                    <a:pt x="2346" y="0"/>
                  </a:moveTo>
                  <a:cubicBezTo>
                    <a:pt x="1049" y="0"/>
                    <a:pt x="1" y="1060"/>
                    <a:pt x="1" y="2358"/>
                  </a:cubicBezTo>
                  <a:cubicBezTo>
                    <a:pt x="1" y="3656"/>
                    <a:pt x="1049" y="4703"/>
                    <a:pt x="2346" y="4703"/>
                  </a:cubicBezTo>
                  <a:cubicBezTo>
                    <a:pt x="3644" y="4703"/>
                    <a:pt x="4692" y="3656"/>
                    <a:pt x="4692" y="2358"/>
                  </a:cubicBezTo>
                  <a:cubicBezTo>
                    <a:pt x="4692" y="1060"/>
                    <a:pt x="3644" y="0"/>
                    <a:pt x="23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" name="Google Shape;19;p2">
              <a:extLst>
                <a:ext uri="{FF2B5EF4-FFF2-40B4-BE49-F238E27FC236}">
                  <a16:creationId xmlns:a16="http://schemas.microsoft.com/office/drawing/2014/main" id="{729CFFF7-0A70-465D-B832-38B2237C14B1}"/>
                </a:ext>
              </a:extLst>
            </p:cNvPr>
            <p:cNvSpPr/>
            <p:nvPr/>
          </p:nvSpPr>
          <p:spPr>
            <a:xfrm>
              <a:off x="7039475" y="552394"/>
              <a:ext cx="476805" cy="303037"/>
            </a:xfrm>
            <a:custGeom>
              <a:avLst/>
              <a:gdLst/>
              <a:ahLst/>
              <a:cxnLst/>
              <a:rect l="l" t="t" r="r" b="b"/>
              <a:pathLst>
                <a:path w="14529" h="9234" extrusionOk="0">
                  <a:moveTo>
                    <a:pt x="2186" y="0"/>
                  </a:moveTo>
                  <a:cubicBezTo>
                    <a:pt x="796" y="0"/>
                    <a:pt x="1" y="1696"/>
                    <a:pt x="447" y="2403"/>
                  </a:cubicBezTo>
                  <a:cubicBezTo>
                    <a:pt x="1186" y="3557"/>
                    <a:pt x="9365" y="8034"/>
                    <a:pt x="10925" y="8951"/>
                  </a:cubicBezTo>
                  <a:cubicBezTo>
                    <a:pt x="11263" y="9147"/>
                    <a:pt x="11634" y="9233"/>
                    <a:pt x="11998" y="9233"/>
                  </a:cubicBezTo>
                  <a:cubicBezTo>
                    <a:pt x="13315" y="9233"/>
                    <a:pt x="14528" y="8100"/>
                    <a:pt x="13651" y="6915"/>
                  </a:cubicBezTo>
                  <a:cubicBezTo>
                    <a:pt x="12235" y="5010"/>
                    <a:pt x="4615" y="748"/>
                    <a:pt x="2829" y="117"/>
                  </a:cubicBezTo>
                  <a:cubicBezTo>
                    <a:pt x="2603" y="36"/>
                    <a:pt x="2388" y="0"/>
                    <a:pt x="21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" name="Google Shape;20;p2">
              <a:extLst>
                <a:ext uri="{FF2B5EF4-FFF2-40B4-BE49-F238E27FC236}">
                  <a16:creationId xmlns:a16="http://schemas.microsoft.com/office/drawing/2014/main" id="{15F97CFD-01C8-40AA-A475-27B4F49CC9D6}"/>
                </a:ext>
              </a:extLst>
            </p:cNvPr>
            <p:cNvSpPr/>
            <p:nvPr/>
          </p:nvSpPr>
          <p:spPr>
            <a:xfrm>
              <a:off x="7140486" y="805873"/>
              <a:ext cx="43024" cy="43024"/>
            </a:xfrm>
            <a:custGeom>
              <a:avLst/>
              <a:gdLst/>
              <a:ahLst/>
              <a:cxnLst/>
              <a:rect l="l" t="t" r="r" b="b"/>
              <a:pathLst>
                <a:path w="1311" h="1311" extrusionOk="0">
                  <a:moveTo>
                    <a:pt x="656" y="1"/>
                  </a:moveTo>
                  <a:cubicBezTo>
                    <a:pt x="298" y="1"/>
                    <a:pt x="1" y="298"/>
                    <a:pt x="1" y="655"/>
                  </a:cubicBezTo>
                  <a:cubicBezTo>
                    <a:pt x="1" y="1025"/>
                    <a:pt x="298" y="1310"/>
                    <a:pt x="656" y="1310"/>
                  </a:cubicBezTo>
                  <a:cubicBezTo>
                    <a:pt x="1025" y="1310"/>
                    <a:pt x="1310" y="1025"/>
                    <a:pt x="1310" y="655"/>
                  </a:cubicBezTo>
                  <a:cubicBezTo>
                    <a:pt x="1310" y="298"/>
                    <a:pt x="1025" y="1"/>
                    <a:pt x="6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" name="Google Shape;21;p2">
              <a:extLst>
                <a:ext uri="{FF2B5EF4-FFF2-40B4-BE49-F238E27FC236}">
                  <a16:creationId xmlns:a16="http://schemas.microsoft.com/office/drawing/2014/main" id="{5F094E9D-BB1B-49DD-BCE1-8A75E30518C2}"/>
                </a:ext>
              </a:extLst>
            </p:cNvPr>
            <p:cNvSpPr/>
            <p:nvPr/>
          </p:nvSpPr>
          <p:spPr>
            <a:xfrm>
              <a:off x="7125653" y="595549"/>
              <a:ext cx="243440" cy="158705"/>
            </a:xfrm>
            <a:custGeom>
              <a:avLst/>
              <a:gdLst/>
              <a:ahLst/>
              <a:cxnLst/>
              <a:rect l="l" t="t" r="r" b="b"/>
              <a:pathLst>
                <a:path w="7418" h="4836" extrusionOk="0">
                  <a:moveTo>
                    <a:pt x="756" y="1"/>
                  </a:moveTo>
                  <a:cubicBezTo>
                    <a:pt x="594" y="1"/>
                    <a:pt x="438" y="86"/>
                    <a:pt x="357" y="230"/>
                  </a:cubicBezTo>
                  <a:lnTo>
                    <a:pt x="131" y="623"/>
                  </a:lnTo>
                  <a:cubicBezTo>
                    <a:pt x="0" y="838"/>
                    <a:pt x="84" y="1123"/>
                    <a:pt x="298" y="1254"/>
                  </a:cubicBezTo>
                  <a:lnTo>
                    <a:pt x="6442" y="4778"/>
                  </a:lnTo>
                  <a:cubicBezTo>
                    <a:pt x="6511" y="4817"/>
                    <a:pt x="6587" y="4835"/>
                    <a:pt x="6663" y="4835"/>
                  </a:cubicBezTo>
                  <a:cubicBezTo>
                    <a:pt x="6824" y="4835"/>
                    <a:pt x="6984" y="4753"/>
                    <a:pt x="7073" y="4600"/>
                  </a:cubicBezTo>
                  <a:lnTo>
                    <a:pt x="7287" y="4219"/>
                  </a:lnTo>
                  <a:cubicBezTo>
                    <a:pt x="7418" y="4005"/>
                    <a:pt x="7346" y="3719"/>
                    <a:pt x="7120" y="3588"/>
                  </a:cubicBezTo>
                  <a:lnTo>
                    <a:pt x="989" y="64"/>
                  </a:lnTo>
                  <a:cubicBezTo>
                    <a:pt x="915" y="21"/>
                    <a:pt x="835" y="1"/>
                    <a:pt x="7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62" name="Google Shape;30;p2">
            <a:extLst>
              <a:ext uri="{FF2B5EF4-FFF2-40B4-BE49-F238E27FC236}">
                <a16:creationId xmlns:a16="http://schemas.microsoft.com/office/drawing/2014/main" id="{3E471299-BA97-481A-9808-95C5FB34B32D}"/>
              </a:ext>
            </a:extLst>
          </p:cNvPr>
          <p:cNvGrpSpPr/>
          <p:nvPr/>
        </p:nvGrpSpPr>
        <p:grpSpPr>
          <a:xfrm rot="848546">
            <a:off x="1793448" y="4009536"/>
            <a:ext cx="386406" cy="349020"/>
            <a:chOff x="1761950" y="1669000"/>
            <a:chExt cx="482700" cy="529100"/>
          </a:xfrm>
        </p:grpSpPr>
        <p:sp>
          <p:nvSpPr>
            <p:cNvPr id="263" name="Google Shape;31;p2">
              <a:extLst>
                <a:ext uri="{FF2B5EF4-FFF2-40B4-BE49-F238E27FC236}">
                  <a16:creationId xmlns:a16="http://schemas.microsoft.com/office/drawing/2014/main" id="{E0CF0894-0306-4F18-A30B-011C19DD269A}"/>
                </a:ext>
              </a:extLst>
            </p:cNvPr>
            <p:cNvSpPr/>
            <p:nvPr/>
          </p:nvSpPr>
          <p:spPr>
            <a:xfrm>
              <a:off x="1761950" y="1669000"/>
              <a:ext cx="482700" cy="529100"/>
            </a:xfrm>
            <a:custGeom>
              <a:avLst/>
              <a:gdLst/>
              <a:ahLst/>
              <a:cxnLst/>
              <a:rect l="l" t="t" r="r" b="b"/>
              <a:pathLst>
                <a:path w="19308" h="21164" extrusionOk="0">
                  <a:moveTo>
                    <a:pt x="8652" y="3590"/>
                  </a:moveTo>
                  <a:cubicBezTo>
                    <a:pt x="9200" y="3590"/>
                    <a:pt x="9762" y="3731"/>
                    <a:pt x="10282" y="4028"/>
                  </a:cubicBezTo>
                  <a:cubicBezTo>
                    <a:pt x="11794" y="4897"/>
                    <a:pt x="12366" y="6767"/>
                    <a:pt x="11532" y="8207"/>
                  </a:cubicBezTo>
                  <a:cubicBezTo>
                    <a:pt x="10983" y="9165"/>
                    <a:pt x="9973" y="9693"/>
                    <a:pt x="8916" y="9693"/>
                  </a:cubicBezTo>
                  <a:cubicBezTo>
                    <a:pt x="8369" y="9693"/>
                    <a:pt x="7809" y="9551"/>
                    <a:pt x="7294" y="9255"/>
                  </a:cubicBezTo>
                  <a:cubicBezTo>
                    <a:pt x="5770" y="8386"/>
                    <a:pt x="5210" y="6517"/>
                    <a:pt x="6043" y="5064"/>
                  </a:cubicBezTo>
                  <a:cubicBezTo>
                    <a:pt x="6592" y="4115"/>
                    <a:pt x="7595" y="3590"/>
                    <a:pt x="8652" y="3590"/>
                  </a:cubicBezTo>
                  <a:close/>
                  <a:moveTo>
                    <a:pt x="8921" y="0"/>
                  </a:moveTo>
                  <a:cubicBezTo>
                    <a:pt x="3425" y="0"/>
                    <a:pt x="1" y="7231"/>
                    <a:pt x="3460" y="11124"/>
                  </a:cubicBezTo>
                  <a:cubicBezTo>
                    <a:pt x="4980" y="12835"/>
                    <a:pt x="6651" y="13348"/>
                    <a:pt x="8108" y="13348"/>
                  </a:cubicBezTo>
                  <a:cubicBezTo>
                    <a:pt x="10292" y="13348"/>
                    <a:pt x="11996" y="12196"/>
                    <a:pt x="11997" y="12196"/>
                  </a:cubicBezTo>
                  <a:lnTo>
                    <a:pt x="11997" y="12196"/>
                  </a:lnTo>
                  <a:cubicBezTo>
                    <a:pt x="11997" y="12196"/>
                    <a:pt x="10818" y="15958"/>
                    <a:pt x="7520" y="16423"/>
                  </a:cubicBezTo>
                  <a:cubicBezTo>
                    <a:pt x="4210" y="16899"/>
                    <a:pt x="1912" y="17518"/>
                    <a:pt x="2305" y="19173"/>
                  </a:cubicBezTo>
                  <a:cubicBezTo>
                    <a:pt x="2626" y="20508"/>
                    <a:pt x="3836" y="21163"/>
                    <a:pt x="5444" y="21163"/>
                  </a:cubicBezTo>
                  <a:cubicBezTo>
                    <a:pt x="8423" y="21163"/>
                    <a:pt x="12767" y="18912"/>
                    <a:pt x="15342" y="14565"/>
                  </a:cubicBezTo>
                  <a:cubicBezTo>
                    <a:pt x="19307" y="7874"/>
                    <a:pt x="17033" y="1873"/>
                    <a:pt x="10592" y="218"/>
                  </a:cubicBezTo>
                  <a:cubicBezTo>
                    <a:pt x="10018" y="69"/>
                    <a:pt x="9460" y="0"/>
                    <a:pt x="89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" name="Google Shape;32;p2">
              <a:extLst>
                <a:ext uri="{FF2B5EF4-FFF2-40B4-BE49-F238E27FC236}">
                  <a16:creationId xmlns:a16="http://schemas.microsoft.com/office/drawing/2014/main" id="{1BD7FB81-1292-44FE-80A5-F6A199461BD7}"/>
                </a:ext>
              </a:extLst>
            </p:cNvPr>
            <p:cNvSpPr/>
            <p:nvPr/>
          </p:nvSpPr>
          <p:spPr>
            <a:xfrm>
              <a:off x="2046075" y="2061100"/>
              <a:ext cx="36350" cy="36050"/>
            </a:xfrm>
            <a:custGeom>
              <a:avLst/>
              <a:gdLst/>
              <a:ahLst/>
              <a:cxnLst/>
              <a:rect l="l" t="t" r="r" b="b"/>
              <a:pathLst>
                <a:path w="1454" h="1442" extrusionOk="0">
                  <a:moveTo>
                    <a:pt x="727" y="0"/>
                  </a:moveTo>
                  <a:cubicBezTo>
                    <a:pt x="322" y="0"/>
                    <a:pt x="1" y="322"/>
                    <a:pt x="1" y="727"/>
                  </a:cubicBezTo>
                  <a:cubicBezTo>
                    <a:pt x="1" y="1120"/>
                    <a:pt x="322" y="1441"/>
                    <a:pt x="727" y="1441"/>
                  </a:cubicBezTo>
                  <a:cubicBezTo>
                    <a:pt x="1132" y="1441"/>
                    <a:pt x="1453" y="1120"/>
                    <a:pt x="1453" y="727"/>
                  </a:cubicBezTo>
                  <a:cubicBezTo>
                    <a:pt x="1453" y="322"/>
                    <a:pt x="1132" y="0"/>
                    <a:pt x="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" name="Google Shape;33;p2">
              <a:extLst>
                <a:ext uri="{FF2B5EF4-FFF2-40B4-BE49-F238E27FC236}">
                  <a16:creationId xmlns:a16="http://schemas.microsoft.com/office/drawing/2014/main" id="{207463E3-3E10-4A08-A44C-7C4068C7301C}"/>
                </a:ext>
              </a:extLst>
            </p:cNvPr>
            <p:cNvSpPr/>
            <p:nvPr/>
          </p:nvSpPr>
          <p:spPr>
            <a:xfrm>
              <a:off x="1866425" y="2108000"/>
              <a:ext cx="179675" cy="64750"/>
            </a:xfrm>
            <a:custGeom>
              <a:avLst/>
              <a:gdLst/>
              <a:ahLst/>
              <a:cxnLst/>
              <a:rect l="l" t="t" r="r" b="b"/>
              <a:pathLst>
                <a:path w="7187" h="2590" extrusionOk="0">
                  <a:moveTo>
                    <a:pt x="6473" y="0"/>
                  </a:moveTo>
                  <a:cubicBezTo>
                    <a:pt x="5731" y="0"/>
                    <a:pt x="4264" y="1127"/>
                    <a:pt x="2950" y="1127"/>
                  </a:cubicBezTo>
                  <a:cubicBezTo>
                    <a:pt x="2917" y="1127"/>
                    <a:pt x="2885" y="1126"/>
                    <a:pt x="2853" y="1125"/>
                  </a:cubicBezTo>
                  <a:cubicBezTo>
                    <a:pt x="2772" y="1122"/>
                    <a:pt x="2693" y="1120"/>
                    <a:pt x="2615" y="1120"/>
                  </a:cubicBezTo>
                  <a:cubicBezTo>
                    <a:pt x="1103" y="1120"/>
                    <a:pt x="0" y="1654"/>
                    <a:pt x="555" y="2220"/>
                  </a:cubicBezTo>
                  <a:cubicBezTo>
                    <a:pt x="816" y="2482"/>
                    <a:pt x="1430" y="2589"/>
                    <a:pt x="2132" y="2589"/>
                  </a:cubicBezTo>
                  <a:cubicBezTo>
                    <a:pt x="3028" y="2589"/>
                    <a:pt x="4069" y="2414"/>
                    <a:pt x="4710" y="2161"/>
                  </a:cubicBezTo>
                  <a:cubicBezTo>
                    <a:pt x="5853" y="1708"/>
                    <a:pt x="7187" y="756"/>
                    <a:pt x="6853" y="196"/>
                  </a:cubicBezTo>
                  <a:cubicBezTo>
                    <a:pt x="6770" y="57"/>
                    <a:pt x="6640" y="0"/>
                    <a:pt x="64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4" name="Google Shape;12;p2">
            <a:extLst>
              <a:ext uri="{FF2B5EF4-FFF2-40B4-BE49-F238E27FC236}">
                <a16:creationId xmlns:a16="http://schemas.microsoft.com/office/drawing/2014/main" id="{16D34F4B-4E4B-4083-A748-7E3CD9638DC1}"/>
              </a:ext>
            </a:extLst>
          </p:cNvPr>
          <p:cNvGrpSpPr/>
          <p:nvPr/>
        </p:nvGrpSpPr>
        <p:grpSpPr>
          <a:xfrm rot="1765417">
            <a:off x="3359014" y="2254607"/>
            <a:ext cx="658665" cy="242957"/>
            <a:chOff x="1534264" y="1075884"/>
            <a:chExt cx="438393" cy="186755"/>
          </a:xfrm>
        </p:grpSpPr>
        <p:sp>
          <p:nvSpPr>
            <p:cNvPr id="246" name="Google Shape;14;p2">
              <a:extLst>
                <a:ext uri="{FF2B5EF4-FFF2-40B4-BE49-F238E27FC236}">
                  <a16:creationId xmlns:a16="http://schemas.microsoft.com/office/drawing/2014/main" id="{99EDC719-C2F5-4D24-B708-D9EF2F0F6E4E}"/>
                </a:ext>
              </a:extLst>
            </p:cNvPr>
            <p:cNvSpPr/>
            <p:nvPr/>
          </p:nvSpPr>
          <p:spPr>
            <a:xfrm rot="-2361516">
              <a:off x="1906814" y="1116052"/>
              <a:ext cx="65843" cy="66321"/>
            </a:xfrm>
            <a:custGeom>
              <a:avLst/>
              <a:gdLst/>
              <a:ahLst/>
              <a:cxnLst/>
              <a:rect l="l" t="t" r="r" b="b"/>
              <a:pathLst>
                <a:path w="1656" h="1668" extrusionOk="0">
                  <a:moveTo>
                    <a:pt x="822" y="1"/>
                  </a:moveTo>
                  <a:cubicBezTo>
                    <a:pt x="370" y="1"/>
                    <a:pt x="1" y="382"/>
                    <a:pt x="1" y="834"/>
                  </a:cubicBezTo>
                  <a:cubicBezTo>
                    <a:pt x="1" y="1299"/>
                    <a:pt x="370" y="1668"/>
                    <a:pt x="822" y="1668"/>
                  </a:cubicBezTo>
                  <a:cubicBezTo>
                    <a:pt x="1287" y="1668"/>
                    <a:pt x="1656" y="1299"/>
                    <a:pt x="1656" y="834"/>
                  </a:cubicBezTo>
                  <a:cubicBezTo>
                    <a:pt x="1656" y="382"/>
                    <a:pt x="1287" y="1"/>
                    <a:pt x="822" y="1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" name="Google Shape;15;p2">
              <a:extLst>
                <a:ext uri="{FF2B5EF4-FFF2-40B4-BE49-F238E27FC236}">
                  <a16:creationId xmlns:a16="http://schemas.microsoft.com/office/drawing/2014/main" id="{25818524-F4A1-41AB-BD23-4109BA054092}"/>
                </a:ext>
              </a:extLst>
            </p:cNvPr>
            <p:cNvSpPr/>
            <p:nvPr/>
          </p:nvSpPr>
          <p:spPr>
            <a:xfrm rot="-2361516">
              <a:off x="1534264" y="1075884"/>
              <a:ext cx="331404" cy="186755"/>
            </a:xfrm>
            <a:custGeom>
              <a:avLst/>
              <a:gdLst/>
              <a:ahLst/>
              <a:cxnLst/>
              <a:rect l="l" t="t" r="r" b="b"/>
              <a:pathLst>
                <a:path w="8335" h="4697" extrusionOk="0">
                  <a:moveTo>
                    <a:pt x="729" y="0"/>
                  </a:moveTo>
                  <a:cubicBezTo>
                    <a:pt x="587" y="0"/>
                    <a:pt x="452" y="83"/>
                    <a:pt x="381" y="223"/>
                  </a:cubicBezTo>
                  <a:lnTo>
                    <a:pt x="84" y="866"/>
                  </a:lnTo>
                  <a:cubicBezTo>
                    <a:pt x="0" y="1057"/>
                    <a:pt x="84" y="1283"/>
                    <a:pt x="274" y="1366"/>
                  </a:cubicBezTo>
                  <a:lnTo>
                    <a:pt x="7442" y="4664"/>
                  </a:lnTo>
                  <a:cubicBezTo>
                    <a:pt x="7492" y="4686"/>
                    <a:pt x="7544" y="4696"/>
                    <a:pt x="7596" y="4696"/>
                  </a:cubicBezTo>
                  <a:cubicBezTo>
                    <a:pt x="7741" y="4696"/>
                    <a:pt x="7880" y="4614"/>
                    <a:pt x="7942" y="4474"/>
                  </a:cubicBezTo>
                  <a:lnTo>
                    <a:pt x="8239" y="3819"/>
                  </a:lnTo>
                  <a:cubicBezTo>
                    <a:pt x="8335" y="3628"/>
                    <a:pt x="8251" y="3402"/>
                    <a:pt x="8061" y="3319"/>
                  </a:cubicBezTo>
                  <a:lnTo>
                    <a:pt x="881" y="33"/>
                  </a:lnTo>
                  <a:cubicBezTo>
                    <a:pt x="831" y="11"/>
                    <a:pt x="780" y="0"/>
                    <a:pt x="729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AF60D424-F6C6-4483-AF94-181FB5260B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4656" y="2459823"/>
            <a:ext cx="2108111" cy="29124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00387DC-349F-4D2F-AE5E-FBCC8A2B6B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57" y="1958257"/>
            <a:ext cx="2749534" cy="31519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98F3A84-DC7F-15A3-959C-68E7A88847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8634" y="-5567"/>
            <a:ext cx="2845771" cy="120557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E110A99-404B-6F43-08D4-99D78B3143FC}"/>
              </a:ext>
            </a:extLst>
          </p:cNvPr>
          <p:cNvSpPr txBox="1"/>
          <p:nvPr/>
        </p:nvSpPr>
        <p:spPr>
          <a:xfrm>
            <a:off x="2422215" y="3456531"/>
            <a:ext cx="2800767" cy="861774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0" b="0" i="0" u="none" strike="noStrike" kern="0" cap="none" spc="0" normalizeH="0" baseline="0" noProof="0" dirty="0">
                <a:ln w="19050">
                  <a:solidFill>
                    <a:srgbClr val="582F4E"/>
                  </a:solidFill>
                </a:ln>
                <a:solidFill>
                  <a:srgbClr val="F9A320">
                    <a:lumMod val="20000"/>
                    <a:lumOff val="80000"/>
                  </a:srgbClr>
                </a:solidFill>
                <a:effectLst/>
                <a:uLnTx/>
                <a:uFillTx/>
                <a:latin typeface="UVN Bai Sau Nang" panose="04030905020802020C03" pitchFamily="82" charset="0"/>
                <a:cs typeface="Arial"/>
                <a:sym typeface="Arial"/>
              </a:rPr>
              <a:t>Trang 16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A1202106-2F10-8EFF-1E83-18FD728049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90065" y="1231626"/>
            <a:ext cx="3902060" cy="148427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64A55166-2869-AFA2-B7AB-E7E4396485B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83709" y="2426776"/>
            <a:ext cx="2831829" cy="1658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056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7867FEB-67E7-7942-DD55-8970134DF4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0640" y="111124"/>
            <a:ext cx="5500553" cy="3591708"/>
          </a:xfrm>
          <a:prstGeom prst="rect">
            <a:avLst/>
          </a:prstGeom>
        </p:spPr>
      </p:pic>
      <p:pic>
        <p:nvPicPr>
          <p:cNvPr id="5" name="图片 44">
            <a:extLst>
              <a:ext uri="{FF2B5EF4-FFF2-40B4-BE49-F238E27FC236}">
                <a16:creationId xmlns:a16="http://schemas.microsoft.com/office/drawing/2014/main" id="{00DAA597-374A-CD68-0A04-CA1FBC5D75E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92" y="1574076"/>
            <a:ext cx="3670564" cy="3670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46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Math Lesson by Slidesgo">
  <a:themeElements>
    <a:clrScheme name="Simple Light">
      <a:dk1>
        <a:srgbClr val="3C1A32"/>
      </a:dk1>
      <a:lt1>
        <a:srgbClr val="582F4E"/>
      </a:lt1>
      <a:dk2>
        <a:srgbClr val="B872AE"/>
      </a:dk2>
      <a:lt2>
        <a:srgbClr val="8F5889"/>
      </a:lt2>
      <a:accent1>
        <a:srgbClr val="FFC715"/>
      </a:accent1>
      <a:accent2>
        <a:srgbClr val="F9A320"/>
      </a:accent2>
      <a:accent3>
        <a:srgbClr val="EE4524"/>
      </a:accent3>
      <a:accent4>
        <a:srgbClr val="FFFFFF"/>
      </a:accent4>
      <a:accent5>
        <a:srgbClr val="73C3B4"/>
      </a:accent5>
      <a:accent6>
        <a:srgbClr val="36A289"/>
      </a:accent6>
      <a:hlink>
        <a:srgbClr val="B872A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D136222746B9DD4E9009FC74C2167E69" ma:contentTypeVersion="19" ma:contentTypeDescription="Tạo tài liệu mới." ma:contentTypeScope="" ma:versionID="ed60e3c01d761df44990121a08d1a5b4">
  <xsd:schema xmlns:xsd="http://www.w3.org/2001/XMLSchema" xmlns:xs="http://www.w3.org/2001/XMLSchema" xmlns:p="http://schemas.microsoft.com/office/2006/metadata/properties" xmlns:ns2="aa3bae8b-93bb-44fa-b79c-ae2e3c4b5ffa" xmlns:ns3="04428cd5-0689-4562-8eaa-c57d4739e61c" targetNamespace="http://schemas.microsoft.com/office/2006/metadata/properties" ma:root="true" ma:fieldsID="8ee43be82755e183bcee44c14f2bde86" ns2:_="" ns3:_="">
    <xsd:import namespace="aa3bae8b-93bb-44fa-b79c-ae2e3c4b5ffa"/>
    <xsd:import namespace="04428cd5-0689-4562-8eaa-c57d4739e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3bae8b-93bb-44fa-b79c-ae2e3c4b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Thẻ Hình ảnh" ma:readOnly="false" ma:fieldId="{5cf76f15-5ced-4ddc-b409-7134ff3c332f}" ma:taxonomyMulti="true" ma:sspId="cf3ea938-e986-4cea-a2f1-1b2aaf1bc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28cd5-0689-4562-8eaa-c57d4739e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Chia sẻ Với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Chia sẻ Có Chi tiết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99e0b4f-fe1d-49af-b5a1-a3d49ef9e7f8}" ma:internalName="TaxCatchAll" ma:showField="CatchAllData" ma:web="04428cd5-0689-4562-8eaa-c57d4739e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3bae8b-93bb-44fa-b79c-ae2e3c4b5ffa">
      <Terms xmlns="http://schemas.microsoft.com/office/infopath/2007/PartnerControls"/>
    </lcf76f155ced4ddcb4097134ff3c332f>
    <TaxCatchAll xmlns="04428cd5-0689-4562-8eaa-c57d4739e61c" xsi:nil="true"/>
  </documentManagement>
</p:properties>
</file>

<file path=customXml/itemProps1.xml><?xml version="1.0" encoding="utf-8"?>
<ds:datastoreItem xmlns:ds="http://schemas.openxmlformats.org/officeDocument/2006/customXml" ds:itemID="{29CC43B4-7208-41AA-AF6A-F9452A1E19FB}"/>
</file>

<file path=customXml/itemProps2.xml><?xml version="1.0" encoding="utf-8"?>
<ds:datastoreItem xmlns:ds="http://schemas.openxmlformats.org/officeDocument/2006/customXml" ds:itemID="{1D24EF7B-DB6E-4E81-83CE-CD1C6ECC4B62}"/>
</file>

<file path=customXml/itemProps3.xml><?xml version="1.0" encoding="utf-8"?>
<ds:datastoreItem xmlns:ds="http://schemas.openxmlformats.org/officeDocument/2006/customXml" ds:itemID="{B29A7BAC-8E64-42C2-8147-7CD0F9B405E0}"/>
</file>

<file path=docProps/app.xml><?xml version="1.0" encoding="utf-8"?>
<Properties xmlns="http://schemas.openxmlformats.org/officeDocument/2006/extended-properties" xmlns:vt="http://schemas.openxmlformats.org/officeDocument/2006/docPropsVTypes">
  <TotalTime>506</TotalTime>
  <Words>902</Words>
  <Application>Microsoft Office PowerPoint</Application>
  <PresentationFormat>On-screen Show (16:9)</PresentationFormat>
  <Paragraphs>137</Paragraphs>
  <Slides>25</Slides>
  <Notes>19</Notes>
  <HiddenSlides>0</HiddenSlides>
  <MMClips>1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25</vt:i4>
      </vt:variant>
    </vt:vector>
  </HeadingPairs>
  <TitlesOfParts>
    <vt:vector size="45" baseType="lpstr">
      <vt:lpstr>Comfortaa</vt:lpstr>
      <vt:lpstr>Black Han Sans</vt:lpstr>
      <vt:lpstr>Calibri Light</vt:lpstr>
      <vt:lpstr>Holtwood One SC</vt:lpstr>
      <vt:lpstr>Times New Roman</vt:lpstr>
      <vt:lpstr>Calibri</vt:lpstr>
      <vt:lpstr>UVN Bai Sau Nang</vt:lpstr>
      <vt:lpstr>UVF TypoSlabserif</vt:lpstr>
      <vt:lpstr>#9Slide07 HoneyCream</vt:lpstr>
      <vt:lpstr>字魂27号-布丁体</vt:lpstr>
      <vt:lpstr>Verdana</vt:lpstr>
      <vt:lpstr>Arial</vt:lpstr>
      <vt:lpstr>Cambria</vt:lpstr>
      <vt:lpstr>UTM Showcard</vt:lpstr>
      <vt:lpstr>Fredoka One</vt:lpstr>
      <vt:lpstr>SVN-Newton</vt:lpstr>
      <vt:lpstr>Comfortaa Light</vt:lpstr>
      <vt:lpstr>Math Lesson by Slidesgo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a) Tính giá trị của biểu thức  12 : (3 – m) với m = 0, m = 1, m = 2</vt:lpstr>
      <vt:lpstr>b) Trong 3 giá trị của biểu thức tìm được ở câu a, với m bằng bao nhiêu thì biểu thức 12 : (3 – m) có giá trị lớn nhất?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MANG NON</dc:title>
  <dc:subject>MANG NON</dc:subject>
  <dc:creator>MANG NON</dc:creator>
  <cp:keywords>MANG NON</cp:keywords>
  <cp:lastModifiedBy>Laptop T&amp;T</cp:lastModifiedBy>
  <cp:revision>4</cp:revision>
  <dcterms:modified xsi:type="dcterms:W3CDTF">2023-08-07T17:09:39Z</dcterms:modified>
  <cp:category>Mang Non</cp:category>
  <cp:version>MNT37</cp:version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0x010100D136222746B9DD4E9009FC74C2167E69</vt:lpwstr>
  </property>
</Properties>
</file>