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4.xml" ContentType="application/vnd.openxmlformats-officedocument.presentationml.slideMaster+xml"/>
  <Override PartName="/ppt/notesSlides/notesSlide8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28"/>
  </p:notesMasterIdLst>
  <p:sldIdLst>
    <p:sldId id="257" r:id="rId5"/>
    <p:sldId id="259" r:id="rId6"/>
    <p:sldId id="300" r:id="rId7"/>
    <p:sldId id="301" r:id="rId8"/>
    <p:sldId id="302" r:id="rId9"/>
    <p:sldId id="303" r:id="rId10"/>
    <p:sldId id="309" r:id="rId11"/>
    <p:sldId id="288" r:id="rId12"/>
    <p:sldId id="292" r:id="rId13"/>
    <p:sldId id="293" r:id="rId14"/>
    <p:sldId id="260" r:id="rId15"/>
    <p:sldId id="294" r:id="rId16"/>
    <p:sldId id="289" r:id="rId17"/>
    <p:sldId id="295" r:id="rId18"/>
    <p:sldId id="290" r:id="rId19"/>
    <p:sldId id="296" r:id="rId20"/>
    <p:sldId id="291" r:id="rId21"/>
    <p:sldId id="297" r:id="rId22"/>
    <p:sldId id="298" r:id="rId23"/>
    <p:sldId id="299" r:id="rId24"/>
    <p:sldId id="306" r:id="rId25"/>
    <p:sldId id="307" r:id="rId26"/>
    <p:sldId id="30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F7E0A"/>
    <a:srgbClr val="6F3A7D"/>
    <a:srgbClr val="2FDE55"/>
    <a:srgbClr val="43861C"/>
    <a:srgbClr val="FBB1C7"/>
    <a:srgbClr val="F3F279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>
        <p:scale>
          <a:sx n="75" d="100"/>
          <a:sy n="75" d="100"/>
        </p:scale>
        <p:origin x="96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EBB54B0D-DAE4-4F35-B177-1A4C2FB1EC3F}" type="datetimeFigureOut">
              <a:rPr lang="zh-CN" altLang="en-US" smtClean="0"/>
              <a:pPr/>
              <a:t>2023/8/8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25B5D281-D23C-4EEB-8748-C58E8FF0C2B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30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78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1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7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9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2023/8/8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02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154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07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image" Target="../media/image26.jp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audio3.wav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24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microsoft.com/office/2007/relationships/hdphoto" Target="../media/hdphoto8.wdp"/><Relationship Id="rId4" Type="http://schemas.openxmlformats.org/officeDocument/2006/relationships/image" Target="../media/image27.png"/><Relationship Id="rId9" Type="http://schemas.microsoft.com/office/2007/relationships/hdphoto" Target="../media/hdphoto3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18" Type="http://schemas.microsoft.com/office/2007/relationships/hdphoto" Target="../media/hdphoto17.wdp"/><Relationship Id="rId26" Type="http://schemas.microsoft.com/office/2007/relationships/hdphoto" Target="../media/hdphoto12.wdp"/><Relationship Id="rId3" Type="http://schemas.openxmlformats.org/officeDocument/2006/relationships/audio" Target="../media/audio3.wav"/><Relationship Id="rId21" Type="http://schemas.openxmlformats.org/officeDocument/2006/relationships/image" Target="../media/image36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5" Type="http://schemas.openxmlformats.org/officeDocument/2006/relationships/image" Target="../media/image38.png"/><Relationship Id="rId2" Type="http://schemas.openxmlformats.org/officeDocument/2006/relationships/audio" Target="../media/audio4.wav"/><Relationship Id="rId16" Type="http://schemas.microsoft.com/office/2007/relationships/hdphoto" Target="../media/hdphoto16.wdp"/><Relationship Id="rId20" Type="http://schemas.microsoft.com/office/2007/relationships/hdphoto" Target="../media/hdphoto9.wdp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24" Type="http://schemas.microsoft.com/office/2007/relationships/hdphoto" Target="../media/hdphoto11.wdp"/><Relationship Id="rId32" Type="http://schemas.microsoft.com/office/2007/relationships/hdphoto" Target="../media/hdphoto19.wdp"/><Relationship Id="rId5" Type="http://schemas.openxmlformats.org/officeDocument/2006/relationships/image" Target="../media/image28.png"/><Relationship Id="rId15" Type="http://schemas.openxmlformats.org/officeDocument/2006/relationships/image" Target="../media/image44.png"/><Relationship Id="rId23" Type="http://schemas.openxmlformats.org/officeDocument/2006/relationships/image" Target="../media/image37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6.jpg"/><Relationship Id="rId9" Type="http://schemas.openxmlformats.org/officeDocument/2006/relationships/image" Target="../media/image30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39.png"/><Relationship Id="rId30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1.png"/><Relationship Id="rId18" Type="http://schemas.microsoft.com/office/2007/relationships/hdphoto" Target="../media/hdphoto17.wdp"/><Relationship Id="rId26" Type="http://schemas.microsoft.com/office/2007/relationships/hdphoto" Target="../media/hdphoto13.wdp"/><Relationship Id="rId3" Type="http://schemas.openxmlformats.org/officeDocument/2006/relationships/audio" Target="../media/audio3.wav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5" Type="http://schemas.openxmlformats.org/officeDocument/2006/relationships/image" Target="../media/image39.png"/><Relationship Id="rId2" Type="http://schemas.openxmlformats.org/officeDocument/2006/relationships/audio" Target="../media/audio4.wav"/><Relationship Id="rId16" Type="http://schemas.microsoft.com/office/2007/relationships/hdphoto" Target="../media/hdphoto16.wdp"/><Relationship Id="rId20" Type="http://schemas.microsoft.com/office/2007/relationships/hdphoto" Target="../media/hdphoto9.wdp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24" Type="http://schemas.microsoft.com/office/2007/relationships/hdphoto" Target="../media/hdphoto12.wdp"/><Relationship Id="rId5" Type="http://schemas.openxmlformats.org/officeDocument/2006/relationships/image" Target="../media/image28.png"/><Relationship Id="rId15" Type="http://schemas.openxmlformats.org/officeDocument/2006/relationships/image" Target="../media/image44.png"/><Relationship Id="rId23" Type="http://schemas.openxmlformats.org/officeDocument/2006/relationships/image" Target="../media/image38.png"/><Relationship Id="rId28" Type="http://schemas.microsoft.com/office/2007/relationships/hdphoto" Target="../media/hdphoto18.wdp"/><Relationship Id="rId10" Type="http://schemas.microsoft.com/office/2007/relationships/hdphoto" Target="../media/hdphoto4.wdp"/><Relationship Id="rId19" Type="http://schemas.openxmlformats.org/officeDocument/2006/relationships/image" Target="../media/image35.png"/><Relationship Id="rId4" Type="http://schemas.openxmlformats.org/officeDocument/2006/relationships/image" Target="../media/image26.jpg"/><Relationship Id="rId9" Type="http://schemas.openxmlformats.org/officeDocument/2006/relationships/image" Target="../media/image30.png"/><Relationship Id="rId14" Type="http://schemas.microsoft.com/office/2007/relationships/hdphoto" Target="../media/hdphoto21.wdp"/><Relationship Id="rId22" Type="http://schemas.microsoft.com/office/2007/relationships/hdphoto" Target="../media/hdphoto11.wdp"/><Relationship Id="rId27" Type="http://schemas.openxmlformats.org/officeDocument/2006/relationships/image" Target="../media/image46.png"/><Relationship Id="rId30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1.wdp"/><Relationship Id="rId18" Type="http://schemas.openxmlformats.org/officeDocument/2006/relationships/image" Target="../media/image35.png"/><Relationship Id="rId26" Type="http://schemas.openxmlformats.org/officeDocument/2006/relationships/image" Target="../media/image56.png"/><Relationship Id="rId3" Type="http://schemas.openxmlformats.org/officeDocument/2006/relationships/audio" Target="../media/audio3.wav"/><Relationship Id="rId21" Type="http://schemas.microsoft.com/office/2007/relationships/hdphoto" Target="../media/hdphoto11.wdp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17.wdp"/><Relationship Id="rId25" Type="http://schemas.microsoft.com/office/2007/relationships/hdphoto" Target="../media/hdphoto13.wdp"/><Relationship Id="rId2" Type="http://schemas.openxmlformats.org/officeDocument/2006/relationships/audio" Target="../media/audio4.wav"/><Relationship Id="rId16" Type="http://schemas.openxmlformats.org/officeDocument/2006/relationships/image" Target="../media/image4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24" Type="http://schemas.openxmlformats.org/officeDocument/2006/relationships/image" Target="../media/image39.png"/><Relationship Id="rId5" Type="http://schemas.openxmlformats.org/officeDocument/2006/relationships/image" Target="../media/image55.png"/><Relationship Id="rId15" Type="http://schemas.microsoft.com/office/2007/relationships/hdphoto" Target="../media/hdphoto16.wdp"/><Relationship Id="rId23" Type="http://schemas.microsoft.com/office/2007/relationships/hdphoto" Target="../media/hdphoto18.wdp"/><Relationship Id="rId10" Type="http://schemas.openxmlformats.org/officeDocument/2006/relationships/image" Target="../media/image30.png"/><Relationship Id="rId19" Type="http://schemas.microsoft.com/office/2007/relationships/hdphoto" Target="../media/hdphoto9.wdp"/><Relationship Id="rId4" Type="http://schemas.openxmlformats.org/officeDocument/2006/relationships/image" Target="../media/image26.jpg"/><Relationship Id="rId9" Type="http://schemas.microsoft.com/office/2007/relationships/hdphoto" Target="../media/hdphoto1.wdp"/><Relationship Id="rId14" Type="http://schemas.openxmlformats.org/officeDocument/2006/relationships/image" Target="../media/image44.png"/><Relationship Id="rId22" Type="http://schemas.openxmlformats.org/officeDocument/2006/relationships/image" Target="../media/image46.png"/><Relationship Id="rId27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7.wdp"/><Relationship Id="rId18" Type="http://schemas.openxmlformats.org/officeDocument/2006/relationships/image" Target="../media/image59.png"/><Relationship Id="rId3" Type="http://schemas.openxmlformats.org/officeDocument/2006/relationships/image" Target="../media/image26.jpg"/><Relationship Id="rId7" Type="http://schemas.microsoft.com/office/2007/relationships/hdphoto" Target="../media/hdphoto1.wdp"/><Relationship Id="rId12" Type="http://schemas.openxmlformats.org/officeDocument/2006/relationships/image" Target="../media/image45.png"/><Relationship Id="rId17" Type="http://schemas.microsoft.com/office/2007/relationships/hdphoto" Target="../media/hdphoto18.wdp"/><Relationship Id="rId2" Type="http://schemas.openxmlformats.org/officeDocument/2006/relationships/audio" Target="../media/audio4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6.wdp"/><Relationship Id="rId5" Type="http://schemas.microsoft.com/office/2007/relationships/hdphoto" Target="../media/hdphoto2.wdp"/><Relationship Id="rId15" Type="http://schemas.microsoft.com/office/2007/relationships/hdphoto" Target="../media/hdphoto9.wdp"/><Relationship Id="rId10" Type="http://schemas.openxmlformats.org/officeDocument/2006/relationships/image" Target="../media/image44.png"/><Relationship Id="rId19" Type="http://schemas.microsoft.com/office/2007/relationships/hdphoto" Target="../media/hdphoto26.wdp"/><Relationship Id="rId4" Type="http://schemas.openxmlformats.org/officeDocument/2006/relationships/image" Target="../media/image28.png"/><Relationship Id="rId9" Type="http://schemas.microsoft.com/office/2007/relationships/hdphoto" Target="../media/hdphoto21.wdp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4.wdp"/><Relationship Id="rId3" Type="http://schemas.openxmlformats.org/officeDocument/2006/relationships/audio" Target="../media/audio4.wav"/><Relationship Id="rId7" Type="http://schemas.microsoft.com/office/2007/relationships/hdphoto" Target="../media/hdphoto26.wdp"/><Relationship Id="rId12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19.wdp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image" Target="../media/image24.jp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3" y="5767049"/>
            <a:ext cx="932769" cy="957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148"/>
          <a:stretch/>
        </p:blipFill>
        <p:spPr>
          <a:xfrm>
            <a:off x="-159040" y="0"/>
            <a:ext cx="12729533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491" y="625034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1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2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3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4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1169569" y="331706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332588" y="5803608"/>
            <a:ext cx="2347065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1</a:t>
            </a:r>
            <a:endParaRPr lang="en-US" sz="6000" dirty="0">
              <a:solidFill>
                <a:schemeClr val="bg1"/>
              </a:solidFill>
              <a:latin typeface="#9Slide07 IcielAltus Serif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100000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478" y="2641889"/>
            <a:ext cx="6012311" cy="356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630" y="5634092"/>
            <a:ext cx="1234547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7238"/>
            <a:ext cx="1735844" cy="1782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27" y="1608880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0355"/>
            <a:ext cx="1735844" cy="17825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527" y="2200099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8461" y="886617"/>
            <a:ext cx="109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5222 -0.09121 L 0.21133 -0.04908 L 0.32617 -0.05417 L 0.45664 -0.0761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487 0.11134 L 0.23438 0.05046 L 0.52214 0.0453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4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1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3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4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5822063" y="3016477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120" y="3721462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08" y="5028004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2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1457670" y="478368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 smtClean="0">
                <a:solidFill>
                  <a:schemeClr val="tx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tx1"/>
                </a:solidFill>
                <a:latin typeface="#9Slide07 IcielAltus Serif" panose="02000000000000000000" pitchFamily="2" charset="0"/>
              </a:rPr>
              <a:t> 2</a:t>
            </a:r>
            <a:endParaRPr lang="en-US" sz="6000" dirty="0">
              <a:solidFill>
                <a:schemeClr val="tx1"/>
              </a:solidFill>
              <a:latin typeface="#9Slide07 IcielAltus Serif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5440" y="729418"/>
            <a:ext cx="1092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400" b="1" dirty="0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5400" b="1" dirty="0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sz="5400" b="1" dirty="0" smtClean="0">
              <a:solidFill>
                <a:srgbClr val="FF7E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39" y="-110923"/>
            <a:ext cx="2056961" cy="21035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787" y="1992660"/>
            <a:ext cx="1308533" cy="1436340"/>
            <a:chOff x="2264356" y="3152828"/>
            <a:chExt cx="2023164" cy="2085736"/>
          </a:xfrm>
        </p:grpSpPr>
        <p:pic>
          <p:nvPicPr>
            <p:cNvPr id="103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116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3824" y="1992660"/>
            <a:ext cx="1308533" cy="1436340"/>
            <a:chOff x="2264356" y="3152828"/>
            <a:chExt cx="2023164" cy="2085736"/>
          </a:xfrm>
        </p:grpSpPr>
        <p:pic>
          <p:nvPicPr>
            <p:cNvPr id="2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118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52660" y="235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60871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261644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286708" y="1992660"/>
            <a:ext cx="1308533" cy="1436340"/>
            <a:chOff x="2264356" y="3152828"/>
            <a:chExt cx="2023164" cy="2085736"/>
          </a:xfrm>
        </p:grpSpPr>
        <p:pic>
          <p:nvPicPr>
            <p:cNvPr id="34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126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29787" y="3766949"/>
            <a:ext cx="1308533" cy="1436340"/>
            <a:chOff x="2264356" y="3152828"/>
            <a:chExt cx="2023164" cy="2085736"/>
          </a:xfrm>
        </p:grpSpPr>
        <p:pic>
          <p:nvPicPr>
            <p:cNvPr id="37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117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93824" y="3766949"/>
            <a:ext cx="1308533" cy="1436340"/>
            <a:chOff x="2264356" y="3152828"/>
            <a:chExt cx="2023164" cy="2085736"/>
          </a:xfrm>
        </p:grpSpPr>
        <p:pic>
          <p:nvPicPr>
            <p:cNvPr id="4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119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3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39683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860871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9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26164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286708" y="3766949"/>
            <a:ext cx="1308533" cy="1436340"/>
            <a:chOff x="2264356" y="3152828"/>
            <a:chExt cx="2023164" cy="2085736"/>
          </a:xfrm>
        </p:grpSpPr>
        <p:pic>
          <p:nvPicPr>
            <p:cNvPr id="52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127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13143" y="2410708"/>
            <a:ext cx="2304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2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1211" y="4084093"/>
            <a:ext cx="2256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2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9167" y="235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endParaRPr lang="en-US" sz="3200" dirty="0">
              <a:solidFill>
                <a:srgbClr val="FF0000"/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47378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122</a:t>
            </a:r>
            <a:endParaRPr lang="en-US" sz="3200" dirty="0">
              <a:solidFill>
                <a:srgbClr val="FF0000"/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048151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</a:t>
            </a:r>
            <a:endParaRPr lang="en-US" sz="3200" dirty="0">
              <a:solidFill>
                <a:srgbClr val="FF0000"/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8334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121</a:t>
            </a:r>
            <a:endParaRPr lang="en-US" sz="3200" dirty="0">
              <a:solidFill>
                <a:srgbClr val="FF0000"/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47378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123</a:t>
            </a:r>
            <a:endParaRPr lang="en-US" sz="3200" dirty="0">
              <a:solidFill>
                <a:srgbClr val="FF0000"/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04815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125</a:t>
            </a:r>
            <a:endParaRPr lang="en-US" sz="3200" dirty="0">
              <a:solidFill>
                <a:srgbClr val="FF0000"/>
              </a:solidFill>
              <a:effectLst>
                <a:glow rad="457200">
                  <a:schemeClr val="bg1">
                    <a:alpha val="95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26" grpId="0"/>
      <p:bldP spid="29" grpId="0"/>
      <p:bldP spid="32" grpId="0"/>
      <p:bldP spid="44" grpId="0"/>
      <p:bldP spid="47" grpId="0"/>
      <p:bldP spid="50" grpId="0"/>
      <p:bldP spid="54" grpId="0"/>
      <p:bldP spid="55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2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3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4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  <a:endParaRPr lang="en-US" sz="6000" dirty="0">
              <a:solidFill>
                <a:schemeClr val="bg1"/>
              </a:solidFill>
              <a:latin typeface="#9Slide07 IcielAltus Serif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67644" y="414700"/>
            <a:ext cx="23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108" y="3752274"/>
            <a:ext cx="1115081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1423" y="1191090"/>
            <a:ext cx="10756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116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119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    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48844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899086" y="453379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044461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748844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899086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04446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99086" y="4535027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44461" y="4526861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93541" y="4526443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43783" y="4535846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189158" y="452768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99086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044461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9354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43783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189158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54" grpId="0"/>
      <p:bldP spid="55" grpId="0"/>
      <p:bldP spid="56" grpId="0"/>
      <p:bldP spid="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10617645" y="3458879"/>
            <a:ext cx="1591926" cy="335668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3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956" y="27238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67" y="40400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4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Terminator 3"/>
          <p:cNvSpPr/>
          <p:nvPr/>
        </p:nvSpPr>
        <p:spPr>
          <a:xfrm>
            <a:off x="916118" y="457200"/>
            <a:ext cx="2337548" cy="93929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4</a:t>
            </a:r>
            <a:endParaRPr lang="en-US" sz="6000" dirty="0">
              <a:solidFill>
                <a:schemeClr val="bg1"/>
              </a:solidFill>
              <a:latin typeface="#9Slide07 IcielAltus Serif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2119" y="1665511"/>
            <a:ext cx="10331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algn="just"/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22381" y="1583019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403348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584315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6" b="100000" l="87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" y="26389"/>
            <a:ext cx="1486330" cy="1556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270" y="3608531"/>
            <a:ext cx="621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2963" y="4429379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25713" y="4428697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2170" y="5462996"/>
            <a:ext cx="5335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7823" y="3244172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185511" y="3269109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397823" y="4403760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85511" y="4428697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5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4" grpId="0"/>
      <p:bldP spid="58" grpId="0" animBg="1"/>
      <p:bldP spid="59" grpId="0" animBg="1"/>
      <p:bldP spid="60" grpId="0" animBg="1"/>
      <p:bldP spid="11" grpId="0"/>
      <p:bldP spid="25" grpId="0" animBg="1"/>
      <p:bldP spid="28" grpId="0" animBg="1"/>
      <p:bldP spid="29" grpId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320" y="3407708"/>
            <a:ext cx="2536212" cy="294648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7 Crocante" panose="02000000000000000000" pitchFamily="2" charset="0"/>
              </a:rPr>
              <a:t>BÀI 4</a:t>
            </a:r>
            <a:endParaRPr lang="en-US" sz="4400" dirty="0">
              <a:latin typeface="#9Slide07 Crocante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6255106" y="4648349"/>
            <a:ext cx="2608344" cy="22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tụi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0" y="4580791"/>
            <a:ext cx="2608344" cy="2277209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" y="2435310"/>
            <a:ext cx="11126782" cy="22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" y="219919"/>
            <a:ext cx="10555456" cy="5701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4163" y="1504025"/>
            <a:ext cx="764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09" y="3865944"/>
            <a:ext cx="2958234" cy="3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34" y="4577898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2078"/>
          <a:stretch/>
        </p:blipFill>
        <p:spPr>
          <a:xfrm>
            <a:off x="1598161" y="0"/>
            <a:ext cx="8995676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9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pt-BR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baseline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pt-BR" sz="32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5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pt-BR" sz="3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chẵn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776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775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779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lẻ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820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12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12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Po.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SVNErika Ormig" panose="020B0609050302020204" pitchFamily="49" charset="0"/>
              </a:rPr>
              <a:t>BẮT ĐẦU</a:t>
            </a:r>
            <a:endParaRPr lang="en-US" sz="3200" dirty="0">
              <a:latin typeface="#9Slide07 SVNErika Ormig" panose="020B06090503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0748E54-1FC1-420A-A837-B9182D1C2CAC}"/>
</file>

<file path=customXml/itemProps2.xml><?xml version="1.0" encoding="utf-8"?>
<ds:datastoreItem xmlns:ds="http://schemas.openxmlformats.org/officeDocument/2006/customXml" ds:itemID="{800D7BD7-A5EA-4401-BDF7-CF49F7B5A509}"/>
</file>

<file path=customXml/itemProps3.xml><?xml version="1.0" encoding="utf-8"?>
<ds:datastoreItem xmlns:ds="http://schemas.openxmlformats.org/officeDocument/2006/customXml" ds:itemID="{107128F6-90FA-413D-AC3B-1FB90779B2F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Office PowerPoint</Application>
  <PresentationFormat>Widescreen</PresentationFormat>
  <Paragraphs>125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#9Slide07 Crocante</vt:lpstr>
      <vt:lpstr>#9Slide07 HoneyCream</vt:lpstr>
      <vt:lpstr>#9Slide07 IcielAltus Serif</vt:lpstr>
      <vt:lpstr>#9Slide07 SVNErika Ormig</vt:lpstr>
      <vt:lpstr>Arial</vt:lpstr>
      <vt:lpstr>Calibri</vt:lpstr>
      <vt:lpstr>Calibri Light</vt:lpstr>
      <vt:lpstr>Cambria</vt:lpstr>
      <vt:lpstr>inpin heiti</vt:lpstr>
      <vt:lpstr>SVN-Newton</vt:lpstr>
      <vt:lpstr>Times New Roman</vt:lpstr>
      <vt:lpstr>UTM Showcard</vt:lpstr>
      <vt:lpstr>Wingdings</vt:lpstr>
      <vt:lpstr>字魂37号-波纹乖乖体</vt:lpstr>
      <vt:lpstr>思源黑体 CN</vt:lpstr>
      <vt:lpstr>Office 主题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2023-08-07T17:07:06Z</dcterms:modified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