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slides/slide22.xml" ContentType="application/vnd.openxmlformats-officedocument.presentationml.slide+xml"/>
  <Override PartName="/ppt/presentation.xml" ContentType="application/vnd.openxmlformats-officedocument.presentationml.presentation.main+xml"/>
  <Override PartName="/ppt/slides/slide20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7.xml" ContentType="application/vnd.openxmlformats-officedocument.presentationml.slide+xml"/>
  <Override PartName="/ppt/slides/slide21.xml" ContentType="application/vnd.openxmlformats-officedocument.presentationml.slide+xml"/>
  <Override PartName="/ppt/slides/slide5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2.xml" ContentType="application/vnd.openxmlformats-officedocument.presentationml.slide+xml"/>
  <Override PartName="/ppt/slides/slide6.xml" ContentType="application/vnd.openxmlformats-officedocument.presentationml.slide+xml"/>
  <Override PartName="/ppt/slides/slide14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3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4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  <p:sldMasterId id="2147483674" r:id="rId4"/>
  </p:sldMasterIdLst>
  <p:notesMasterIdLst>
    <p:notesMasterId r:id="rId27"/>
  </p:notesMasterIdLst>
  <p:sldIdLst>
    <p:sldId id="256" r:id="rId5"/>
    <p:sldId id="257" r:id="rId6"/>
    <p:sldId id="287" r:id="rId7"/>
    <p:sldId id="288" r:id="rId8"/>
    <p:sldId id="289" r:id="rId9"/>
    <p:sldId id="290" r:id="rId10"/>
    <p:sldId id="291" r:id="rId11"/>
    <p:sldId id="292" r:id="rId12"/>
    <p:sldId id="299" r:id="rId13"/>
    <p:sldId id="259" r:id="rId14"/>
    <p:sldId id="295" r:id="rId15"/>
    <p:sldId id="281" r:id="rId16"/>
    <p:sldId id="261" r:id="rId17"/>
    <p:sldId id="293" r:id="rId18"/>
    <p:sldId id="262" r:id="rId19"/>
    <p:sldId id="296" r:id="rId20"/>
    <p:sldId id="282" r:id="rId21"/>
    <p:sldId id="297" r:id="rId22"/>
    <p:sldId id="294" r:id="rId23"/>
    <p:sldId id="279" r:id="rId24"/>
    <p:sldId id="280" r:id="rId25"/>
    <p:sldId id="29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EADA"/>
    <a:srgbClr val="F44A6E"/>
    <a:srgbClr val="83B8C6"/>
    <a:srgbClr val="48BC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433" autoAdjust="0"/>
  </p:normalViewPr>
  <p:slideViewPr>
    <p:cSldViewPr snapToGrid="0">
      <p:cViewPr>
        <p:scale>
          <a:sx n="75" d="100"/>
          <a:sy n="75" d="100"/>
        </p:scale>
        <p:origin x="1013" y="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customXml" Target="../customXml/item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customXml" Target="../customXml/item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1113FE-E468-4D4E-AC21-33248DC190B4}" type="datetimeFigureOut">
              <a:rPr lang="en-US" smtClean="0"/>
              <a:t>8/7/2023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9B113D-90BC-4CA8-B8AC-FCEF3FAF9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046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choột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A,B,C,D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qua </a:t>
            </a:r>
            <a:r>
              <a:rPr lang="en-US" dirty="0" err="1"/>
              <a:t>cầu</a:t>
            </a:r>
            <a:r>
              <a:rPr lang="en-US" dirty="0"/>
              <a:t>,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 slide </a:t>
            </a:r>
            <a:r>
              <a:rPr lang="en-US" dirty="0" err="1"/>
              <a:t>mới,nếu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</a:t>
            </a:r>
            <a:r>
              <a:rPr lang="en-US" dirty="0" err="1"/>
              <a:t>rơi</a:t>
            </a:r>
            <a:r>
              <a:rPr lang="en-US" dirty="0"/>
              <a:t> </a:t>
            </a:r>
            <a:r>
              <a:rPr lang="en-US" dirty="0" err="1"/>
              <a:t>xuống</a:t>
            </a:r>
            <a:r>
              <a:rPr lang="en-US" dirty="0"/>
              <a:t> </a:t>
            </a:r>
            <a:r>
              <a:rPr lang="en-US" dirty="0" err="1"/>
              <a:t>sông</a:t>
            </a:r>
            <a:r>
              <a:rPr lang="en-US" dirty="0"/>
              <a:t>.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3DA5B0-F30D-4897-AD43-DC293DA386D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68881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choột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A,B,C,D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qua </a:t>
            </a:r>
            <a:r>
              <a:rPr lang="en-US" dirty="0" err="1"/>
              <a:t>cầu</a:t>
            </a:r>
            <a:r>
              <a:rPr lang="en-US" dirty="0"/>
              <a:t>,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 slide </a:t>
            </a:r>
            <a:r>
              <a:rPr lang="en-US" dirty="0" err="1"/>
              <a:t>mới,nếu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</a:t>
            </a:r>
            <a:r>
              <a:rPr lang="en-US" dirty="0" err="1"/>
              <a:t>rơi</a:t>
            </a:r>
            <a:r>
              <a:rPr lang="en-US" dirty="0"/>
              <a:t> </a:t>
            </a:r>
            <a:r>
              <a:rPr lang="en-US" dirty="0" err="1"/>
              <a:t>xuống</a:t>
            </a:r>
            <a:r>
              <a:rPr lang="en-US" dirty="0"/>
              <a:t> </a:t>
            </a:r>
            <a:r>
              <a:rPr lang="en-US" dirty="0" err="1"/>
              <a:t>sông</a:t>
            </a:r>
            <a:r>
              <a:rPr lang="en-US" dirty="0"/>
              <a:t>.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3DA5B0-F30D-4897-AD43-DC293DA386D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897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choột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A,B,C,D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qua </a:t>
            </a:r>
            <a:r>
              <a:rPr lang="en-US" dirty="0" err="1"/>
              <a:t>cầu</a:t>
            </a:r>
            <a:r>
              <a:rPr lang="en-US" dirty="0"/>
              <a:t>,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 slide </a:t>
            </a:r>
            <a:r>
              <a:rPr lang="en-US" dirty="0" err="1"/>
              <a:t>mới,nếu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</a:t>
            </a:r>
            <a:r>
              <a:rPr lang="en-US" dirty="0" err="1"/>
              <a:t>rơi</a:t>
            </a:r>
            <a:r>
              <a:rPr lang="en-US" dirty="0"/>
              <a:t> </a:t>
            </a:r>
            <a:r>
              <a:rPr lang="en-US" dirty="0" err="1"/>
              <a:t>xuống</a:t>
            </a:r>
            <a:r>
              <a:rPr lang="en-US" dirty="0"/>
              <a:t> </a:t>
            </a:r>
            <a:r>
              <a:rPr lang="en-US" dirty="0" err="1"/>
              <a:t>sông</a:t>
            </a:r>
            <a:r>
              <a:rPr lang="en-US" dirty="0"/>
              <a:t>.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3DA5B0-F30D-4897-AD43-DC293DA386D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49282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Thầy</a:t>
            </a:r>
            <a:r>
              <a:rPr lang="en-US" dirty="0" smtClean="0"/>
              <a:t>/</a:t>
            </a:r>
            <a:r>
              <a:rPr lang="en-US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mỗi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bông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nhé</a:t>
            </a:r>
            <a:r>
              <a:rPr lang="en-US" baseline="0" dirty="0" smtClean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B113D-90BC-4CA8-B8AC-FCEF3FAF9A0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614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8/7/2023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3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8/7/2023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82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8/7/2023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78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094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8EBBA-C82B-553B-D196-B83CA75D08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EB5C93-DBE5-49CB-4FC5-0C389406A8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C9120C-3B74-B772-42C4-F84B3EC6B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3535CA-A469-22E6-98E7-92F8CE9BF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9CC7A4-1AF3-1B1D-2022-AE8FECB04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7113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2745F-A9B6-2CE7-8934-790BA2ADC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1D2623-5DBD-72CF-C59C-A67B9106F4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224C53-1E62-9238-9A6E-1A9EBF1B8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812B36-EDA0-600F-E563-ECEC555C1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9E46B4-E4E0-2255-A0AC-9DC52EE2D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199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47E9F-82BB-E5DE-B761-4C1FED6F2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442C14-74D3-B4EA-E217-5B7B2B1D92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5792EF-D005-5098-BCF5-519DC605E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F9B67F-0C7B-6418-21E8-103DFCAF3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794A8D-99D2-B6CB-21EC-4AA585F32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810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58774-360B-85E4-58AC-E464CDCE4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D31523-4E7E-8FCD-9083-8F4C343F90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7F8513-8E42-7DB2-E685-FFF0305B2D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7DDC24-538E-9AE5-9A7C-47A3A34B4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189496-E440-7DA4-6E28-5233A991D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5643F3-5883-3055-E4C3-48647C770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425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79F28-D14D-0D23-5098-5C975DBAC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FDA7F8-8C7A-DAF8-138F-ED9981803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A6826C-C4F6-5F0D-6A96-BA7E051A96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1DF4B2-7498-196C-F16F-61670C6864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0FB9F2-2E9A-5317-610E-D3B7B21823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38CDBC-F622-81EB-DB3F-EC3047FFF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5A974D-62A0-77D4-6ED5-BD1C9DC38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2E6372-D720-B706-0E04-950BE7892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818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997E6-5D19-B3E5-3C91-53E86F650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2E63CA-3860-98B6-0BD6-F1A0FD778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2A128B-6949-A802-9270-0A08178DB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40FBF4-DC21-2043-9169-425605F9C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580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18FBBA-AB34-89F2-CB75-960B1C11E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3D08B8-A5FF-38A2-9BE3-269D57B59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1F00DC-1DE5-5F7F-17DF-40153D432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473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8/7/2023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1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779F6-CB71-31AD-69B6-01A014DC6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C8475-818F-F5A4-DB55-CEF2DC14C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816731-98D2-24E4-1BDD-10C9EE67C0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A28F43-FA0C-9F30-8702-336B18F7C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D70462-E1F2-816A-8E5C-442040A94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4204EA-B7D3-9C0C-9631-7A8F90550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362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E7382-707D-7AA6-A96D-F88902F75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CEBCAA-FF50-6401-38AE-A09384EA02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75D650-77EC-8101-B167-C2DE74E594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33EB87-30C2-58EB-AAD4-DD1642812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12A7A7-3F54-3717-912F-8D7EC0353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3CB4CB-49F3-5C02-6815-04DAF7771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68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30456-3E86-F339-7E33-A4FF057AC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9E31FC-238C-DF97-5E69-76CF6A1085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335703-7140-301F-A050-8B1E83643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20E117-8DF3-AB6E-A46F-FB01F69F6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E2A949-644B-DF1D-60B5-4B6672A8D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970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9124CE-0EEF-BA88-3781-8044EF0F55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A4657E-C934-0839-7FD9-4DC632C560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504E64-711F-3AF8-EF39-826D079DD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DB4476-AB53-D2B6-835A-BE116B375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6EBCC-9807-C679-2468-E63FF192E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312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1D8BD707-D9CF-40AE-B4C6-C98DA3205C09}" type="datetimeFigureOut">
              <a:rPr lang="en-US" sz="3273" smtClean="0">
                <a:solidFill>
                  <a:prstClr val="black"/>
                </a:solidFill>
              </a:rPr>
              <a:pPr defTabSz="1662562"/>
              <a:t>8/7/2023</a:t>
            </a:fld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662562"/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B6F15528-21DE-4FAA-801E-634DDDAF4B2B}" type="slidenum">
              <a:rPr lang="en-US" sz="3273" smtClean="0">
                <a:solidFill>
                  <a:prstClr val="black"/>
                </a:solidFill>
              </a:rPr>
              <a:pPr defTabSz="1662562"/>
              <a:t>‹#›</a:t>
            </a:fld>
            <a:endParaRPr lang="en-US" sz="327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868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8/7/2023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13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8/7/2023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95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8/7/2023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79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8/7/2023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11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8/7/2023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00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8/7/2023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8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8/7/2023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57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9D29D7-356F-48B7-9256-138F6FFF07F3}" type="datetimeFigureOut">
              <a:rPr lang="en-US" smtClean="0"/>
              <a:t>8/7/2023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F1AE58-BDA0-E411-1946-758A0A67B3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E16416-92B7-55AB-7766-71CAD6C991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FB60561-5ED3-0397-1E59-182B384CF448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10408005" y="-221073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-712124" y="6721475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Hồng Linh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82164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F1AE58-BDA0-E411-1946-758A0A67B3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E16416-92B7-55AB-7766-71CAD6C991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B60561-5ED3-0397-1E59-182B384CF448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10408005" y="-221073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-712124" y="6721475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Hồng Linh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46678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9B5F11-4366-3ABB-5564-C42ECA696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9A0AF7-6F5A-5E58-ACC5-9EBC9252E6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D5DCB1-1FF9-369B-CF1E-29FE6FF54B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11D64D-8B0D-0533-9DAC-46700BA7C2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C8DEEE-2275-7DDF-6C43-BFAA1C7917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F1AE58-BDA0-E411-1946-758A0A67B3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E16416-92B7-55AB-7766-71CAD6C991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FB60561-5ED3-0397-1E59-182B384CF448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10408005" y="-221073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-712124" y="6721475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Hồng Linh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44211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214874" y="-764913"/>
            <a:ext cx="12753937" cy="815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450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iming>
    <p:tnLst>
      <p:par>
        <p:cTn id="1" dur="indefinite" restart="never" nodeType="tmRoot"/>
      </p:par>
    </p:tnLst>
  </p:timing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microsoft.com/office/2007/relationships/hdphoto" Target="../media/hdphoto9.wdp"/><Relationship Id="rId3" Type="http://schemas.microsoft.com/office/2007/relationships/hdphoto" Target="../media/hdphoto5.wdp"/><Relationship Id="rId7" Type="http://schemas.microsoft.com/office/2007/relationships/hdphoto" Target="../media/hdphoto6.wdp"/><Relationship Id="rId12" Type="http://schemas.openxmlformats.org/officeDocument/2006/relationships/image" Target="../media/image32.png"/><Relationship Id="rId17" Type="http://schemas.openxmlformats.org/officeDocument/2006/relationships/image" Target="../media/image35.png"/><Relationship Id="rId2" Type="http://schemas.openxmlformats.org/officeDocument/2006/relationships/image" Target="../media/image26.pn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11" Type="http://schemas.microsoft.com/office/2007/relationships/hdphoto" Target="../media/hdphoto8.wdp"/><Relationship Id="rId5" Type="http://schemas.openxmlformats.org/officeDocument/2006/relationships/image" Target="../media/image28.png"/><Relationship Id="rId15" Type="http://schemas.microsoft.com/office/2007/relationships/hdphoto" Target="../media/hdphoto10.wdp"/><Relationship Id="rId10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microsoft.com/office/2007/relationships/hdphoto" Target="../media/hdphoto7.wdp"/><Relationship Id="rId1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27.png"/><Relationship Id="rId18" Type="http://schemas.microsoft.com/office/2007/relationships/hdphoto" Target="../media/hdphoto10.wdp"/><Relationship Id="rId3" Type="http://schemas.openxmlformats.org/officeDocument/2006/relationships/audio" Target="../media/audio1.wav"/><Relationship Id="rId7" Type="http://schemas.microsoft.com/office/2007/relationships/hdphoto" Target="../media/hdphoto7.wdp"/><Relationship Id="rId12" Type="http://schemas.microsoft.com/office/2007/relationships/hdphoto" Target="../media/hdphoto5.wdp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6" Type="http://schemas.microsoft.com/office/2007/relationships/hdphoto" Target="../media/hdphoto9.wdp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11" Type="http://schemas.openxmlformats.org/officeDocument/2006/relationships/image" Target="../media/image26.png"/><Relationship Id="rId5" Type="http://schemas.microsoft.com/office/2007/relationships/hdphoto" Target="../media/hdphoto6.wdp"/><Relationship Id="rId15" Type="http://schemas.openxmlformats.org/officeDocument/2006/relationships/image" Target="../media/image32.png"/><Relationship Id="rId10" Type="http://schemas.openxmlformats.org/officeDocument/2006/relationships/image" Target="../media/image34.png"/><Relationship Id="rId19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microsoft.com/office/2007/relationships/hdphoto" Target="../media/hdphoto8.wdp"/><Relationship Id="rId1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12.wdp"/><Relationship Id="rId5" Type="http://schemas.openxmlformats.org/officeDocument/2006/relationships/image" Target="../media/image38.png"/><Relationship Id="rId4" Type="http://schemas.microsoft.com/office/2007/relationships/hdphoto" Target="../media/hdphoto1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12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11" Type="http://schemas.openxmlformats.org/officeDocument/2006/relationships/image" Target="../media/image21.png"/><Relationship Id="rId5" Type="http://schemas.openxmlformats.org/officeDocument/2006/relationships/audio" Target="../media/audio3.wav"/><Relationship Id="rId10" Type="http://schemas.microsoft.com/office/2007/relationships/hdphoto" Target="../media/hdphoto2.wdp"/><Relationship Id="rId4" Type="http://schemas.openxmlformats.org/officeDocument/2006/relationships/audio" Target="../media/audio2.wav"/><Relationship Id="rId9" Type="http://schemas.openxmlformats.org/officeDocument/2006/relationships/image" Target="../media/image20.png"/><Relationship Id="rId1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12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11" Type="http://schemas.openxmlformats.org/officeDocument/2006/relationships/image" Target="../media/image21.png"/><Relationship Id="rId5" Type="http://schemas.openxmlformats.org/officeDocument/2006/relationships/audio" Target="../media/audio1.wav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20.png"/><Relationship Id="rId1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12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11" Type="http://schemas.openxmlformats.org/officeDocument/2006/relationships/image" Target="../media/image21.png"/><Relationship Id="rId5" Type="http://schemas.openxmlformats.org/officeDocument/2006/relationships/audio" Target="../media/audio1.wav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20.png"/><Relationship Id="rId1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981" y="0"/>
            <a:ext cx="1847821" cy="18478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76" y="5712994"/>
            <a:ext cx="932769" cy="9571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50380"/>
          <a:stretch/>
        </p:blipFill>
        <p:spPr>
          <a:xfrm>
            <a:off x="222876" y="308421"/>
            <a:ext cx="11940059" cy="5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19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683757" y="783193"/>
            <a:ext cx="11046583" cy="5693807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6" name="TextBox 85">
            <a:extLst>
              <a:ext uri="{FF2B5EF4-FFF2-40B4-BE49-F238E27FC236}">
                <a16:creationId xmlns:a16="http://schemas.microsoft.com/office/drawing/2014/main" id="{31CC68AE-DF18-4C74-91AF-856510C09C86}"/>
              </a:ext>
            </a:extLst>
          </p:cNvPr>
          <p:cNvSpPr txBox="1"/>
          <p:nvPr/>
        </p:nvSpPr>
        <p:spPr>
          <a:xfrm>
            <a:off x="1138778" y="1133133"/>
            <a:ext cx="9692640" cy="6469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Xếp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các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từ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trong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bông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hoa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vào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nhóm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thích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hợp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cs typeface="+mn-cs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5012083" y="4111220"/>
            <a:ext cx="1946030" cy="1992923"/>
            <a:chOff x="5012083" y="4111220"/>
            <a:chExt cx="1946030" cy="199292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0154" b="37615" l="65692" r="82462"/>
                      </a14:imgEffect>
                    </a14:imgLayer>
                  </a14:imgProps>
                </a:ext>
              </a:extLst>
            </a:blip>
            <a:srcRect l="64201" t="23254" r="20083" b="60651"/>
            <a:stretch/>
          </p:blipFill>
          <p:spPr>
            <a:xfrm>
              <a:off x="5012083" y="4111220"/>
              <a:ext cx="1946030" cy="1992923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5282310" y="4765089"/>
              <a:ext cx="1532147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Cần</a:t>
              </a:r>
              <a:r>
                <a:rPr lang="en-US" sz="3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</a:t>
              </a:r>
              <a:r>
                <a:rPr lang="en-US" sz="30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Thơ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2997127" y="3894507"/>
            <a:ext cx="2039816" cy="2579077"/>
            <a:chOff x="2997127" y="3894507"/>
            <a:chExt cx="2039816" cy="2579077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1266" b="78114" l="51073" r="64398"/>
                      </a14:imgEffect>
                    </a14:imgLayer>
                  </a14:imgProps>
                </a:ext>
              </a:extLst>
            </a:blip>
            <a:srcRect l="49407" t="59160" r="33936" b="19780"/>
            <a:stretch/>
          </p:blipFill>
          <p:spPr>
            <a:xfrm>
              <a:off x="2997127" y="3894507"/>
              <a:ext cx="2039816" cy="2579077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3183241" y="4773371"/>
              <a:ext cx="1707575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Cửu</a:t>
              </a:r>
              <a:r>
                <a:rPr lang="en-US" sz="3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Long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2811298" y="1780472"/>
            <a:ext cx="2073409" cy="2180493"/>
            <a:chOff x="2811298" y="1780472"/>
            <a:chExt cx="2073409" cy="218049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3000" b="57077" l="50154" r="65923"/>
                      </a14:imgEffect>
                    </a14:imgLayer>
                  </a14:imgProps>
                </a:ext>
              </a:extLst>
            </a:blip>
            <a:srcRect l="50568" t="41242" r="34284" b="41148"/>
            <a:stretch/>
          </p:blipFill>
          <p:spPr>
            <a:xfrm>
              <a:off x="3009014" y="1780472"/>
              <a:ext cx="1875693" cy="2180493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2811298" y="2592878"/>
              <a:ext cx="2031935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Chu </a:t>
              </a:r>
              <a:r>
                <a:rPr lang="en-US" sz="30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Văn</a:t>
              </a:r>
              <a:r>
                <a:rPr lang="en-US" sz="3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An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8428029" y="4059999"/>
            <a:ext cx="3177815" cy="2248095"/>
            <a:chOff x="8428029" y="4059999"/>
            <a:chExt cx="3177815" cy="2248095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831" b="95932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428029" y="4059999"/>
              <a:ext cx="3177815" cy="2248095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8920921" y="5337505"/>
              <a:ext cx="2482845" cy="78319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40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thành</a:t>
              </a:r>
              <a:r>
                <a:rPr lang="en-US" sz="4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 </a:t>
              </a:r>
              <a:r>
                <a:rPr lang="en-US" sz="40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phố</a:t>
              </a:r>
              <a:endPara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8882146" y="1581198"/>
            <a:ext cx="2723698" cy="2320519"/>
            <a:chOff x="8882146" y="1581198"/>
            <a:chExt cx="2723698" cy="2320519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9211" r="94408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882146" y="1581198"/>
              <a:ext cx="2723698" cy="2320519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9552822" y="2963577"/>
              <a:ext cx="1487594" cy="78319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40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người</a:t>
              </a:r>
              <a:endPara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422099" y="2522977"/>
            <a:ext cx="2705923" cy="2537909"/>
            <a:chOff x="6309580" y="2324720"/>
            <a:chExt cx="2705923" cy="2537909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408" b="100000" l="9804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309580" y="2324720"/>
              <a:ext cx="2705923" cy="2537909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7229738" y="3772293"/>
              <a:ext cx="1235043" cy="78319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40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sông</a:t>
              </a:r>
              <a:endPara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930534" y="4039237"/>
            <a:ext cx="1945013" cy="2162418"/>
            <a:chOff x="1084439" y="3936106"/>
            <a:chExt cx="1945013" cy="2162418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84439" y="3936106"/>
              <a:ext cx="1937167" cy="2162418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138781" y="4603103"/>
              <a:ext cx="1890671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Bạch</a:t>
              </a:r>
              <a:r>
                <a:rPr lang="en-US" sz="3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</a:t>
              </a:r>
              <a:r>
                <a:rPr lang="en-US" sz="30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Đằng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5015719" y="1596348"/>
            <a:ext cx="1990463" cy="2238370"/>
            <a:chOff x="5015719" y="1596348"/>
            <a:chExt cx="1990463" cy="2238370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836" b="89754" l="9813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15719" y="1596348"/>
              <a:ext cx="1963160" cy="223837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5118877" y="2475835"/>
              <a:ext cx="1887305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Trần</a:t>
              </a:r>
              <a:r>
                <a:rPr lang="en-US" sz="3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Thị </a:t>
              </a:r>
              <a:r>
                <a:rPr lang="en-US" sz="30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Lý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062612" y="-38005"/>
            <a:ext cx="2999492" cy="1383912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998901" y="1862498"/>
            <a:ext cx="1969477" cy="1992923"/>
            <a:chOff x="998901" y="1862498"/>
            <a:chExt cx="1969477" cy="199292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0462" b="58154" l="77846" r="97462"/>
                      </a14:imgEffect>
                    </a14:imgLayer>
                  </a14:imgProps>
                </a:ext>
              </a:extLst>
            </a:blip>
            <a:srcRect l="79538" t="41621" r="4557" b="42284"/>
            <a:stretch/>
          </p:blipFill>
          <p:spPr>
            <a:xfrm>
              <a:off x="998901" y="1862498"/>
              <a:ext cx="1969477" cy="1992923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1369667" y="2657110"/>
              <a:ext cx="1284059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Hà</a:t>
              </a:r>
              <a:r>
                <a:rPr lang="en-US" sz="3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</a:t>
              </a:r>
              <a:r>
                <a:rPr lang="en-US" sz="30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Nội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741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7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683757" y="783193"/>
            <a:ext cx="11046583" cy="5693807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6" name="TextBox 85">
            <a:extLst>
              <a:ext uri="{FF2B5EF4-FFF2-40B4-BE49-F238E27FC236}">
                <a16:creationId xmlns:a16="http://schemas.microsoft.com/office/drawing/2014/main" id="{31CC68AE-DF18-4C74-91AF-856510C09C86}"/>
              </a:ext>
            </a:extLst>
          </p:cNvPr>
          <p:cNvSpPr txBox="1"/>
          <p:nvPr/>
        </p:nvSpPr>
        <p:spPr>
          <a:xfrm>
            <a:off x="1138778" y="1133133"/>
            <a:ext cx="9692640" cy="6469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Xếp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các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từ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trong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bông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hoa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vào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nhóm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thích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hợp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cs typeface="+mn-cs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4408391" y="4692120"/>
            <a:ext cx="3177815" cy="2248095"/>
            <a:chOff x="8428029" y="4059999"/>
            <a:chExt cx="3177815" cy="2248095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831" b="95932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428029" y="4059999"/>
              <a:ext cx="3177815" cy="2248095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8920921" y="5337505"/>
              <a:ext cx="2482845" cy="78319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40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thành</a:t>
              </a:r>
              <a:r>
                <a:rPr lang="en-US" sz="4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 </a:t>
              </a:r>
              <a:r>
                <a:rPr lang="en-US" sz="40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phố</a:t>
              </a:r>
              <a:endPara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838660" y="4506421"/>
            <a:ext cx="2723698" cy="2320519"/>
            <a:chOff x="8882146" y="1581198"/>
            <a:chExt cx="2723698" cy="2320519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9211" r="94408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882146" y="1581198"/>
              <a:ext cx="2723698" cy="2320519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9552822" y="2963577"/>
              <a:ext cx="1487594" cy="78319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40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người</a:t>
              </a:r>
              <a:endPara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121342" y="4335853"/>
            <a:ext cx="2705923" cy="2537909"/>
            <a:chOff x="6309580" y="2324720"/>
            <a:chExt cx="2705923" cy="2537909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408" b="100000" l="9804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309580" y="2324720"/>
              <a:ext cx="2705923" cy="2537909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7229738" y="3772293"/>
              <a:ext cx="1235043" cy="78319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40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sông</a:t>
              </a:r>
              <a:endPara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62612" y="-38005"/>
            <a:ext cx="2999492" cy="1383912"/>
          </a:xfrm>
          <a:prstGeom prst="rect">
            <a:avLst/>
          </a:prstGeom>
        </p:spPr>
      </p:pic>
      <p:grpSp>
        <p:nvGrpSpPr>
          <p:cNvPr id="43" name="Group 42"/>
          <p:cNvGrpSpPr/>
          <p:nvPr/>
        </p:nvGrpSpPr>
        <p:grpSpPr>
          <a:xfrm>
            <a:off x="7689381" y="1657780"/>
            <a:ext cx="1946030" cy="1992923"/>
            <a:chOff x="5012083" y="4111220"/>
            <a:chExt cx="1946030" cy="199292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0154" b="37615" l="65692" r="82462"/>
                      </a14:imgEffect>
                    </a14:imgLayer>
                  </a14:imgProps>
                </a:ext>
              </a:extLst>
            </a:blip>
            <a:srcRect l="64201" t="23254" r="20083" b="60651"/>
            <a:stretch/>
          </p:blipFill>
          <p:spPr>
            <a:xfrm>
              <a:off x="5012083" y="4111220"/>
              <a:ext cx="1946030" cy="1992923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5282310" y="4765089"/>
              <a:ext cx="1532147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Cần</a:t>
              </a:r>
              <a:r>
                <a:rPr lang="en-US" sz="3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</a:t>
              </a:r>
              <a:r>
                <a:rPr lang="en-US" sz="30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Thơ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9590773" y="2511627"/>
            <a:ext cx="2039816" cy="2579077"/>
            <a:chOff x="2997127" y="3894507"/>
            <a:chExt cx="2039816" cy="2579077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1266" b="78114" l="51073" r="64398"/>
                      </a14:imgEffect>
                    </a14:imgLayer>
                  </a14:imgProps>
                </a:ext>
              </a:extLst>
            </a:blip>
            <a:srcRect l="49407" t="59160" r="33936" b="19780"/>
            <a:stretch/>
          </p:blipFill>
          <p:spPr>
            <a:xfrm>
              <a:off x="2997127" y="3894507"/>
              <a:ext cx="2039816" cy="2579077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3183241" y="4773371"/>
              <a:ext cx="1707575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Cửu</a:t>
              </a:r>
              <a:r>
                <a:rPr lang="en-US" sz="3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Long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2300628" y="2511627"/>
            <a:ext cx="2073409" cy="2180493"/>
            <a:chOff x="2811298" y="1780472"/>
            <a:chExt cx="2073409" cy="218049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3000" b="57077" l="50154" r="65923"/>
                      </a14:imgEffect>
                    </a14:imgLayer>
                  </a14:imgProps>
                </a:ext>
              </a:extLst>
            </a:blip>
            <a:srcRect l="50568" t="41242" r="34284" b="41148"/>
            <a:stretch/>
          </p:blipFill>
          <p:spPr>
            <a:xfrm>
              <a:off x="3009014" y="1780472"/>
              <a:ext cx="1875693" cy="2180493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2811298" y="2592878"/>
              <a:ext cx="2031935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Chu </a:t>
              </a:r>
              <a:r>
                <a:rPr lang="en-US" sz="30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Văn</a:t>
              </a:r>
              <a:r>
                <a:rPr lang="en-US" sz="3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An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5946351" y="2765791"/>
            <a:ext cx="1945013" cy="2162418"/>
            <a:chOff x="1084439" y="3936106"/>
            <a:chExt cx="1945013" cy="2162418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84439" y="3936106"/>
              <a:ext cx="1937167" cy="2162418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138781" y="4603103"/>
              <a:ext cx="1890671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Bạch</a:t>
              </a:r>
              <a:r>
                <a:rPr lang="en-US" sz="3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</a:t>
              </a:r>
              <a:r>
                <a:rPr lang="en-US" sz="30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Đằng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212476" y="1456587"/>
            <a:ext cx="1990463" cy="2238370"/>
            <a:chOff x="5015719" y="1596348"/>
            <a:chExt cx="1990463" cy="2238370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836" b="89754" l="9813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15719" y="1596348"/>
              <a:ext cx="1963160" cy="223837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5118877" y="2475835"/>
              <a:ext cx="1887305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Trần</a:t>
              </a:r>
              <a:r>
                <a:rPr lang="en-US" sz="3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Thị </a:t>
              </a:r>
              <a:r>
                <a:rPr lang="en-US" sz="30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Lý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91461" y="1637173"/>
            <a:ext cx="1969477" cy="1992923"/>
            <a:chOff x="998901" y="1862498"/>
            <a:chExt cx="1969477" cy="199292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0462" b="58154" l="77846" r="97462"/>
                      </a14:imgEffect>
                    </a14:imgLayer>
                  </a14:imgProps>
                </a:ext>
              </a:extLst>
            </a:blip>
            <a:srcRect l="79538" t="41621" r="4557" b="42284"/>
            <a:stretch/>
          </p:blipFill>
          <p:spPr>
            <a:xfrm>
              <a:off x="998901" y="1862498"/>
              <a:ext cx="1969477" cy="1992923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1369667" y="2657110"/>
              <a:ext cx="1284059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Hà</a:t>
              </a:r>
              <a:r>
                <a:rPr lang="en-US" sz="3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</a:t>
              </a:r>
              <a:r>
                <a:rPr lang="en-US" sz="30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Nội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705017" y="1004100"/>
            <a:ext cx="6669602" cy="6663506"/>
            <a:chOff x="2705017" y="1004100"/>
            <a:chExt cx="6669602" cy="666350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017" y="1004100"/>
              <a:ext cx="6669602" cy="6663506"/>
            </a:xfrm>
            <a:prstGeom prst="rect">
              <a:avLst/>
            </a:prstGeom>
          </p:spPr>
        </p:pic>
        <p:sp>
          <p:nvSpPr>
            <p:cNvPr id="4" name="Cloud 3"/>
            <p:cNvSpPr/>
            <p:nvPr/>
          </p:nvSpPr>
          <p:spPr>
            <a:xfrm>
              <a:off x="3937940" y="1627858"/>
              <a:ext cx="3549409" cy="1767537"/>
            </a:xfrm>
            <a:prstGeom prst="cloud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giỏi</a:t>
              </a:r>
              <a:r>
                <a:rPr lang="en-US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quá</a:t>
              </a:r>
              <a:r>
                <a:rPr lang="en-US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!</a:t>
              </a:r>
              <a:endParaRPr lang="en-US" sz="36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670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15 0.04629 L 0.30651 0.3916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61" y="1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67 0.04028 L 0.41719 0.2666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19" y="1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19 0.05649 L 0.38269 0.3666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68" y="1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38 0.0213 L -0.41654 0.23241 " pathEditMode="relative" ptsTypes="AA">
                                      <p:cBhvr>
                                        <p:cTn id="2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12 0.02986 L -0.15352 0.3942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70" y="1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3773 L -0.58828 0.2243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36" y="1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683757" y="783193"/>
            <a:ext cx="11046583" cy="5942922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17238" y="901339"/>
            <a:ext cx="10423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phong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099587" y="1371951"/>
            <a:ext cx="104412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G: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phong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9804051" y="3004896"/>
            <a:ext cx="601975" cy="6413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#9Slide03 Bebas Neue Bold" panose="020B0606020202050201" pitchFamily="34" charset="0"/>
              </a:rPr>
              <a:t>B</a:t>
            </a:r>
            <a:endParaRPr lang="en-US" sz="3200" dirty="0">
              <a:solidFill>
                <a:schemeClr val="bg1"/>
              </a:solidFill>
              <a:latin typeface="#9Slide03 Bebas Neue Bold" panose="020B0606020202050201" pitchFamily="34" charset="0"/>
            </a:endParaRPr>
          </a:p>
        </p:txBody>
      </p:sp>
      <p:grpSp>
        <p:nvGrpSpPr>
          <p:cNvPr id="65" name="Group 64"/>
          <p:cNvGrpSpPr/>
          <p:nvPr/>
        </p:nvGrpSpPr>
        <p:grpSpPr>
          <a:xfrm>
            <a:off x="485932" y="2418445"/>
            <a:ext cx="4078757" cy="4065605"/>
            <a:chOff x="498119" y="2059755"/>
            <a:chExt cx="4078757" cy="4065605"/>
          </a:xfrm>
        </p:grpSpPr>
        <p:grpSp>
          <p:nvGrpSpPr>
            <p:cNvPr id="49" name="Group 48"/>
            <p:cNvGrpSpPr/>
            <p:nvPr/>
          </p:nvGrpSpPr>
          <p:grpSpPr>
            <a:xfrm>
              <a:off x="498119" y="2059755"/>
              <a:ext cx="4078757" cy="4065605"/>
              <a:chOff x="504383" y="2279095"/>
              <a:chExt cx="4078757" cy="3618785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867" b="100000" l="9855" r="89855"/>
                        </a14:imgEffect>
                      </a14:imgLayer>
                    </a14:imgProps>
                  </a:ext>
                </a:extLst>
              </a:blip>
              <a:srcRect b="13668"/>
              <a:stretch/>
            </p:blipFill>
            <p:spPr>
              <a:xfrm>
                <a:off x="504383" y="2279095"/>
                <a:ext cx="4078757" cy="3618785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2273620" y="2729275"/>
                <a:ext cx="601975" cy="64133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 smtClean="0">
                    <a:solidFill>
                      <a:schemeClr val="bg1"/>
                    </a:solidFill>
                    <a:latin typeface="#9Slide03 Bebas Neue Bold" panose="020B0606020202050201" pitchFamily="34" charset="0"/>
                  </a:rPr>
                  <a:t>A</a:t>
                </a:r>
                <a:endParaRPr lang="en-US" sz="3200" dirty="0">
                  <a:solidFill>
                    <a:schemeClr val="bg1"/>
                  </a:solidFill>
                  <a:latin typeface="#9Slide03 Bebas Neue Bold" panose="020B0606020202050201" pitchFamily="34" charset="0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2298643" y="4516131"/>
                <a:ext cx="576952" cy="627497"/>
              </a:xfrm>
              <a:prstGeom prst="rect">
                <a:avLst/>
              </a:prstGeom>
              <a:solidFill>
                <a:srgbClr val="F44A6E"/>
              </a:solidFill>
              <a:ln>
                <a:solidFill>
                  <a:srgbClr val="F44A6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TextBox 46"/>
            <p:cNvSpPr txBox="1"/>
            <p:nvPr/>
          </p:nvSpPr>
          <p:spPr>
            <a:xfrm>
              <a:off x="1452125" y="4063712"/>
              <a:ext cx="2237054" cy="15323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 smtClean="0">
                  <a:solidFill>
                    <a:schemeClr val="bg1"/>
                  </a:solidFill>
                </a:rPr>
                <a:t>sông</a:t>
              </a:r>
              <a:endParaRPr lang="en-US" sz="2800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en-US" sz="2800" dirty="0" err="1" smtClean="0">
                  <a:solidFill>
                    <a:schemeClr val="bg1"/>
                  </a:solidFill>
                </a:rPr>
                <a:t>người</a:t>
              </a:r>
              <a:endParaRPr lang="en-US" sz="2800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en-US" sz="2800" dirty="0" err="1" smtClean="0">
                  <a:solidFill>
                    <a:schemeClr val="bg1"/>
                  </a:solidFill>
                </a:rPr>
                <a:t>thành</a:t>
              </a:r>
              <a:r>
                <a:rPr lang="en-US" sz="2800" dirty="0" smtClean="0">
                  <a:solidFill>
                    <a:schemeClr val="bg1"/>
                  </a:solidFill>
                </a:rPr>
                <a:t> </a:t>
              </a:r>
              <a:r>
                <a:rPr lang="en-US" sz="2800" dirty="0" err="1" smtClean="0">
                  <a:solidFill>
                    <a:schemeClr val="bg1"/>
                  </a:solidFill>
                </a:rPr>
                <a:t>phố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7971959" y="2523218"/>
            <a:ext cx="4078757" cy="4017289"/>
            <a:chOff x="8194397" y="2108071"/>
            <a:chExt cx="4078757" cy="4017289"/>
          </a:xfrm>
        </p:grpSpPr>
        <p:grpSp>
          <p:nvGrpSpPr>
            <p:cNvPr id="51" name="Group 50"/>
            <p:cNvGrpSpPr/>
            <p:nvPr/>
          </p:nvGrpSpPr>
          <p:grpSpPr>
            <a:xfrm>
              <a:off x="8194397" y="2108071"/>
              <a:ext cx="4078757" cy="4017289"/>
              <a:chOff x="8113243" y="2321850"/>
              <a:chExt cx="4078757" cy="3552859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8113243" y="2321850"/>
                <a:ext cx="4078757" cy="3552859"/>
                <a:chOff x="8113243" y="2321850"/>
                <a:chExt cx="4078757" cy="3552859"/>
              </a:xfrm>
            </p:grpSpPr>
            <p:pic>
              <p:nvPicPr>
                <p:cNvPr id="45" name="Picture 44"/>
                <p:cNvPicPr>
                  <a:picLocks noChangeAspect="1"/>
                </p:cNvPicPr>
                <p:nvPr/>
              </p:nvPicPr>
              <p:blipFill rotWithShape="1">
                <a:blip r:embed="rId3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9867" b="100000" l="9855" r="89855"/>
                          </a14:imgEffect>
                        </a14:imgLayer>
                      </a14:imgProps>
                    </a:ext>
                  </a:extLst>
                </a:blip>
                <a:srcRect b="15240"/>
                <a:stretch/>
              </p:blipFill>
              <p:spPr>
                <a:xfrm>
                  <a:off x="8113243" y="2321850"/>
                  <a:ext cx="4078757" cy="3552859"/>
                </a:xfrm>
                <a:prstGeom prst="rect">
                  <a:avLst/>
                </a:prstGeom>
              </p:spPr>
            </p:pic>
            <p:sp>
              <p:nvSpPr>
                <p:cNvPr id="48" name="Rectangle 47"/>
                <p:cNvSpPr/>
                <p:nvPr/>
              </p:nvSpPr>
              <p:spPr>
                <a:xfrm>
                  <a:off x="9915527" y="4622992"/>
                  <a:ext cx="576952" cy="627497"/>
                </a:xfrm>
                <a:prstGeom prst="rect">
                  <a:avLst/>
                </a:prstGeom>
                <a:solidFill>
                  <a:srgbClr val="83B8C6"/>
                </a:solidFill>
                <a:ln>
                  <a:solidFill>
                    <a:srgbClr val="83B8C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0" name="TextBox 49"/>
              <p:cNvSpPr txBox="1"/>
              <p:nvPr/>
            </p:nvSpPr>
            <p:spPr>
              <a:xfrm>
                <a:off x="9924076" y="2735985"/>
                <a:ext cx="601975" cy="64133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 smtClean="0">
                    <a:solidFill>
                      <a:schemeClr val="bg1"/>
                    </a:solidFill>
                    <a:latin typeface="#9Slide03 Bebas Neue Bold" panose="020B0606020202050201" pitchFamily="34" charset="0"/>
                  </a:rPr>
                  <a:t>B</a:t>
                </a:r>
                <a:endParaRPr lang="en-US" sz="3200" dirty="0">
                  <a:solidFill>
                    <a:schemeClr val="bg1"/>
                  </a:solidFill>
                  <a:latin typeface="#9Slide03 Bebas Neue Bold" panose="020B0606020202050201" pitchFamily="34" charset="0"/>
                </a:endParaRPr>
              </a:p>
            </p:txBody>
          </p:sp>
        </p:grpSp>
        <p:sp>
          <p:nvSpPr>
            <p:cNvPr id="52" name="TextBox 51"/>
            <p:cNvSpPr txBox="1"/>
            <p:nvPr/>
          </p:nvSpPr>
          <p:spPr>
            <a:xfrm>
              <a:off x="9147096" y="4116716"/>
              <a:ext cx="2237054" cy="15323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 smtClean="0">
                  <a:solidFill>
                    <a:schemeClr val="bg1"/>
                  </a:solidFill>
                </a:rPr>
                <a:t>Cửu</a:t>
              </a:r>
              <a:r>
                <a:rPr lang="en-US" sz="2800" dirty="0" smtClean="0">
                  <a:solidFill>
                    <a:schemeClr val="bg1"/>
                  </a:solidFill>
                </a:rPr>
                <a:t> Long</a:t>
              </a:r>
            </a:p>
            <a:p>
              <a:pPr algn="ctr"/>
              <a:r>
                <a:rPr lang="en-US" sz="2800" dirty="0" smtClean="0">
                  <a:solidFill>
                    <a:schemeClr val="bg1"/>
                  </a:solidFill>
                </a:rPr>
                <a:t>Chu </a:t>
              </a:r>
              <a:r>
                <a:rPr lang="en-US" sz="2800" dirty="0" err="1" smtClean="0">
                  <a:solidFill>
                    <a:schemeClr val="bg1"/>
                  </a:solidFill>
                </a:rPr>
                <a:t>Văn</a:t>
              </a:r>
              <a:r>
                <a:rPr lang="en-US" sz="2800" dirty="0" smtClean="0">
                  <a:solidFill>
                    <a:schemeClr val="bg1"/>
                  </a:solidFill>
                </a:rPr>
                <a:t> An</a:t>
              </a:r>
            </a:p>
            <a:p>
              <a:pPr algn="ctr"/>
              <a:r>
                <a:rPr lang="en-US" sz="2800" dirty="0" err="1" smtClean="0">
                  <a:solidFill>
                    <a:schemeClr val="bg1"/>
                  </a:solidFill>
                </a:rPr>
                <a:t>Hà</a:t>
              </a:r>
              <a:r>
                <a:rPr lang="en-US" sz="2800" dirty="0" smtClean="0">
                  <a:solidFill>
                    <a:schemeClr val="bg1"/>
                  </a:solidFill>
                </a:rPr>
                <a:t> </a:t>
              </a:r>
              <a:r>
                <a:rPr lang="en-US" sz="2800" dirty="0" err="1" smtClean="0">
                  <a:solidFill>
                    <a:schemeClr val="bg1"/>
                  </a:solidFill>
                </a:rPr>
                <a:t>Nội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4702451" y="2661977"/>
            <a:ext cx="3231688" cy="1219632"/>
            <a:chOff x="4680164" y="2578086"/>
            <a:chExt cx="3231688" cy="1293681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455" b="96864" l="2982" r="96860"/>
                      </a14:imgEffect>
                    </a14:imgLayer>
                  </a14:imgProps>
                </a:ext>
              </a:extLst>
            </a:blip>
            <a:srcRect l="2561" t="5638" r="2701" b="4363"/>
            <a:stretch/>
          </p:blipFill>
          <p:spPr>
            <a:xfrm>
              <a:off x="4680164" y="2578086"/>
              <a:ext cx="3231688" cy="1293681"/>
            </a:xfrm>
            <a:prstGeom prst="rect">
              <a:avLst/>
            </a:prstGeom>
          </p:spPr>
        </p:pic>
        <p:sp>
          <p:nvSpPr>
            <p:cNvPr id="53" name="Rectangle 52"/>
            <p:cNvSpPr/>
            <p:nvPr/>
          </p:nvSpPr>
          <p:spPr>
            <a:xfrm>
              <a:off x="4778055" y="2652135"/>
              <a:ext cx="3030921" cy="1151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 smtClean="0">
                  <a:solidFill>
                    <a:schemeClr val="tx1"/>
                  </a:solidFill>
                </a:rPr>
                <a:t>gọi</a:t>
              </a:r>
              <a:r>
                <a:rPr lang="en-US" sz="2800" dirty="0" smtClean="0">
                  <a:solidFill>
                    <a:schemeClr val="tx1"/>
                  </a:solidFill>
                </a:rPr>
                <a:t> </a:t>
              </a:r>
              <a:r>
                <a:rPr lang="en-US" sz="2800" dirty="0" err="1" smtClean="0">
                  <a:solidFill>
                    <a:schemeClr val="tx1"/>
                  </a:solidFill>
                </a:rPr>
                <a:t>tên</a:t>
              </a:r>
              <a:r>
                <a:rPr lang="en-US" sz="2800" dirty="0" smtClean="0">
                  <a:solidFill>
                    <a:schemeClr val="tx1"/>
                  </a:solidFill>
                </a:rPr>
                <a:t> </a:t>
              </a:r>
              <a:r>
                <a:rPr lang="en-US" sz="2800" dirty="0" err="1" smtClean="0">
                  <a:solidFill>
                    <a:schemeClr val="tx1"/>
                  </a:solidFill>
                </a:rPr>
                <a:t>một</a:t>
              </a:r>
              <a:r>
                <a:rPr lang="en-US" sz="2800" dirty="0" smtClean="0">
                  <a:solidFill>
                    <a:schemeClr val="tx1"/>
                  </a:solidFill>
                </a:rPr>
                <a:t> </a:t>
              </a:r>
              <a:r>
                <a:rPr lang="en-US" sz="2800" dirty="0" err="1" smtClean="0">
                  <a:solidFill>
                    <a:schemeClr val="tx1"/>
                  </a:solidFill>
                </a:rPr>
                <a:t>sự</a:t>
              </a:r>
              <a:r>
                <a:rPr lang="en-US" sz="2800" dirty="0" smtClean="0">
                  <a:solidFill>
                    <a:schemeClr val="tx1"/>
                  </a:solidFill>
                </a:rPr>
                <a:t> </a:t>
              </a:r>
              <a:r>
                <a:rPr lang="en-US" sz="2800" dirty="0" err="1" smtClean="0">
                  <a:solidFill>
                    <a:schemeClr val="tx1"/>
                  </a:solidFill>
                </a:rPr>
                <a:t>vật</a:t>
              </a:r>
              <a:endParaRPr lang="en-US" sz="2800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en-US" sz="2800" dirty="0" err="1" smtClean="0">
                  <a:solidFill>
                    <a:schemeClr val="tx1"/>
                  </a:solidFill>
                </a:rPr>
                <a:t>cụ</a:t>
              </a:r>
              <a:r>
                <a:rPr lang="en-US" sz="2800" dirty="0" smtClean="0">
                  <a:solidFill>
                    <a:schemeClr val="tx1"/>
                  </a:solidFill>
                </a:rPr>
                <a:t> </a:t>
              </a:r>
              <a:r>
                <a:rPr lang="en-US" sz="2800" dirty="0" err="1" smtClean="0">
                  <a:solidFill>
                    <a:schemeClr val="tx1"/>
                  </a:solidFill>
                </a:rPr>
                <a:t>thể</a:t>
              </a:r>
              <a:r>
                <a:rPr lang="en-US" sz="2800" dirty="0" smtClean="0">
                  <a:solidFill>
                    <a:schemeClr val="tx1"/>
                  </a:solidFill>
                </a:rPr>
                <a:t>, </a:t>
              </a:r>
              <a:r>
                <a:rPr lang="en-US" sz="2800" dirty="0" err="1" smtClean="0">
                  <a:solidFill>
                    <a:schemeClr val="tx1"/>
                  </a:solidFill>
                </a:rPr>
                <a:t>riêng</a:t>
              </a:r>
              <a:r>
                <a:rPr lang="en-US" sz="2800" dirty="0" smtClean="0">
                  <a:solidFill>
                    <a:schemeClr val="tx1"/>
                  </a:solidFill>
                </a:rPr>
                <a:t> </a:t>
              </a:r>
              <a:r>
                <a:rPr lang="en-US" sz="2800" dirty="0" err="1" smtClean="0">
                  <a:solidFill>
                    <a:schemeClr val="tx1"/>
                  </a:solidFill>
                </a:rPr>
                <a:t>biệt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4479587" y="4094417"/>
            <a:ext cx="3663575" cy="1039555"/>
            <a:chOff x="4680164" y="2578086"/>
            <a:chExt cx="3231688" cy="129368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455" b="96864" l="2982" r="96860"/>
                      </a14:imgEffect>
                    </a14:imgLayer>
                  </a14:imgProps>
                </a:ext>
              </a:extLst>
            </a:blip>
            <a:srcRect l="2561" t="5638" r="2701" b="4363"/>
            <a:stretch/>
          </p:blipFill>
          <p:spPr>
            <a:xfrm>
              <a:off x="4680164" y="2578086"/>
              <a:ext cx="3231688" cy="1293681"/>
            </a:xfrm>
            <a:prstGeom prst="rect">
              <a:avLst/>
            </a:prstGeom>
          </p:spPr>
        </p:pic>
        <p:sp>
          <p:nvSpPr>
            <p:cNvPr id="57" name="Rectangle 56"/>
            <p:cNvSpPr/>
            <p:nvPr/>
          </p:nvSpPr>
          <p:spPr>
            <a:xfrm>
              <a:off x="4778055" y="2652135"/>
              <a:ext cx="3030921" cy="1151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 smtClean="0">
                  <a:solidFill>
                    <a:schemeClr val="tx1"/>
                  </a:solidFill>
                </a:rPr>
                <a:t>gọi</a:t>
              </a:r>
              <a:r>
                <a:rPr lang="en-US" sz="2800" dirty="0" smtClean="0">
                  <a:solidFill>
                    <a:schemeClr val="tx1"/>
                  </a:solidFill>
                </a:rPr>
                <a:t> </a:t>
              </a:r>
              <a:r>
                <a:rPr lang="en-US" sz="2800" dirty="0" err="1" smtClean="0">
                  <a:solidFill>
                    <a:schemeClr val="tx1"/>
                  </a:solidFill>
                </a:rPr>
                <a:t>tên</a:t>
              </a:r>
              <a:r>
                <a:rPr lang="en-US" sz="2800" dirty="0" smtClean="0">
                  <a:solidFill>
                    <a:schemeClr val="tx1"/>
                  </a:solidFill>
                </a:rPr>
                <a:t> </a:t>
              </a:r>
              <a:r>
                <a:rPr lang="en-US" sz="2800" dirty="0" err="1" smtClean="0">
                  <a:solidFill>
                    <a:schemeClr val="tx1"/>
                  </a:solidFill>
                </a:rPr>
                <a:t>một</a:t>
              </a:r>
              <a:r>
                <a:rPr lang="en-US" sz="2800" dirty="0" smtClean="0">
                  <a:solidFill>
                    <a:schemeClr val="tx1"/>
                  </a:solidFill>
                </a:rPr>
                <a:t> </a:t>
              </a:r>
              <a:r>
                <a:rPr lang="en-US" sz="2800" dirty="0" err="1" smtClean="0">
                  <a:solidFill>
                    <a:schemeClr val="tx1"/>
                  </a:solidFill>
                </a:rPr>
                <a:t>loại</a:t>
              </a:r>
              <a:r>
                <a:rPr lang="en-US" sz="2800" dirty="0" smtClean="0">
                  <a:solidFill>
                    <a:schemeClr val="tx1"/>
                  </a:solidFill>
                </a:rPr>
                <a:t> </a:t>
              </a:r>
              <a:r>
                <a:rPr lang="en-US" sz="2800" dirty="0" err="1" smtClean="0">
                  <a:solidFill>
                    <a:schemeClr val="tx1"/>
                  </a:solidFill>
                </a:rPr>
                <a:t>sự</a:t>
              </a:r>
              <a:r>
                <a:rPr lang="en-US" sz="2800" dirty="0" smtClean="0">
                  <a:solidFill>
                    <a:schemeClr val="tx1"/>
                  </a:solidFill>
                </a:rPr>
                <a:t> </a:t>
              </a:r>
              <a:r>
                <a:rPr lang="en-US" sz="2800" dirty="0" err="1" smtClean="0">
                  <a:solidFill>
                    <a:schemeClr val="tx1"/>
                  </a:solidFill>
                </a:rPr>
                <a:t>vật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4288895" y="5338396"/>
            <a:ext cx="2094760" cy="1072972"/>
            <a:chOff x="4680164" y="2578086"/>
            <a:chExt cx="3231688" cy="1293681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455" b="96864" l="2982" r="96860"/>
                      </a14:imgEffect>
                    </a14:imgLayer>
                  </a14:imgProps>
                </a:ext>
              </a:extLst>
            </a:blip>
            <a:srcRect l="2561" t="5638" r="2701" b="4363"/>
            <a:stretch/>
          </p:blipFill>
          <p:spPr>
            <a:xfrm>
              <a:off x="4680164" y="2578086"/>
              <a:ext cx="3231688" cy="1293681"/>
            </a:xfrm>
            <a:prstGeom prst="rect">
              <a:avLst/>
            </a:prstGeom>
          </p:spPr>
        </p:pic>
        <p:sp>
          <p:nvSpPr>
            <p:cNvPr id="60" name="Rectangle 59"/>
            <p:cNvSpPr/>
            <p:nvPr/>
          </p:nvSpPr>
          <p:spPr>
            <a:xfrm>
              <a:off x="4778055" y="2652135"/>
              <a:ext cx="3030921" cy="1151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 smtClean="0">
                  <a:solidFill>
                    <a:schemeClr val="tx1"/>
                  </a:solidFill>
                </a:rPr>
                <a:t>viết</a:t>
              </a:r>
              <a:r>
                <a:rPr lang="en-US" sz="2800" dirty="0" smtClean="0">
                  <a:solidFill>
                    <a:schemeClr val="tx1"/>
                  </a:solidFill>
                </a:rPr>
                <a:t> </a:t>
              </a:r>
              <a:r>
                <a:rPr lang="en-US" sz="2800" dirty="0" err="1" smtClean="0">
                  <a:solidFill>
                    <a:schemeClr val="tx1"/>
                  </a:solidFill>
                </a:rPr>
                <a:t>thường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6504680" y="5338396"/>
            <a:ext cx="2094760" cy="1072972"/>
            <a:chOff x="4680164" y="2578086"/>
            <a:chExt cx="3231688" cy="1293681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455" b="96864" l="2982" r="96860"/>
                      </a14:imgEffect>
                    </a14:imgLayer>
                  </a14:imgProps>
                </a:ext>
              </a:extLst>
            </a:blip>
            <a:srcRect l="2561" t="5638" r="2701" b="4363"/>
            <a:stretch/>
          </p:blipFill>
          <p:spPr>
            <a:xfrm>
              <a:off x="4680164" y="2578086"/>
              <a:ext cx="3231688" cy="1293681"/>
            </a:xfrm>
            <a:prstGeom prst="rect">
              <a:avLst/>
            </a:prstGeom>
          </p:spPr>
        </p:pic>
        <p:sp>
          <p:nvSpPr>
            <p:cNvPr id="64" name="Rectangle 63"/>
            <p:cNvSpPr/>
            <p:nvPr/>
          </p:nvSpPr>
          <p:spPr>
            <a:xfrm>
              <a:off x="4778055" y="2652135"/>
              <a:ext cx="3030921" cy="1151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 smtClean="0">
                  <a:solidFill>
                    <a:schemeClr val="tx1"/>
                  </a:solidFill>
                </a:rPr>
                <a:t>viết</a:t>
              </a:r>
              <a:r>
                <a:rPr lang="en-US" sz="2800" dirty="0" smtClean="0">
                  <a:solidFill>
                    <a:schemeClr val="tx1"/>
                  </a:solidFill>
                </a:rPr>
                <a:t> </a:t>
              </a:r>
              <a:r>
                <a:rPr lang="en-US" sz="2800" dirty="0" err="1" smtClean="0">
                  <a:solidFill>
                    <a:schemeClr val="tx1"/>
                  </a:solidFill>
                </a:rPr>
                <a:t>hoa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67" name="Picture 6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8605" y="-4884"/>
            <a:ext cx="2993395" cy="1390008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0192" y="348"/>
            <a:ext cx="5425910" cy="103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20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33333E-6 L 0.33529 0.07963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58" y="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decel="100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-0.30313 -0.12153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56" y="-6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decel="100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591 0.01598 L -0.22682 -0.28634 " pathEditMode="relative" ptsTypes="AA">
                                      <p:cBhvr>
                                        <p:cTn id="85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216 0.0007 L 0.19427 -0.28634 " pathEditMode="relative" ptsTypes="AA">
                                      <p:cBhvr>
                                        <p:cTn id="10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  <p:bldP spid="44" grpId="0"/>
      <p:bldP spid="4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E4D2D83-E509-4D85-BEFE-885BF14875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75"/>
          <a:stretch/>
        </p:blipFill>
        <p:spPr>
          <a:xfrm>
            <a:off x="-279320" y="762744"/>
            <a:ext cx="7124275" cy="5278055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1135D118-EAFA-4E83-A205-B407CC4394A3}"/>
              </a:ext>
            </a:extLst>
          </p:cNvPr>
          <p:cNvGrpSpPr/>
          <p:nvPr/>
        </p:nvGrpSpPr>
        <p:grpSpPr>
          <a:xfrm>
            <a:off x="4143737" y="-209686"/>
            <a:ext cx="8229600" cy="5777110"/>
            <a:chOff x="834764" y="380993"/>
            <a:chExt cx="5959576" cy="4562367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DCE50616-BADB-4760-861C-4179DB7DC7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38" b="25158"/>
            <a:stretch/>
          </p:blipFill>
          <p:spPr>
            <a:xfrm>
              <a:off x="834764" y="380993"/>
              <a:ext cx="5959576" cy="4562367"/>
            </a:xfrm>
            <a:prstGeom prst="rect">
              <a:avLst/>
            </a:prstGeom>
          </p:spPr>
        </p:pic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AF3BCC4E-8CB2-4188-8A94-7C19850F8CF4}"/>
                </a:ext>
              </a:extLst>
            </p:cNvPr>
            <p:cNvSpPr/>
            <p:nvPr/>
          </p:nvSpPr>
          <p:spPr>
            <a:xfrm>
              <a:off x="1574157" y="2107258"/>
              <a:ext cx="4621620" cy="2463531"/>
            </a:xfrm>
            <a:prstGeom prst="roundRect">
              <a:avLst>
                <a:gd name="adj" fmla="val 1241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</p:grpSp>
      <p:sp>
        <p:nvSpPr>
          <p:cNvPr id="8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id="{7F3638B6-93B8-4F02-BDEB-76312733CD91}"/>
              </a:ext>
            </a:extLst>
          </p:cNvPr>
          <p:cNvSpPr txBox="1"/>
          <p:nvPr/>
        </p:nvSpPr>
        <p:spPr>
          <a:xfrm>
            <a:off x="5203933" y="2304821"/>
            <a:ext cx="6109207" cy="24622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L="457200" marR="0" lvl="0" indent="-457200" algn="just" defTabSz="412750" rtl="0" eaLnBrk="1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chung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là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gọi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tên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một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loại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sự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vật</a:t>
            </a:r>
            <a:endParaRPr kumimoji="0" lang="en-US" sz="3200" b="0" i="0" u="none" strike="noStrike" kern="0" cap="none" spc="0" normalizeH="0" noProof="0" dirty="0" smtClean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Roboto Light"/>
            </a:endParaRPr>
          </a:p>
          <a:p>
            <a:pPr marL="457200" marR="0" lvl="0" indent="-457200" algn="just" defTabSz="412750" rtl="0" eaLnBrk="1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altLang="zh-CN" sz="3200" kern="0" baseline="0" dirty="0" err="1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lang="en-US" altLang="zh-CN" sz="3200" kern="0" baseline="0" dirty="0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3200" kern="0" baseline="0" dirty="0" err="1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lang="en-US" altLang="zh-CN" sz="3200" kern="0" dirty="0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3200" kern="0" dirty="0" err="1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riêng</a:t>
            </a:r>
            <a:r>
              <a:rPr lang="en-US" altLang="zh-CN" sz="3200" kern="0" dirty="0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3200" kern="0" dirty="0" err="1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là</a:t>
            </a:r>
            <a:r>
              <a:rPr lang="en-US" altLang="zh-CN" sz="3200" kern="0" dirty="0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3200" kern="0" dirty="0" err="1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lang="en-US" altLang="zh-CN" sz="3200" kern="0" dirty="0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3200" kern="0" dirty="0" err="1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lang="en-US" altLang="zh-CN" sz="3200" kern="0" dirty="0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3200" kern="0" dirty="0" err="1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gọi</a:t>
            </a:r>
            <a:r>
              <a:rPr lang="en-US" altLang="zh-CN" sz="3200" kern="0" dirty="0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3200" kern="0" dirty="0" err="1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tên</a:t>
            </a:r>
            <a:r>
              <a:rPr lang="en-US" altLang="zh-CN" sz="3200" kern="0" dirty="0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3200" kern="0" dirty="0" err="1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một</a:t>
            </a:r>
            <a:r>
              <a:rPr lang="en-US" altLang="zh-CN" sz="3200" kern="0" dirty="0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3200" kern="0" dirty="0" err="1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sự</a:t>
            </a:r>
            <a:r>
              <a:rPr lang="en-US" altLang="zh-CN" sz="3200" kern="0" dirty="0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3200" kern="0" dirty="0" err="1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vật</a:t>
            </a:r>
            <a:r>
              <a:rPr lang="en-US" altLang="zh-CN" sz="3200" kern="0" dirty="0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3200" kern="0" dirty="0" err="1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cụ</a:t>
            </a:r>
            <a:r>
              <a:rPr lang="en-US" altLang="zh-CN" sz="3200" kern="0" dirty="0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3200" kern="0" dirty="0" err="1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thể</a:t>
            </a:r>
            <a:r>
              <a:rPr lang="en-US" altLang="zh-CN" sz="3200" kern="0" dirty="0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, </a:t>
            </a:r>
            <a:r>
              <a:rPr lang="en-US" altLang="zh-CN" sz="3200" kern="0" dirty="0" err="1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riêng</a:t>
            </a:r>
            <a:r>
              <a:rPr lang="en-US" altLang="zh-CN" sz="3200" kern="0" dirty="0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3200" kern="0" dirty="0" err="1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biệt</a:t>
            </a:r>
            <a:r>
              <a:rPr lang="en-US" altLang="zh-CN" sz="3200" kern="0" dirty="0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. </a:t>
            </a:r>
            <a:r>
              <a:rPr lang="en-US" altLang="zh-CN" sz="3200" kern="0" dirty="0" err="1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lang="en-US" altLang="zh-CN" sz="3200" kern="0" dirty="0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3200" kern="0" dirty="0" err="1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lang="en-US" altLang="zh-CN" sz="3200" kern="0" dirty="0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3200" kern="0" dirty="0" err="1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riêng</a:t>
            </a:r>
            <a:r>
              <a:rPr lang="en-US" altLang="zh-CN" sz="3200" kern="0" dirty="0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3200" kern="0" dirty="0" err="1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được</a:t>
            </a:r>
            <a:r>
              <a:rPr lang="en-US" altLang="zh-CN" sz="3200" kern="0" dirty="0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3200" kern="0" dirty="0" err="1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viết</a:t>
            </a:r>
            <a:r>
              <a:rPr lang="en-US" altLang="zh-CN" sz="3200" kern="0" dirty="0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3200" kern="0" dirty="0" err="1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hoa</a:t>
            </a:r>
            <a:r>
              <a:rPr lang="en-US" altLang="zh-CN" sz="3200" kern="0" dirty="0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.</a:t>
            </a:r>
            <a:endParaRPr kumimoji="0" lang="en-US" altLang="zh-CN" sz="3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Roboto Ligh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4512" y="5319915"/>
            <a:ext cx="5072312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93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1F9F8AED-1A4B-4652-B551-0D6FB001FB1D}"/>
              </a:ext>
            </a:extLst>
          </p:cNvPr>
          <p:cNvGrpSpPr/>
          <p:nvPr/>
        </p:nvGrpSpPr>
        <p:grpSpPr>
          <a:xfrm>
            <a:off x="-104173" y="-1296365"/>
            <a:ext cx="12558531" cy="7882360"/>
            <a:chOff x="834764" y="380993"/>
            <a:chExt cx="5959576" cy="4562367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396E39B-048B-4C78-8C8C-D2DB7EC89B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38" b="25158"/>
            <a:stretch/>
          </p:blipFill>
          <p:spPr>
            <a:xfrm>
              <a:off x="834764" y="380993"/>
              <a:ext cx="5959576" cy="4562367"/>
            </a:xfrm>
            <a:prstGeom prst="rect">
              <a:avLst/>
            </a:prstGeom>
          </p:spPr>
        </p:pic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CA70577-3739-4E7C-AEF3-5E60B1305723}"/>
                </a:ext>
              </a:extLst>
            </p:cNvPr>
            <p:cNvSpPr/>
            <p:nvPr/>
          </p:nvSpPr>
          <p:spPr>
            <a:xfrm>
              <a:off x="1574157" y="2107258"/>
              <a:ext cx="4621620" cy="2463531"/>
            </a:xfrm>
            <a:prstGeom prst="roundRect">
              <a:avLst>
                <a:gd name="adj" fmla="val 1241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16" t="418"/>
          <a:stretch/>
        </p:blipFill>
        <p:spPr>
          <a:xfrm>
            <a:off x="-81990" y="3042361"/>
            <a:ext cx="2036642" cy="37807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8452" y="1491290"/>
            <a:ext cx="3279932" cy="327383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5767" y="2944257"/>
            <a:ext cx="3279932" cy="327383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7833" y="1410301"/>
            <a:ext cx="3279932" cy="327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90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49 -0.12338 L 0.36289 -0.0895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64" y="169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751774" y="1053296"/>
            <a:ext cx="10961806" cy="5440101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FA8490E-9327-42F4-B91E-030CD4930FA7}"/>
              </a:ext>
            </a:extLst>
          </p:cNvPr>
          <p:cNvSpPr txBox="1"/>
          <p:nvPr/>
        </p:nvSpPr>
        <p:spPr>
          <a:xfrm>
            <a:off x="1217528" y="1448225"/>
            <a:ext cx="97899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normalizeH="0" baseline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altLang="zh-CN" sz="3200" b="1" i="0" u="none" strike="noStrike" kern="1200" cap="none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altLang="zh-CN" sz="3200" b="1" i="0" u="none" strike="noStrike" kern="1200" cap="none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3200" b="1" i="0" u="none" strike="noStrike" kern="1200" cap="none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3200" b="1" i="0" u="none" strike="noStrike" kern="1200" cap="none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kumimoji="0" lang="en-US" altLang="zh-CN" sz="3200" b="1" i="0" u="none" strike="noStrike" kern="1200" cap="none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altLang="zh-CN" sz="3200" b="1" i="0" u="none" strike="noStrike" kern="1200" cap="none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3200" b="1" i="0" u="none" strike="noStrike" kern="1200" cap="none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3200" b="1" i="0" u="none" strike="noStrike" kern="1200" cap="none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kumimoji="0" lang="en-US" altLang="zh-CN" sz="3200" b="1" i="0" u="none" strike="noStrike" kern="1200" cap="none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3200" b="1" i="0" u="none" strike="noStrike" kern="1200" cap="none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kumimoji="0" lang="en-US" altLang="zh-CN" sz="3200" b="1" i="0" u="none" strike="noStrike" kern="1200" cap="none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3200" b="1" i="0" u="none" strike="noStrike" kern="1200" cap="none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kumimoji="0" lang="en-US" altLang="zh-CN" sz="3200" b="1" i="0" u="none" strike="noStrike" kern="1200" cap="none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kumimoji="0" lang="en-US" altLang="zh-CN" sz="3200" b="1" i="0" u="none" strike="noStrike" kern="1200" cap="none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altLang="zh-CN" sz="3200" b="1" i="0" u="none" strike="noStrike" kern="1200" cap="none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5">
            <a:extLst>
              <a:ext uri="{FF2B5EF4-FFF2-40B4-BE49-F238E27FC236}">
                <a16:creationId xmlns:a16="http://schemas.microsoft.com/office/drawing/2014/main" id="{8CB258BE-1906-454D-BD7D-CBDA6EF34E6B}"/>
              </a:ext>
            </a:extLst>
          </p:cNvPr>
          <p:cNvSpPr txBox="1"/>
          <p:nvPr/>
        </p:nvSpPr>
        <p:spPr>
          <a:xfrm>
            <a:off x="927006" y="2525443"/>
            <a:ext cx="7689512" cy="34470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	Kim </a:t>
            </a:r>
            <a:r>
              <a:rPr kumimoji="0" lang="en-US" altLang="zh-CN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hùng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Nam.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Dèn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Dền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),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thôn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Mạ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huyện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Quảng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Cao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lạc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cán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mạng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dung hi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14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093" y="106696"/>
            <a:ext cx="3292125" cy="1518036"/>
          </a:xfrm>
          <a:prstGeom prst="rect">
            <a:avLst/>
          </a:prstGeom>
        </p:spPr>
      </p:pic>
      <p:pic>
        <p:nvPicPr>
          <p:cNvPr id="4098" name="Picture 2" descr="Kim Đồng – Wikipedia tiếng Việ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9045" y="2578259"/>
            <a:ext cx="2532008" cy="33414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585" y="5280014"/>
            <a:ext cx="3498321" cy="1577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0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751774" y="671332"/>
            <a:ext cx="10961806" cy="5822065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FA8490E-9327-42F4-B91E-030CD4930FA7}"/>
              </a:ext>
            </a:extLst>
          </p:cNvPr>
          <p:cNvSpPr txBox="1"/>
          <p:nvPr/>
        </p:nvSpPr>
        <p:spPr>
          <a:xfrm>
            <a:off x="3212715" y="767391"/>
            <a:ext cx="82136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normalizeH="0" baseline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altLang="zh-CN" sz="3200" b="1" i="0" u="none" strike="noStrike" kern="1200" cap="none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altLang="zh-CN" sz="3200" b="1" i="0" u="none" strike="noStrike" kern="1200" cap="none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3200" b="1" i="0" u="none" strike="noStrike" kern="1200" cap="none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3200" b="1" i="0" u="none" strike="noStrike" kern="1200" cap="none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kumimoji="0" lang="en-US" altLang="zh-CN" sz="3200" b="1" i="0" u="none" strike="noStrike" kern="1200" cap="none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altLang="zh-CN" sz="3200" b="1" i="0" u="none" strike="noStrike" kern="1200" cap="none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3200" b="1" i="0" u="none" strike="noStrike" kern="1200" cap="none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3200" b="1" i="0" u="none" strike="noStrike" kern="1200" cap="none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kumimoji="0" lang="en-US" altLang="zh-CN" sz="3200" b="1" i="0" u="none" strike="noStrike" kern="1200" cap="none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3200" b="1" i="0" u="none" strike="noStrike" kern="1200" cap="none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kumimoji="0" lang="en-US" altLang="zh-CN" sz="3200" b="1" i="0" u="none" strike="noStrike" kern="1200" cap="none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3200" b="1" i="0" u="none" strike="noStrike" kern="1200" cap="none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kumimoji="0" lang="en-US" altLang="zh-CN" sz="3200" b="1" i="0" u="none" strike="noStrike" kern="1200" cap="none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kumimoji="0" lang="en-US" altLang="zh-CN" sz="3200" b="1" i="0" u="none" strike="noStrike" kern="1200" cap="none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altLang="zh-CN" sz="3200" b="1" i="0" u="none" strike="noStrike" kern="1200" cap="none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5">
            <a:extLst>
              <a:ext uri="{FF2B5EF4-FFF2-40B4-BE49-F238E27FC236}">
                <a16:creationId xmlns:a16="http://schemas.microsoft.com/office/drawing/2014/main" id="{8CB258BE-1906-454D-BD7D-CBDA6EF34E6B}"/>
              </a:ext>
            </a:extLst>
          </p:cNvPr>
          <p:cNvSpPr txBox="1"/>
          <p:nvPr/>
        </p:nvSpPr>
        <p:spPr>
          <a:xfrm>
            <a:off x="960924" y="1709151"/>
            <a:ext cx="10543505" cy="215443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	Kim </a:t>
            </a:r>
            <a:r>
              <a:rPr kumimoji="0" lang="en-US" altLang="zh-CN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kumimoji="0" lang="en-US" altLang="zh-CN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kumimoji="0" lang="en-US" altLang="zh-CN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hùng</a:t>
            </a:r>
            <a:r>
              <a:rPr kumimoji="0" lang="en-US" altLang="zh-CN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kumimoji="0" lang="en-US" altLang="zh-CN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kumimoji="0" lang="en-US" altLang="zh-CN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altLang="zh-CN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kumimoji="0" lang="en-US" altLang="zh-CN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Nam. </a:t>
            </a:r>
            <a:r>
              <a:rPr kumimoji="0" lang="en-US" altLang="zh-CN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kumimoji="0" lang="en-US" altLang="zh-CN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kumimoji="0" lang="en-US" altLang="zh-CN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kumimoji="0" lang="en-US" altLang="zh-CN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Dèn</a:t>
            </a:r>
            <a:r>
              <a:rPr kumimoji="0" lang="en-US" altLang="zh-CN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kumimoji="0" lang="en-US" altLang="zh-CN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altLang="zh-CN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kumimoji="0" lang="en-US" altLang="zh-CN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altLang="zh-CN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kumimoji="0" lang="en-US" altLang="zh-CN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Dền</a:t>
            </a:r>
            <a:r>
              <a:rPr kumimoji="0" lang="en-US" altLang="zh-CN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), </a:t>
            </a:r>
            <a:r>
              <a:rPr kumimoji="0" lang="en-US" altLang="zh-CN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kumimoji="0" lang="en-US" altLang="zh-CN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kumimoji="0" lang="en-US" altLang="zh-CN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thôn</a:t>
            </a:r>
            <a:r>
              <a:rPr kumimoji="0" lang="en-US" altLang="zh-CN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</a:t>
            </a:r>
            <a:r>
              <a:rPr kumimoji="0" lang="en-US" altLang="zh-CN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Mạ</a:t>
            </a:r>
            <a:r>
              <a:rPr kumimoji="0" lang="en-US" altLang="zh-CN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kumimoji="0" lang="en-US" altLang="zh-CN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kumimoji="0" lang="en-US" altLang="zh-CN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kumimoji="0" lang="en-US" altLang="zh-CN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huyện</a:t>
            </a:r>
            <a:r>
              <a:rPr kumimoji="0" lang="en-US" altLang="zh-CN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kumimoji="0" lang="en-US" altLang="zh-CN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Quảng</a:t>
            </a:r>
            <a:r>
              <a:rPr kumimoji="0" lang="en-US" altLang="zh-CN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kumimoji="0" lang="en-US" altLang="zh-CN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Cao </a:t>
            </a:r>
            <a:r>
              <a:rPr kumimoji="0" lang="en-US" altLang="zh-CN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kumimoji="0" lang="en-US" altLang="zh-CN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altLang="zh-CN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kumimoji="0" lang="en-US" altLang="zh-CN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kumimoji="0" lang="en-US" altLang="zh-CN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kumimoji="0" lang="en-US" altLang="zh-CN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kumimoji="0" lang="en-US" altLang="zh-CN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kumimoji="0" lang="en-US" altLang="zh-CN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lạc</a:t>
            </a:r>
            <a:r>
              <a:rPr kumimoji="0" lang="en-US" altLang="zh-CN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altLang="zh-CN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cán</a:t>
            </a:r>
            <a:r>
              <a:rPr kumimoji="0" lang="en-US" altLang="zh-CN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kumimoji="0" lang="en-US" altLang="zh-CN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kumimoji="0" lang="en-US" altLang="zh-CN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mạng</a:t>
            </a:r>
            <a:r>
              <a:rPr kumimoji="0" lang="en-US" altLang="zh-CN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kumimoji="0" lang="en-US" altLang="zh-CN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dung hi </a:t>
            </a:r>
            <a:r>
              <a:rPr kumimoji="0" lang="en-US" altLang="zh-CN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kumimoji="0" lang="en-US" altLang="zh-CN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altLang="zh-CN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kumimoji="0" lang="en-US" altLang="zh-CN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kumimoji="0" lang="en-US" altLang="zh-CN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kumimoji="0" lang="en-US" altLang="zh-CN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kumimoji="0" lang="en-US" altLang="zh-CN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14 </a:t>
            </a:r>
            <a:r>
              <a:rPr kumimoji="0" lang="en-US" altLang="zh-CN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kumimoji="0" lang="en-US" altLang="zh-CN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5577"/>
            <a:ext cx="3292125" cy="15180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84232" y="5210790"/>
            <a:ext cx="10101084" cy="107721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lang="en-US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en-US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Kim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Nam,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Dèn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Dền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Nà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Mạ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Quảng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, Cao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84231" y="3928184"/>
            <a:ext cx="10101085" cy="10772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lang="en-US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hùng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thôn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huyện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423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565107" y="1770927"/>
            <a:ext cx="11287753" cy="4514126"/>
          </a:xfrm>
          <a:custGeom>
            <a:avLst/>
            <a:gdLst>
              <a:gd name="connsiteX0" fmla="*/ 0 w 11003346"/>
              <a:gd name="connsiteY0" fmla="*/ 627034 h 5283843"/>
              <a:gd name="connsiteX1" fmla="*/ 627034 w 11003346"/>
              <a:gd name="connsiteY1" fmla="*/ 0 h 5283843"/>
              <a:gd name="connsiteX2" fmla="*/ 10376312 w 11003346"/>
              <a:gd name="connsiteY2" fmla="*/ 0 h 5283843"/>
              <a:gd name="connsiteX3" fmla="*/ 11003346 w 11003346"/>
              <a:gd name="connsiteY3" fmla="*/ 627034 h 5283843"/>
              <a:gd name="connsiteX4" fmla="*/ 11003346 w 11003346"/>
              <a:gd name="connsiteY4" fmla="*/ 4656809 h 5283843"/>
              <a:gd name="connsiteX5" fmla="*/ 10376312 w 11003346"/>
              <a:gd name="connsiteY5" fmla="*/ 5283843 h 5283843"/>
              <a:gd name="connsiteX6" fmla="*/ 627034 w 11003346"/>
              <a:gd name="connsiteY6" fmla="*/ 5283843 h 5283843"/>
              <a:gd name="connsiteX7" fmla="*/ 0 w 11003346"/>
              <a:gd name="connsiteY7" fmla="*/ 4656809 h 5283843"/>
              <a:gd name="connsiteX8" fmla="*/ 0 w 11003346"/>
              <a:gd name="connsiteY8" fmla="*/ 627034 h 5283843"/>
              <a:gd name="connsiteX0" fmla="*/ 42061 w 11045407"/>
              <a:gd name="connsiteY0" fmla="*/ 627034 h 5283843"/>
              <a:gd name="connsiteX1" fmla="*/ 669095 w 11045407"/>
              <a:gd name="connsiteY1" fmla="*/ 0 h 5283843"/>
              <a:gd name="connsiteX2" fmla="*/ 10418373 w 11045407"/>
              <a:gd name="connsiteY2" fmla="*/ 0 h 5283843"/>
              <a:gd name="connsiteX3" fmla="*/ 11045407 w 11045407"/>
              <a:gd name="connsiteY3" fmla="*/ 627034 h 5283843"/>
              <a:gd name="connsiteX4" fmla="*/ 11045407 w 11045407"/>
              <a:gd name="connsiteY4" fmla="*/ 4656809 h 5283843"/>
              <a:gd name="connsiteX5" fmla="*/ 10418373 w 11045407"/>
              <a:gd name="connsiteY5" fmla="*/ 5283843 h 5283843"/>
              <a:gd name="connsiteX6" fmla="*/ 669095 w 11045407"/>
              <a:gd name="connsiteY6" fmla="*/ 5283843 h 5283843"/>
              <a:gd name="connsiteX7" fmla="*/ 42061 w 11045407"/>
              <a:gd name="connsiteY7" fmla="*/ 4656809 h 5283843"/>
              <a:gd name="connsiteX8" fmla="*/ 42061 w 11045407"/>
              <a:gd name="connsiteY8" fmla="*/ 627034 h 5283843"/>
              <a:gd name="connsiteX0" fmla="*/ 113174 w 11116520"/>
              <a:gd name="connsiteY0" fmla="*/ 627034 h 5283843"/>
              <a:gd name="connsiteX1" fmla="*/ 740208 w 11116520"/>
              <a:gd name="connsiteY1" fmla="*/ 0 h 5283843"/>
              <a:gd name="connsiteX2" fmla="*/ 10489486 w 11116520"/>
              <a:gd name="connsiteY2" fmla="*/ 0 h 5283843"/>
              <a:gd name="connsiteX3" fmla="*/ 11116520 w 11116520"/>
              <a:gd name="connsiteY3" fmla="*/ 627034 h 5283843"/>
              <a:gd name="connsiteX4" fmla="*/ 11116520 w 11116520"/>
              <a:gd name="connsiteY4" fmla="*/ 4656809 h 5283843"/>
              <a:gd name="connsiteX5" fmla="*/ 10489486 w 11116520"/>
              <a:gd name="connsiteY5" fmla="*/ 5283843 h 5283843"/>
              <a:gd name="connsiteX6" fmla="*/ 740208 w 11116520"/>
              <a:gd name="connsiteY6" fmla="*/ 5283843 h 5283843"/>
              <a:gd name="connsiteX7" fmla="*/ 113174 w 11116520"/>
              <a:gd name="connsiteY7" fmla="*/ 4656809 h 5283843"/>
              <a:gd name="connsiteX8" fmla="*/ 113174 w 11116520"/>
              <a:gd name="connsiteY8" fmla="*/ 627034 h 5283843"/>
              <a:gd name="connsiteX0" fmla="*/ 186666 w 11190012"/>
              <a:gd name="connsiteY0" fmla="*/ 627034 h 5283843"/>
              <a:gd name="connsiteX1" fmla="*/ 813700 w 11190012"/>
              <a:gd name="connsiteY1" fmla="*/ 0 h 5283843"/>
              <a:gd name="connsiteX2" fmla="*/ 10562978 w 11190012"/>
              <a:gd name="connsiteY2" fmla="*/ 0 h 5283843"/>
              <a:gd name="connsiteX3" fmla="*/ 11190012 w 11190012"/>
              <a:gd name="connsiteY3" fmla="*/ 627034 h 5283843"/>
              <a:gd name="connsiteX4" fmla="*/ 11190012 w 11190012"/>
              <a:gd name="connsiteY4" fmla="*/ 4656809 h 5283843"/>
              <a:gd name="connsiteX5" fmla="*/ 10562978 w 11190012"/>
              <a:gd name="connsiteY5" fmla="*/ 5283843 h 5283843"/>
              <a:gd name="connsiteX6" fmla="*/ 813700 w 11190012"/>
              <a:gd name="connsiteY6" fmla="*/ 5283843 h 5283843"/>
              <a:gd name="connsiteX7" fmla="*/ 186666 w 11190012"/>
              <a:gd name="connsiteY7" fmla="*/ 4656809 h 5283843"/>
              <a:gd name="connsiteX8" fmla="*/ 186666 w 11190012"/>
              <a:gd name="connsiteY8" fmla="*/ 627034 h 5283843"/>
              <a:gd name="connsiteX0" fmla="*/ 186666 w 11190012"/>
              <a:gd name="connsiteY0" fmla="*/ 627034 h 5283843"/>
              <a:gd name="connsiteX1" fmla="*/ 813700 w 11190012"/>
              <a:gd name="connsiteY1" fmla="*/ 0 h 5283843"/>
              <a:gd name="connsiteX2" fmla="*/ 10562978 w 11190012"/>
              <a:gd name="connsiteY2" fmla="*/ 0 h 5283843"/>
              <a:gd name="connsiteX3" fmla="*/ 11190012 w 11190012"/>
              <a:gd name="connsiteY3" fmla="*/ 627034 h 5283843"/>
              <a:gd name="connsiteX4" fmla="*/ 11190012 w 11190012"/>
              <a:gd name="connsiteY4" fmla="*/ 4656809 h 5283843"/>
              <a:gd name="connsiteX5" fmla="*/ 10562978 w 11190012"/>
              <a:gd name="connsiteY5" fmla="*/ 5283843 h 5283843"/>
              <a:gd name="connsiteX6" fmla="*/ 813700 w 11190012"/>
              <a:gd name="connsiteY6" fmla="*/ 5283843 h 5283843"/>
              <a:gd name="connsiteX7" fmla="*/ 186666 w 11190012"/>
              <a:gd name="connsiteY7" fmla="*/ 4656809 h 5283843"/>
              <a:gd name="connsiteX8" fmla="*/ 186666 w 11190012"/>
              <a:gd name="connsiteY8" fmla="*/ 627034 h 5283843"/>
              <a:gd name="connsiteX0" fmla="*/ 186666 w 11287753"/>
              <a:gd name="connsiteY0" fmla="*/ 627034 h 5283843"/>
              <a:gd name="connsiteX1" fmla="*/ 813700 w 11287753"/>
              <a:gd name="connsiteY1" fmla="*/ 0 h 5283843"/>
              <a:gd name="connsiteX2" fmla="*/ 10562978 w 11287753"/>
              <a:gd name="connsiteY2" fmla="*/ 0 h 5283843"/>
              <a:gd name="connsiteX3" fmla="*/ 11190012 w 11287753"/>
              <a:gd name="connsiteY3" fmla="*/ 627034 h 5283843"/>
              <a:gd name="connsiteX4" fmla="*/ 11190012 w 11287753"/>
              <a:gd name="connsiteY4" fmla="*/ 4656809 h 5283843"/>
              <a:gd name="connsiteX5" fmla="*/ 10562978 w 11287753"/>
              <a:gd name="connsiteY5" fmla="*/ 5283843 h 5283843"/>
              <a:gd name="connsiteX6" fmla="*/ 813700 w 11287753"/>
              <a:gd name="connsiteY6" fmla="*/ 5283843 h 5283843"/>
              <a:gd name="connsiteX7" fmla="*/ 186666 w 11287753"/>
              <a:gd name="connsiteY7" fmla="*/ 4656809 h 5283843"/>
              <a:gd name="connsiteX8" fmla="*/ 186666 w 11287753"/>
              <a:gd name="connsiteY8" fmla="*/ 627034 h 5283843"/>
              <a:gd name="connsiteX0" fmla="*/ 186666 w 11287753"/>
              <a:gd name="connsiteY0" fmla="*/ 627034 h 5283843"/>
              <a:gd name="connsiteX1" fmla="*/ 813700 w 11287753"/>
              <a:gd name="connsiteY1" fmla="*/ 0 h 5283843"/>
              <a:gd name="connsiteX2" fmla="*/ 10562978 w 11287753"/>
              <a:gd name="connsiteY2" fmla="*/ 0 h 5283843"/>
              <a:gd name="connsiteX3" fmla="*/ 11190012 w 11287753"/>
              <a:gd name="connsiteY3" fmla="*/ 627034 h 5283843"/>
              <a:gd name="connsiteX4" fmla="*/ 11190012 w 11287753"/>
              <a:gd name="connsiteY4" fmla="*/ 4656809 h 5283843"/>
              <a:gd name="connsiteX5" fmla="*/ 10562978 w 11287753"/>
              <a:gd name="connsiteY5" fmla="*/ 5283843 h 5283843"/>
              <a:gd name="connsiteX6" fmla="*/ 813700 w 11287753"/>
              <a:gd name="connsiteY6" fmla="*/ 5283843 h 5283843"/>
              <a:gd name="connsiteX7" fmla="*/ 186666 w 11287753"/>
              <a:gd name="connsiteY7" fmla="*/ 4656809 h 5283843"/>
              <a:gd name="connsiteX8" fmla="*/ 186666 w 11287753"/>
              <a:gd name="connsiteY8" fmla="*/ 627034 h 5283843"/>
              <a:gd name="connsiteX0" fmla="*/ 186666 w 11287753"/>
              <a:gd name="connsiteY0" fmla="*/ 627034 h 5283843"/>
              <a:gd name="connsiteX1" fmla="*/ 813700 w 11287753"/>
              <a:gd name="connsiteY1" fmla="*/ 0 h 5283843"/>
              <a:gd name="connsiteX2" fmla="*/ 10562978 w 11287753"/>
              <a:gd name="connsiteY2" fmla="*/ 0 h 5283843"/>
              <a:gd name="connsiteX3" fmla="*/ 11190012 w 11287753"/>
              <a:gd name="connsiteY3" fmla="*/ 627034 h 5283843"/>
              <a:gd name="connsiteX4" fmla="*/ 11190012 w 11287753"/>
              <a:gd name="connsiteY4" fmla="*/ 4656809 h 5283843"/>
              <a:gd name="connsiteX5" fmla="*/ 10562978 w 11287753"/>
              <a:gd name="connsiteY5" fmla="*/ 5283843 h 5283843"/>
              <a:gd name="connsiteX6" fmla="*/ 813700 w 11287753"/>
              <a:gd name="connsiteY6" fmla="*/ 5283843 h 5283843"/>
              <a:gd name="connsiteX7" fmla="*/ 186666 w 11287753"/>
              <a:gd name="connsiteY7" fmla="*/ 4656809 h 5283843"/>
              <a:gd name="connsiteX8" fmla="*/ 186666 w 11287753"/>
              <a:gd name="connsiteY8" fmla="*/ 627034 h 5283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87753" h="5283843">
                <a:moveTo>
                  <a:pt x="186666" y="627034"/>
                </a:moveTo>
                <a:cubicBezTo>
                  <a:pt x="1471" y="408055"/>
                  <a:pt x="467399" y="0"/>
                  <a:pt x="813700" y="0"/>
                </a:cubicBezTo>
                <a:cubicBezTo>
                  <a:pt x="4063459" y="0"/>
                  <a:pt x="6271498" y="196770"/>
                  <a:pt x="10562978" y="0"/>
                </a:cubicBezTo>
                <a:cubicBezTo>
                  <a:pt x="10909279" y="0"/>
                  <a:pt x="11190012" y="280733"/>
                  <a:pt x="11190012" y="627034"/>
                </a:cubicBezTo>
                <a:cubicBezTo>
                  <a:pt x="11190012" y="1970292"/>
                  <a:pt x="11409931" y="3452447"/>
                  <a:pt x="11190012" y="4656809"/>
                </a:cubicBezTo>
                <a:cubicBezTo>
                  <a:pt x="11190012" y="5003110"/>
                  <a:pt x="10909279" y="5283843"/>
                  <a:pt x="10562978" y="5283843"/>
                </a:cubicBezTo>
                <a:cubicBezTo>
                  <a:pt x="8053999" y="5133372"/>
                  <a:pt x="3901414" y="5040775"/>
                  <a:pt x="813700" y="5283843"/>
                </a:cubicBezTo>
                <a:cubicBezTo>
                  <a:pt x="467399" y="5283843"/>
                  <a:pt x="186666" y="5003110"/>
                  <a:pt x="186666" y="4656809"/>
                </a:cubicBezTo>
                <a:cubicBezTo>
                  <a:pt x="-56402" y="3498746"/>
                  <a:pt x="-67977" y="1866120"/>
                  <a:pt x="186666" y="62703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FA8490E-9327-42F4-B91E-030CD4930FA7}"/>
              </a:ext>
            </a:extLst>
          </p:cNvPr>
          <p:cNvSpPr txBox="1"/>
          <p:nvPr/>
        </p:nvSpPr>
        <p:spPr>
          <a:xfrm>
            <a:off x="1382660" y="2306884"/>
            <a:ext cx="9824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altLang="zh-CN" sz="4000" b="1" i="0" u="none" strike="noStrike" kern="1200" cap="none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4000" b="1" i="0" u="none" strike="noStrike" kern="1200" cap="none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4000" b="1" i="0" u="none" strike="noStrike" kern="1200" cap="none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kumimoji="0" lang="en-US" altLang="zh-CN" sz="4000" b="1" i="0" u="none" strike="noStrike" kern="1200" cap="none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altLang="zh-CN" sz="4000" b="1" i="0" u="none" strike="noStrike" kern="1200" cap="none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kumimoji="0" lang="en-US" altLang="zh-CN" sz="4000" b="1" i="0" u="none" strike="noStrike" kern="1200" cap="none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kumimoji="0" lang="en-US" altLang="zh-CN" sz="4000" b="1" i="0" u="none" strike="noStrike" kern="1200" cap="none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kumimoji="0" lang="en-US" altLang="zh-CN" sz="4000" b="1" i="0" u="none" strike="noStrike" kern="1200" cap="none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altLang="zh-CN" sz="4000" b="1" i="0" u="none" strike="noStrike" kern="1200" cap="none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5">
            <a:extLst>
              <a:ext uri="{FF2B5EF4-FFF2-40B4-BE49-F238E27FC236}">
                <a16:creationId xmlns:a16="http://schemas.microsoft.com/office/drawing/2014/main" id="{8CB258BE-1906-454D-BD7D-CBDA6EF34E6B}"/>
              </a:ext>
            </a:extLst>
          </p:cNvPr>
          <p:cNvSpPr txBox="1"/>
          <p:nvPr/>
        </p:nvSpPr>
        <p:spPr>
          <a:xfrm>
            <a:off x="875973" y="4394720"/>
            <a:ext cx="3467072" cy="1430179"/>
          </a:xfrm>
          <a:custGeom>
            <a:avLst/>
            <a:gdLst>
              <a:gd name="connsiteX0" fmla="*/ 0 w 3467072"/>
              <a:gd name="connsiteY0" fmla="*/ 238368 h 1430179"/>
              <a:gd name="connsiteX1" fmla="*/ 238368 w 3467072"/>
              <a:gd name="connsiteY1" fmla="*/ 0 h 1430179"/>
              <a:gd name="connsiteX2" fmla="*/ 3228704 w 3467072"/>
              <a:gd name="connsiteY2" fmla="*/ 0 h 1430179"/>
              <a:gd name="connsiteX3" fmla="*/ 3467072 w 3467072"/>
              <a:gd name="connsiteY3" fmla="*/ 238368 h 1430179"/>
              <a:gd name="connsiteX4" fmla="*/ 3467072 w 3467072"/>
              <a:gd name="connsiteY4" fmla="*/ 1191811 h 1430179"/>
              <a:gd name="connsiteX5" fmla="*/ 3228704 w 3467072"/>
              <a:gd name="connsiteY5" fmla="*/ 1430179 h 1430179"/>
              <a:gd name="connsiteX6" fmla="*/ 238368 w 3467072"/>
              <a:gd name="connsiteY6" fmla="*/ 1430179 h 1430179"/>
              <a:gd name="connsiteX7" fmla="*/ 0 w 3467072"/>
              <a:gd name="connsiteY7" fmla="*/ 1191811 h 1430179"/>
              <a:gd name="connsiteX8" fmla="*/ 0 w 3467072"/>
              <a:gd name="connsiteY8" fmla="*/ 238368 h 1430179"/>
              <a:gd name="connsiteX0" fmla="*/ 0 w 3467072"/>
              <a:gd name="connsiteY0" fmla="*/ 238368 h 1430179"/>
              <a:gd name="connsiteX1" fmla="*/ 238368 w 3467072"/>
              <a:gd name="connsiteY1" fmla="*/ 0 h 1430179"/>
              <a:gd name="connsiteX2" fmla="*/ 3228704 w 3467072"/>
              <a:gd name="connsiteY2" fmla="*/ 0 h 1430179"/>
              <a:gd name="connsiteX3" fmla="*/ 3467072 w 3467072"/>
              <a:gd name="connsiteY3" fmla="*/ 238368 h 1430179"/>
              <a:gd name="connsiteX4" fmla="*/ 3467072 w 3467072"/>
              <a:gd name="connsiteY4" fmla="*/ 1191811 h 1430179"/>
              <a:gd name="connsiteX5" fmla="*/ 3228704 w 3467072"/>
              <a:gd name="connsiteY5" fmla="*/ 1430179 h 1430179"/>
              <a:gd name="connsiteX6" fmla="*/ 238368 w 3467072"/>
              <a:gd name="connsiteY6" fmla="*/ 1430179 h 1430179"/>
              <a:gd name="connsiteX7" fmla="*/ 0 w 3467072"/>
              <a:gd name="connsiteY7" fmla="*/ 1191811 h 1430179"/>
              <a:gd name="connsiteX8" fmla="*/ 0 w 3467072"/>
              <a:gd name="connsiteY8" fmla="*/ 238368 h 1430179"/>
              <a:gd name="connsiteX0" fmla="*/ 0 w 3467072"/>
              <a:gd name="connsiteY0" fmla="*/ 238368 h 1430179"/>
              <a:gd name="connsiteX1" fmla="*/ 238368 w 3467072"/>
              <a:gd name="connsiteY1" fmla="*/ 0 h 1430179"/>
              <a:gd name="connsiteX2" fmla="*/ 3228704 w 3467072"/>
              <a:gd name="connsiteY2" fmla="*/ 0 h 1430179"/>
              <a:gd name="connsiteX3" fmla="*/ 3467072 w 3467072"/>
              <a:gd name="connsiteY3" fmla="*/ 238368 h 1430179"/>
              <a:gd name="connsiteX4" fmla="*/ 3467072 w 3467072"/>
              <a:gd name="connsiteY4" fmla="*/ 1191811 h 1430179"/>
              <a:gd name="connsiteX5" fmla="*/ 3228704 w 3467072"/>
              <a:gd name="connsiteY5" fmla="*/ 1430179 h 1430179"/>
              <a:gd name="connsiteX6" fmla="*/ 238368 w 3467072"/>
              <a:gd name="connsiteY6" fmla="*/ 1430179 h 1430179"/>
              <a:gd name="connsiteX7" fmla="*/ 0 w 3467072"/>
              <a:gd name="connsiteY7" fmla="*/ 1191811 h 1430179"/>
              <a:gd name="connsiteX8" fmla="*/ 0 w 3467072"/>
              <a:gd name="connsiteY8" fmla="*/ 238368 h 1430179"/>
              <a:gd name="connsiteX0" fmla="*/ 0 w 3467072"/>
              <a:gd name="connsiteY0" fmla="*/ 238368 h 1430179"/>
              <a:gd name="connsiteX1" fmla="*/ 238368 w 3467072"/>
              <a:gd name="connsiteY1" fmla="*/ 0 h 1430179"/>
              <a:gd name="connsiteX2" fmla="*/ 3228704 w 3467072"/>
              <a:gd name="connsiteY2" fmla="*/ 0 h 1430179"/>
              <a:gd name="connsiteX3" fmla="*/ 3467072 w 3467072"/>
              <a:gd name="connsiteY3" fmla="*/ 238368 h 1430179"/>
              <a:gd name="connsiteX4" fmla="*/ 3467072 w 3467072"/>
              <a:gd name="connsiteY4" fmla="*/ 1191811 h 1430179"/>
              <a:gd name="connsiteX5" fmla="*/ 3228704 w 3467072"/>
              <a:gd name="connsiteY5" fmla="*/ 1430179 h 1430179"/>
              <a:gd name="connsiteX6" fmla="*/ 238368 w 3467072"/>
              <a:gd name="connsiteY6" fmla="*/ 1430179 h 1430179"/>
              <a:gd name="connsiteX7" fmla="*/ 0 w 3467072"/>
              <a:gd name="connsiteY7" fmla="*/ 1191811 h 1430179"/>
              <a:gd name="connsiteX8" fmla="*/ 0 w 3467072"/>
              <a:gd name="connsiteY8" fmla="*/ 238368 h 1430179"/>
              <a:gd name="connsiteX0" fmla="*/ 0 w 3467072"/>
              <a:gd name="connsiteY0" fmla="*/ 238368 h 1430179"/>
              <a:gd name="connsiteX1" fmla="*/ 238368 w 3467072"/>
              <a:gd name="connsiteY1" fmla="*/ 0 h 1430179"/>
              <a:gd name="connsiteX2" fmla="*/ 3228704 w 3467072"/>
              <a:gd name="connsiteY2" fmla="*/ 0 h 1430179"/>
              <a:gd name="connsiteX3" fmla="*/ 3467072 w 3467072"/>
              <a:gd name="connsiteY3" fmla="*/ 238368 h 1430179"/>
              <a:gd name="connsiteX4" fmla="*/ 3467072 w 3467072"/>
              <a:gd name="connsiteY4" fmla="*/ 1191811 h 1430179"/>
              <a:gd name="connsiteX5" fmla="*/ 3228704 w 3467072"/>
              <a:gd name="connsiteY5" fmla="*/ 1430179 h 1430179"/>
              <a:gd name="connsiteX6" fmla="*/ 238368 w 3467072"/>
              <a:gd name="connsiteY6" fmla="*/ 1430179 h 1430179"/>
              <a:gd name="connsiteX7" fmla="*/ 0 w 3467072"/>
              <a:gd name="connsiteY7" fmla="*/ 1191811 h 1430179"/>
              <a:gd name="connsiteX8" fmla="*/ 0 w 3467072"/>
              <a:gd name="connsiteY8" fmla="*/ 238368 h 1430179"/>
              <a:gd name="connsiteX0" fmla="*/ 0 w 3467072"/>
              <a:gd name="connsiteY0" fmla="*/ 238368 h 1430179"/>
              <a:gd name="connsiteX1" fmla="*/ 238368 w 3467072"/>
              <a:gd name="connsiteY1" fmla="*/ 0 h 1430179"/>
              <a:gd name="connsiteX2" fmla="*/ 3228704 w 3467072"/>
              <a:gd name="connsiteY2" fmla="*/ 0 h 1430179"/>
              <a:gd name="connsiteX3" fmla="*/ 3467072 w 3467072"/>
              <a:gd name="connsiteY3" fmla="*/ 238368 h 1430179"/>
              <a:gd name="connsiteX4" fmla="*/ 3467072 w 3467072"/>
              <a:gd name="connsiteY4" fmla="*/ 1191811 h 1430179"/>
              <a:gd name="connsiteX5" fmla="*/ 3228704 w 3467072"/>
              <a:gd name="connsiteY5" fmla="*/ 1430179 h 1430179"/>
              <a:gd name="connsiteX6" fmla="*/ 238368 w 3467072"/>
              <a:gd name="connsiteY6" fmla="*/ 1430179 h 1430179"/>
              <a:gd name="connsiteX7" fmla="*/ 0 w 3467072"/>
              <a:gd name="connsiteY7" fmla="*/ 1191811 h 1430179"/>
              <a:gd name="connsiteX8" fmla="*/ 0 w 3467072"/>
              <a:gd name="connsiteY8" fmla="*/ 238368 h 1430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67072" h="1430179">
                <a:moveTo>
                  <a:pt x="0" y="238368"/>
                </a:moveTo>
                <a:cubicBezTo>
                  <a:pt x="0" y="106721"/>
                  <a:pt x="106721" y="0"/>
                  <a:pt x="238368" y="0"/>
                </a:cubicBezTo>
                <a:cubicBezTo>
                  <a:pt x="1235147" y="0"/>
                  <a:pt x="2800885" y="111760"/>
                  <a:pt x="3228704" y="0"/>
                </a:cubicBezTo>
                <a:cubicBezTo>
                  <a:pt x="3360351" y="0"/>
                  <a:pt x="3467072" y="106721"/>
                  <a:pt x="3467072" y="238368"/>
                </a:cubicBezTo>
                <a:cubicBezTo>
                  <a:pt x="3304512" y="505382"/>
                  <a:pt x="3324832" y="1046717"/>
                  <a:pt x="3467072" y="1191811"/>
                </a:cubicBezTo>
                <a:cubicBezTo>
                  <a:pt x="3467072" y="1323458"/>
                  <a:pt x="3360351" y="1430179"/>
                  <a:pt x="3228704" y="1430179"/>
                </a:cubicBezTo>
                <a:cubicBezTo>
                  <a:pt x="2231925" y="1430179"/>
                  <a:pt x="950667" y="1308259"/>
                  <a:pt x="238368" y="1430179"/>
                </a:cubicBezTo>
                <a:cubicBezTo>
                  <a:pt x="106721" y="1430179"/>
                  <a:pt x="0" y="1323458"/>
                  <a:pt x="0" y="1191811"/>
                </a:cubicBezTo>
                <a:cubicBezTo>
                  <a:pt x="0" y="873997"/>
                  <a:pt x="142240" y="393622"/>
                  <a:pt x="0" y="238368"/>
                </a:cubicBezTo>
                <a:close/>
              </a:path>
            </a:pathLst>
          </a:custGeom>
          <a:solidFill>
            <a:srgbClr val="00B050"/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kumimoji="0" lang="en-US" altLang="zh-CN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kumimoji="0" lang="en-US" altLang="zh-CN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kumimoji="0" lang="en-US" altLang="zh-CN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con </a:t>
            </a:r>
            <a:r>
              <a:rPr kumimoji="0" lang="en-US" altLang="zh-CN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kumimoji="0" lang="en-US" altLang="zh-CN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con </a:t>
            </a:r>
            <a:r>
              <a:rPr kumimoji="0" lang="en-US" altLang="zh-CN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phố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sp>
        <p:nvSpPr>
          <p:cNvPr id="11" name="TextBox 85">
            <a:extLst>
              <a:ext uri="{FF2B5EF4-FFF2-40B4-BE49-F238E27FC236}">
                <a16:creationId xmlns:a16="http://schemas.microsoft.com/office/drawing/2014/main" id="{8CB258BE-1906-454D-BD7D-CBDA6EF34E6B}"/>
              </a:ext>
            </a:extLst>
          </p:cNvPr>
          <p:cNvSpPr txBox="1"/>
          <p:nvPr/>
        </p:nvSpPr>
        <p:spPr>
          <a:xfrm>
            <a:off x="971171" y="3202082"/>
            <a:ext cx="3462088" cy="1054612"/>
          </a:xfrm>
          <a:custGeom>
            <a:avLst/>
            <a:gdLst>
              <a:gd name="connsiteX0" fmla="*/ 0 w 3462088"/>
              <a:gd name="connsiteY0" fmla="*/ 158912 h 953453"/>
              <a:gd name="connsiteX1" fmla="*/ 158912 w 3462088"/>
              <a:gd name="connsiteY1" fmla="*/ 0 h 953453"/>
              <a:gd name="connsiteX2" fmla="*/ 3303176 w 3462088"/>
              <a:gd name="connsiteY2" fmla="*/ 0 h 953453"/>
              <a:gd name="connsiteX3" fmla="*/ 3462088 w 3462088"/>
              <a:gd name="connsiteY3" fmla="*/ 158912 h 953453"/>
              <a:gd name="connsiteX4" fmla="*/ 3462088 w 3462088"/>
              <a:gd name="connsiteY4" fmla="*/ 794541 h 953453"/>
              <a:gd name="connsiteX5" fmla="*/ 3303176 w 3462088"/>
              <a:gd name="connsiteY5" fmla="*/ 953453 h 953453"/>
              <a:gd name="connsiteX6" fmla="*/ 158912 w 3462088"/>
              <a:gd name="connsiteY6" fmla="*/ 953453 h 953453"/>
              <a:gd name="connsiteX7" fmla="*/ 0 w 3462088"/>
              <a:gd name="connsiteY7" fmla="*/ 794541 h 953453"/>
              <a:gd name="connsiteX8" fmla="*/ 0 w 3462088"/>
              <a:gd name="connsiteY8" fmla="*/ 158912 h 953453"/>
              <a:gd name="connsiteX0" fmla="*/ 0 w 3462088"/>
              <a:gd name="connsiteY0" fmla="*/ 158912 h 998608"/>
              <a:gd name="connsiteX1" fmla="*/ 158912 w 3462088"/>
              <a:gd name="connsiteY1" fmla="*/ 0 h 998608"/>
              <a:gd name="connsiteX2" fmla="*/ 3303176 w 3462088"/>
              <a:gd name="connsiteY2" fmla="*/ 0 h 998608"/>
              <a:gd name="connsiteX3" fmla="*/ 3462088 w 3462088"/>
              <a:gd name="connsiteY3" fmla="*/ 158912 h 998608"/>
              <a:gd name="connsiteX4" fmla="*/ 3462088 w 3462088"/>
              <a:gd name="connsiteY4" fmla="*/ 794541 h 998608"/>
              <a:gd name="connsiteX5" fmla="*/ 3303176 w 3462088"/>
              <a:gd name="connsiteY5" fmla="*/ 953453 h 998608"/>
              <a:gd name="connsiteX6" fmla="*/ 158912 w 3462088"/>
              <a:gd name="connsiteY6" fmla="*/ 953453 h 998608"/>
              <a:gd name="connsiteX7" fmla="*/ 0 w 3462088"/>
              <a:gd name="connsiteY7" fmla="*/ 794541 h 998608"/>
              <a:gd name="connsiteX8" fmla="*/ 0 w 3462088"/>
              <a:gd name="connsiteY8" fmla="*/ 158912 h 998608"/>
              <a:gd name="connsiteX0" fmla="*/ 0 w 3462088"/>
              <a:gd name="connsiteY0" fmla="*/ 158912 h 1025893"/>
              <a:gd name="connsiteX1" fmla="*/ 158912 w 3462088"/>
              <a:gd name="connsiteY1" fmla="*/ 0 h 1025893"/>
              <a:gd name="connsiteX2" fmla="*/ 3303176 w 3462088"/>
              <a:gd name="connsiteY2" fmla="*/ 0 h 1025893"/>
              <a:gd name="connsiteX3" fmla="*/ 3462088 w 3462088"/>
              <a:gd name="connsiteY3" fmla="*/ 158912 h 1025893"/>
              <a:gd name="connsiteX4" fmla="*/ 3462088 w 3462088"/>
              <a:gd name="connsiteY4" fmla="*/ 794541 h 1025893"/>
              <a:gd name="connsiteX5" fmla="*/ 3303176 w 3462088"/>
              <a:gd name="connsiteY5" fmla="*/ 953453 h 1025893"/>
              <a:gd name="connsiteX6" fmla="*/ 158912 w 3462088"/>
              <a:gd name="connsiteY6" fmla="*/ 953453 h 1025893"/>
              <a:gd name="connsiteX7" fmla="*/ 0 w 3462088"/>
              <a:gd name="connsiteY7" fmla="*/ 794541 h 1025893"/>
              <a:gd name="connsiteX8" fmla="*/ 0 w 3462088"/>
              <a:gd name="connsiteY8" fmla="*/ 158912 h 1025893"/>
              <a:gd name="connsiteX0" fmla="*/ 0 w 3462088"/>
              <a:gd name="connsiteY0" fmla="*/ 199552 h 1066533"/>
              <a:gd name="connsiteX1" fmla="*/ 158912 w 3462088"/>
              <a:gd name="connsiteY1" fmla="*/ 40640 h 1066533"/>
              <a:gd name="connsiteX2" fmla="*/ 3303176 w 3462088"/>
              <a:gd name="connsiteY2" fmla="*/ 40640 h 1066533"/>
              <a:gd name="connsiteX3" fmla="*/ 3462088 w 3462088"/>
              <a:gd name="connsiteY3" fmla="*/ 199552 h 1066533"/>
              <a:gd name="connsiteX4" fmla="*/ 3462088 w 3462088"/>
              <a:gd name="connsiteY4" fmla="*/ 835181 h 1066533"/>
              <a:gd name="connsiteX5" fmla="*/ 3303176 w 3462088"/>
              <a:gd name="connsiteY5" fmla="*/ 994093 h 1066533"/>
              <a:gd name="connsiteX6" fmla="*/ 158912 w 3462088"/>
              <a:gd name="connsiteY6" fmla="*/ 994093 h 1066533"/>
              <a:gd name="connsiteX7" fmla="*/ 0 w 3462088"/>
              <a:gd name="connsiteY7" fmla="*/ 835181 h 1066533"/>
              <a:gd name="connsiteX8" fmla="*/ 0 w 3462088"/>
              <a:gd name="connsiteY8" fmla="*/ 199552 h 1066533"/>
              <a:gd name="connsiteX0" fmla="*/ 0 w 3462088"/>
              <a:gd name="connsiteY0" fmla="*/ 187631 h 1054612"/>
              <a:gd name="connsiteX1" fmla="*/ 158912 w 3462088"/>
              <a:gd name="connsiteY1" fmla="*/ 28719 h 1054612"/>
              <a:gd name="connsiteX2" fmla="*/ 3303176 w 3462088"/>
              <a:gd name="connsiteY2" fmla="*/ 28719 h 1054612"/>
              <a:gd name="connsiteX3" fmla="*/ 3462088 w 3462088"/>
              <a:gd name="connsiteY3" fmla="*/ 187631 h 1054612"/>
              <a:gd name="connsiteX4" fmla="*/ 3462088 w 3462088"/>
              <a:gd name="connsiteY4" fmla="*/ 823260 h 1054612"/>
              <a:gd name="connsiteX5" fmla="*/ 3303176 w 3462088"/>
              <a:gd name="connsiteY5" fmla="*/ 982172 h 1054612"/>
              <a:gd name="connsiteX6" fmla="*/ 158912 w 3462088"/>
              <a:gd name="connsiteY6" fmla="*/ 982172 h 1054612"/>
              <a:gd name="connsiteX7" fmla="*/ 0 w 3462088"/>
              <a:gd name="connsiteY7" fmla="*/ 823260 h 1054612"/>
              <a:gd name="connsiteX8" fmla="*/ 0 w 3462088"/>
              <a:gd name="connsiteY8" fmla="*/ 187631 h 1054612"/>
              <a:gd name="connsiteX0" fmla="*/ 0 w 3462088"/>
              <a:gd name="connsiteY0" fmla="*/ 187631 h 1054612"/>
              <a:gd name="connsiteX1" fmla="*/ 158912 w 3462088"/>
              <a:gd name="connsiteY1" fmla="*/ 28719 h 1054612"/>
              <a:gd name="connsiteX2" fmla="*/ 3303176 w 3462088"/>
              <a:gd name="connsiteY2" fmla="*/ 28719 h 1054612"/>
              <a:gd name="connsiteX3" fmla="*/ 3462088 w 3462088"/>
              <a:gd name="connsiteY3" fmla="*/ 187631 h 1054612"/>
              <a:gd name="connsiteX4" fmla="*/ 3462088 w 3462088"/>
              <a:gd name="connsiteY4" fmla="*/ 823260 h 1054612"/>
              <a:gd name="connsiteX5" fmla="*/ 3303176 w 3462088"/>
              <a:gd name="connsiteY5" fmla="*/ 982172 h 1054612"/>
              <a:gd name="connsiteX6" fmla="*/ 158912 w 3462088"/>
              <a:gd name="connsiteY6" fmla="*/ 982172 h 1054612"/>
              <a:gd name="connsiteX7" fmla="*/ 0 w 3462088"/>
              <a:gd name="connsiteY7" fmla="*/ 823260 h 1054612"/>
              <a:gd name="connsiteX8" fmla="*/ 0 w 3462088"/>
              <a:gd name="connsiteY8" fmla="*/ 187631 h 1054612"/>
              <a:gd name="connsiteX0" fmla="*/ 0 w 3462088"/>
              <a:gd name="connsiteY0" fmla="*/ 187631 h 1054612"/>
              <a:gd name="connsiteX1" fmla="*/ 158912 w 3462088"/>
              <a:gd name="connsiteY1" fmla="*/ 28719 h 1054612"/>
              <a:gd name="connsiteX2" fmla="*/ 3303176 w 3462088"/>
              <a:gd name="connsiteY2" fmla="*/ 28719 h 1054612"/>
              <a:gd name="connsiteX3" fmla="*/ 3462088 w 3462088"/>
              <a:gd name="connsiteY3" fmla="*/ 187631 h 1054612"/>
              <a:gd name="connsiteX4" fmla="*/ 3462088 w 3462088"/>
              <a:gd name="connsiteY4" fmla="*/ 823260 h 1054612"/>
              <a:gd name="connsiteX5" fmla="*/ 3303176 w 3462088"/>
              <a:gd name="connsiteY5" fmla="*/ 982172 h 1054612"/>
              <a:gd name="connsiteX6" fmla="*/ 158912 w 3462088"/>
              <a:gd name="connsiteY6" fmla="*/ 982172 h 1054612"/>
              <a:gd name="connsiteX7" fmla="*/ 0 w 3462088"/>
              <a:gd name="connsiteY7" fmla="*/ 823260 h 1054612"/>
              <a:gd name="connsiteX8" fmla="*/ 0 w 3462088"/>
              <a:gd name="connsiteY8" fmla="*/ 187631 h 1054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62088" h="1054612">
                <a:moveTo>
                  <a:pt x="0" y="187631"/>
                </a:moveTo>
                <a:cubicBezTo>
                  <a:pt x="0" y="99866"/>
                  <a:pt x="71147" y="28719"/>
                  <a:pt x="158912" y="28719"/>
                </a:cubicBezTo>
                <a:cubicBezTo>
                  <a:pt x="810760" y="99839"/>
                  <a:pt x="2244928" y="-62721"/>
                  <a:pt x="3303176" y="28719"/>
                </a:cubicBezTo>
                <a:cubicBezTo>
                  <a:pt x="3390941" y="28719"/>
                  <a:pt x="3462088" y="99866"/>
                  <a:pt x="3462088" y="187631"/>
                </a:cubicBezTo>
                <a:cubicBezTo>
                  <a:pt x="3462088" y="399507"/>
                  <a:pt x="3340168" y="560584"/>
                  <a:pt x="3462088" y="823260"/>
                </a:cubicBezTo>
                <a:cubicBezTo>
                  <a:pt x="3462088" y="911025"/>
                  <a:pt x="3390941" y="982172"/>
                  <a:pt x="3303176" y="982172"/>
                </a:cubicBezTo>
                <a:cubicBezTo>
                  <a:pt x="2326208" y="1073612"/>
                  <a:pt x="1217160" y="1083772"/>
                  <a:pt x="158912" y="982172"/>
                </a:cubicBezTo>
                <a:cubicBezTo>
                  <a:pt x="71147" y="982172"/>
                  <a:pt x="0" y="911025"/>
                  <a:pt x="0" y="823260"/>
                </a:cubicBezTo>
                <a:cubicBezTo>
                  <a:pt x="132080" y="550424"/>
                  <a:pt x="0" y="399507"/>
                  <a:pt x="0" y="187631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kumimoji="0" lang="en-US" altLang="zh-CN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kumimoji="0" lang="en-US" altLang="zh-CN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kumimoji="0" lang="en-US" altLang="zh-CN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kumimoji="0" lang="en-US" altLang="zh-CN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kumimoji="0" lang="en-US" altLang="zh-CN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sp>
        <p:nvSpPr>
          <p:cNvPr id="12" name="TextBox 85">
            <a:extLst>
              <a:ext uri="{FF2B5EF4-FFF2-40B4-BE49-F238E27FC236}">
                <a16:creationId xmlns:a16="http://schemas.microsoft.com/office/drawing/2014/main" id="{8CB258BE-1906-454D-BD7D-CBDA6EF34E6B}"/>
              </a:ext>
            </a:extLst>
          </p:cNvPr>
          <p:cNvSpPr txBox="1"/>
          <p:nvPr/>
        </p:nvSpPr>
        <p:spPr>
          <a:xfrm>
            <a:off x="4466220" y="4364240"/>
            <a:ext cx="3657601" cy="1460659"/>
          </a:xfrm>
          <a:custGeom>
            <a:avLst/>
            <a:gdLst>
              <a:gd name="connsiteX0" fmla="*/ 0 w 3657601"/>
              <a:gd name="connsiteY0" fmla="*/ 238368 h 1430179"/>
              <a:gd name="connsiteX1" fmla="*/ 238368 w 3657601"/>
              <a:gd name="connsiteY1" fmla="*/ 0 h 1430179"/>
              <a:gd name="connsiteX2" fmla="*/ 3419233 w 3657601"/>
              <a:gd name="connsiteY2" fmla="*/ 0 h 1430179"/>
              <a:gd name="connsiteX3" fmla="*/ 3657601 w 3657601"/>
              <a:gd name="connsiteY3" fmla="*/ 238368 h 1430179"/>
              <a:gd name="connsiteX4" fmla="*/ 3657601 w 3657601"/>
              <a:gd name="connsiteY4" fmla="*/ 1191811 h 1430179"/>
              <a:gd name="connsiteX5" fmla="*/ 3419233 w 3657601"/>
              <a:gd name="connsiteY5" fmla="*/ 1430179 h 1430179"/>
              <a:gd name="connsiteX6" fmla="*/ 238368 w 3657601"/>
              <a:gd name="connsiteY6" fmla="*/ 1430179 h 1430179"/>
              <a:gd name="connsiteX7" fmla="*/ 0 w 3657601"/>
              <a:gd name="connsiteY7" fmla="*/ 1191811 h 1430179"/>
              <a:gd name="connsiteX8" fmla="*/ 0 w 3657601"/>
              <a:gd name="connsiteY8" fmla="*/ 238368 h 1430179"/>
              <a:gd name="connsiteX0" fmla="*/ 0 w 3657601"/>
              <a:gd name="connsiteY0" fmla="*/ 268848 h 1460659"/>
              <a:gd name="connsiteX1" fmla="*/ 299328 w 3657601"/>
              <a:gd name="connsiteY1" fmla="*/ 0 h 1460659"/>
              <a:gd name="connsiteX2" fmla="*/ 3419233 w 3657601"/>
              <a:gd name="connsiteY2" fmla="*/ 30480 h 1460659"/>
              <a:gd name="connsiteX3" fmla="*/ 3657601 w 3657601"/>
              <a:gd name="connsiteY3" fmla="*/ 268848 h 1460659"/>
              <a:gd name="connsiteX4" fmla="*/ 3657601 w 3657601"/>
              <a:gd name="connsiteY4" fmla="*/ 1222291 h 1460659"/>
              <a:gd name="connsiteX5" fmla="*/ 3419233 w 3657601"/>
              <a:gd name="connsiteY5" fmla="*/ 1460659 h 1460659"/>
              <a:gd name="connsiteX6" fmla="*/ 238368 w 3657601"/>
              <a:gd name="connsiteY6" fmla="*/ 1460659 h 1460659"/>
              <a:gd name="connsiteX7" fmla="*/ 0 w 3657601"/>
              <a:gd name="connsiteY7" fmla="*/ 1222291 h 1460659"/>
              <a:gd name="connsiteX8" fmla="*/ 0 w 3657601"/>
              <a:gd name="connsiteY8" fmla="*/ 268848 h 1460659"/>
              <a:gd name="connsiteX0" fmla="*/ 0 w 3657601"/>
              <a:gd name="connsiteY0" fmla="*/ 268848 h 1460659"/>
              <a:gd name="connsiteX1" fmla="*/ 299328 w 3657601"/>
              <a:gd name="connsiteY1" fmla="*/ 0 h 1460659"/>
              <a:gd name="connsiteX2" fmla="*/ 3419233 w 3657601"/>
              <a:gd name="connsiteY2" fmla="*/ 30480 h 1460659"/>
              <a:gd name="connsiteX3" fmla="*/ 3657601 w 3657601"/>
              <a:gd name="connsiteY3" fmla="*/ 268848 h 1460659"/>
              <a:gd name="connsiteX4" fmla="*/ 3657601 w 3657601"/>
              <a:gd name="connsiteY4" fmla="*/ 1222291 h 1460659"/>
              <a:gd name="connsiteX5" fmla="*/ 3419233 w 3657601"/>
              <a:gd name="connsiteY5" fmla="*/ 1460659 h 1460659"/>
              <a:gd name="connsiteX6" fmla="*/ 238368 w 3657601"/>
              <a:gd name="connsiteY6" fmla="*/ 1460659 h 1460659"/>
              <a:gd name="connsiteX7" fmla="*/ 0 w 3657601"/>
              <a:gd name="connsiteY7" fmla="*/ 1222291 h 1460659"/>
              <a:gd name="connsiteX8" fmla="*/ 0 w 3657601"/>
              <a:gd name="connsiteY8" fmla="*/ 268848 h 1460659"/>
              <a:gd name="connsiteX0" fmla="*/ 0 w 3657601"/>
              <a:gd name="connsiteY0" fmla="*/ 268848 h 1460659"/>
              <a:gd name="connsiteX1" fmla="*/ 299328 w 3657601"/>
              <a:gd name="connsiteY1" fmla="*/ 0 h 1460659"/>
              <a:gd name="connsiteX2" fmla="*/ 3419233 w 3657601"/>
              <a:gd name="connsiteY2" fmla="*/ 30480 h 1460659"/>
              <a:gd name="connsiteX3" fmla="*/ 3657601 w 3657601"/>
              <a:gd name="connsiteY3" fmla="*/ 268848 h 1460659"/>
              <a:gd name="connsiteX4" fmla="*/ 3657601 w 3657601"/>
              <a:gd name="connsiteY4" fmla="*/ 1222291 h 1460659"/>
              <a:gd name="connsiteX5" fmla="*/ 3419233 w 3657601"/>
              <a:gd name="connsiteY5" fmla="*/ 1460659 h 1460659"/>
              <a:gd name="connsiteX6" fmla="*/ 238368 w 3657601"/>
              <a:gd name="connsiteY6" fmla="*/ 1460659 h 1460659"/>
              <a:gd name="connsiteX7" fmla="*/ 0 w 3657601"/>
              <a:gd name="connsiteY7" fmla="*/ 1222291 h 1460659"/>
              <a:gd name="connsiteX8" fmla="*/ 0 w 3657601"/>
              <a:gd name="connsiteY8" fmla="*/ 268848 h 1460659"/>
              <a:gd name="connsiteX0" fmla="*/ 0 w 3657601"/>
              <a:gd name="connsiteY0" fmla="*/ 268848 h 1460659"/>
              <a:gd name="connsiteX1" fmla="*/ 299328 w 3657601"/>
              <a:gd name="connsiteY1" fmla="*/ 0 h 1460659"/>
              <a:gd name="connsiteX2" fmla="*/ 3419233 w 3657601"/>
              <a:gd name="connsiteY2" fmla="*/ 30480 h 1460659"/>
              <a:gd name="connsiteX3" fmla="*/ 3657601 w 3657601"/>
              <a:gd name="connsiteY3" fmla="*/ 268848 h 1460659"/>
              <a:gd name="connsiteX4" fmla="*/ 3657601 w 3657601"/>
              <a:gd name="connsiteY4" fmla="*/ 1222291 h 1460659"/>
              <a:gd name="connsiteX5" fmla="*/ 3419233 w 3657601"/>
              <a:gd name="connsiteY5" fmla="*/ 1460659 h 1460659"/>
              <a:gd name="connsiteX6" fmla="*/ 268848 w 3657601"/>
              <a:gd name="connsiteY6" fmla="*/ 1460659 h 1460659"/>
              <a:gd name="connsiteX7" fmla="*/ 0 w 3657601"/>
              <a:gd name="connsiteY7" fmla="*/ 1222291 h 1460659"/>
              <a:gd name="connsiteX8" fmla="*/ 0 w 3657601"/>
              <a:gd name="connsiteY8" fmla="*/ 268848 h 1460659"/>
              <a:gd name="connsiteX0" fmla="*/ 0 w 3657601"/>
              <a:gd name="connsiteY0" fmla="*/ 268848 h 1460659"/>
              <a:gd name="connsiteX1" fmla="*/ 299328 w 3657601"/>
              <a:gd name="connsiteY1" fmla="*/ 0 h 1460659"/>
              <a:gd name="connsiteX2" fmla="*/ 3419233 w 3657601"/>
              <a:gd name="connsiteY2" fmla="*/ 30480 h 1460659"/>
              <a:gd name="connsiteX3" fmla="*/ 3657601 w 3657601"/>
              <a:gd name="connsiteY3" fmla="*/ 268848 h 1460659"/>
              <a:gd name="connsiteX4" fmla="*/ 3657601 w 3657601"/>
              <a:gd name="connsiteY4" fmla="*/ 1222291 h 1460659"/>
              <a:gd name="connsiteX5" fmla="*/ 3419233 w 3657601"/>
              <a:gd name="connsiteY5" fmla="*/ 1460659 h 1460659"/>
              <a:gd name="connsiteX6" fmla="*/ 268848 w 3657601"/>
              <a:gd name="connsiteY6" fmla="*/ 1460659 h 1460659"/>
              <a:gd name="connsiteX7" fmla="*/ 0 w 3657601"/>
              <a:gd name="connsiteY7" fmla="*/ 1222291 h 1460659"/>
              <a:gd name="connsiteX8" fmla="*/ 0 w 3657601"/>
              <a:gd name="connsiteY8" fmla="*/ 268848 h 1460659"/>
              <a:gd name="connsiteX0" fmla="*/ 0 w 3657601"/>
              <a:gd name="connsiteY0" fmla="*/ 268848 h 1460659"/>
              <a:gd name="connsiteX1" fmla="*/ 299328 w 3657601"/>
              <a:gd name="connsiteY1" fmla="*/ 0 h 1460659"/>
              <a:gd name="connsiteX2" fmla="*/ 3419233 w 3657601"/>
              <a:gd name="connsiteY2" fmla="*/ 30480 h 1460659"/>
              <a:gd name="connsiteX3" fmla="*/ 3657601 w 3657601"/>
              <a:gd name="connsiteY3" fmla="*/ 268848 h 1460659"/>
              <a:gd name="connsiteX4" fmla="*/ 3657601 w 3657601"/>
              <a:gd name="connsiteY4" fmla="*/ 1222291 h 1460659"/>
              <a:gd name="connsiteX5" fmla="*/ 3419233 w 3657601"/>
              <a:gd name="connsiteY5" fmla="*/ 1460659 h 1460659"/>
              <a:gd name="connsiteX6" fmla="*/ 268848 w 3657601"/>
              <a:gd name="connsiteY6" fmla="*/ 1460659 h 1460659"/>
              <a:gd name="connsiteX7" fmla="*/ 0 w 3657601"/>
              <a:gd name="connsiteY7" fmla="*/ 1222291 h 1460659"/>
              <a:gd name="connsiteX8" fmla="*/ 0 w 3657601"/>
              <a:gd name="connsiteY8" fmla="*/ 268848 h 1460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57601" h="1460659">
                <a:moveTo>
                  <a:pt x="0" y="268848"/>
                </a:moveTo>
                <a:cubicBezTo>
                  <a:pt x="0" y="137201"/>
                  <a:pt x="167681" y="0"/>
                  <a:pt x="299328" y="0"/>
                </a:cubicBezTo>
                <a:cubicBezTo>
                  <a:pt x="963376" y="81280"/>
                  <a:pt x="2379265" y="20320"/>
                  <a:pt x="3419233" y="30480"/>
                </a:cubicBezTo>
                <a:cubicBezTo>
                  <a:pt x="3550880" y="30480"/>
                  <a:pt x="3657601" y="137201"/>
                  <a:pt x="3657601" y="268848"/>
                </a:cubicBezTo>
                <a:cubicBezTo>
                  <a:pt x="3657601" y="586662"/>
                  <a:pt x="3525521" y="914637"/>
                  <a:pt x="3657601" y="1222291"/>
                </a:cubicBezTo>
                <a:cubicBezTo>
                  <a:pt x="3657601" y="1353938"/>
                  <a:pt x="3550880" y="1460659"/>
                  <a:pt x="3419233" y="1460659"/>
                </a:cubicBezTo>
                <a:cubicBezTo>
                  <a:pt x="2369105" y="1460659"/>
                  <a:pt x="831296" y="1308259"/>
                  <a:pt x="268848" y="1460659"/>
                </a:cubicBezTo>
                <a:cubicBezTo>
                  <a:pt x="137201" y="1460659"/>
                  <a:pt x="0" y="1353938"/>
                  <a:pt x="0" y="1222291"/>
                </a:cubicBezTo>
                <a:cubicBezTo>
                  <a:pt x="142240" y="833357"/>
                  <a:pt x="0" y="586662"/>
                  <a:pt x="0" y="268848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kumimoji="0" lang="en-US" altLang="zh-CN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kumimoji="0" lang="en-US" altLang="zh-CN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kumimoji="0" lang="en-US" altLang="zh-CN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kumimoji="0" lang="en-US" altLang="zh-CN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kumimoji="0" lang="en-US" altLang="zh-CN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kumimoji="0" lang="en-US" altLang="zh-CN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sp>
        <p:nvSpPr>
          <p:cNvPr id="13" name="TextBox 85">
            <a:extLst>
              <a:ext uri="{FF2B5EF4-FFF2-40B4-BE49-F238E27FC236}">
                <a16:creationId xmlns:a16="http://schemas.microsoft.com/office/drawing/2014/main" id="{8CB258BE-1906-454D-BD7D-CBDA6EF34E6B}"/>
              </a:ext>
            </a:extLst>
          </p:cNvPr>
          <p:cNvSpPr txBox="1"/>
          <p:nvPr/>
        </p:nvSpPr>
        <p:spPr>
          <a:xfrm>
            <a:off x="4595754" y="3212602"/>
            <a:ext cx="3588928" cy="1012311"/>
          </a:xfrm>
          <a:custGeom>
            <a:avLst/>
            <a:gdLst>
              <a:gd name="connsiteX0" fmla="*/ 0 w 3588928"/>
              <a:gd name="connsiteY0" fmla="*/ 158912 h 953453"/>
              <a:gd name="connsiteX1" fmla="*/ 158912 w 3588928"/>
              <a:gd name="connsiteY1" fmla="*/ 0 h 953453"/>
              <a:gd name="connsiteX2" fmla="*/ 3430016 w 3588928"/>
              <a:gd name="connsiteY2" fmla="*/ 0 h 953453"/>
              <a:gd name="connsiteX3" fmla="*/ 3588928 w 3588928"/>
              <a:gd name="connsiteY3" fmla="*/ 158912 h 953453"/>
              <a:gd name="connsiteX4" fmla="*/ 3588928 w 3588928"/>
              <a:gd name="connsiteY4" fmla="*/ 794541 h 953453"/>
              <a:gd name="connsiteX5" fmla="*/ 3430016 w 3588928"/>
              <a:gd name="connsiteY5" fmla="*/ 953453 h 953453"/>
              <a:gd name="connsiteX6" fmla="*/ 158912 w 3588928"/>
              <a:gd name="connsiteY6" fmla="*/ 953453 h 953453"/>
              <a:gd name="connsiteX7" fmla="*/ 0 w 3588928"/>
              <a:gd name="connsiteY7" fmla="*/ 794541 h 953453"/>
              <a:gd name="connsiteX8" fmla="*/ 0 w 3588928"/>
              <a:gd name="connsiteY8" fmla="*/ 158912 h 953453"/>
              <a:gd name="connsiteX0" fmla="*/ 0 w 3588928"/>
              <a:gd name="connsiteY0" fmla="*/ 186005 h 980546"/>
              <a:gd name="connsiteX1" fmla="*/ 158912 w 3588928"/>
              <a:gd name="connsiteY1" fmla="*/ 27093 h 980546"/>
              <a:gd name="connsiteX2" fmla="*/ 3430016 w 3588928"/>
              <a:gd name="connsiteY2" fmla="*/ 27093 h 980546"/>
              <a:gd name="connsiteX3" fmla="*/ 3588928 w 3588928"/>
              <a:gd name="connsiteY3" fmla="*/ 186005 h 980546"/>
              <a:gd name="connsiteX4" fmla="*/ 3588928 w 3588928"/>
              <a:gd name="connsiteY4" fmla="*/ 821634 h 980546"/>
              <a:gd name="connsiteX5" fmla="*/ 3430016 w 3588928"/>
              <a:gd name="connsiteY5" fmla="*/ 980546 h 980546"/>
              <a:gd name="connsiteX6" fmla="*/ 158912 w 3588928"/>
              <a:gd name="connsiteY6" fmla="*/ 980546 h 980546"/>
              <a:gd name="connsiteX7" fmla="*/ 0 w 3588928"/>
              <a:gd name="connsiteY7" fmla="*/ 821634 h 980546"/>
              <a:gd name="connsiteX8" fmla="*/ 0 w 3588928"/>
              <a:gd name="connsiteY8" fmla="*/ 186005 h 980546"/>
              <a:gd name="connsiteX0" fmla="*/ 0 w 3588928"/>
              <a:gd name="connsiteY0" fmla="*/ 171737 h 966278"/>
              <a:gd name="connsiteX1" fmla="*/ 158912 w 3588928"/>
              <a:gd name="connsiteY1" fmla="*/ 12825 h 966278"/>
              <a:gd name="connsiteX2" fmla="*/ 3430016 w 3588928"/>
              <a:gd name="connsiteY2" fmla="*/ 12825 h 966278"/>
              <a:gd name="connsiteX3" fmla="*/ 3588928 w 3588928"/>
              <a:gd name="connsiteY3" fmla="*/ 171737 h 966278"/>
              <a:gd name="connsiteX4" fmla="*/ 3588928 w 3588928"/>
              <a:gd name="connsiteY4" fmla="*/ 807366 h 966278"/>
              <a:gd name="connsiteX5" fmla="*/ 3430016 w 3588928"/>
              <a:gd name="connsiteY5" fmla="*/ 966278 h 966278"/>
              <a:gd name="connsiteX6" fmla="*/ 158912 w 3588928"/>
              <a:gd name="connsiteY6" fmla="*/ 966278 h 966278"/>
              <a:gd name="connsiteX7" fmla="*/ 0 w 3588928"/>
              <a:gd name="connsiteY7" fmla="*/ 807366 h 966278"/>
              <a:gd name="connsiteX8" fmla="*/ 0 w 3588928"/>
              <a:gd name="connsiteY8" fmla="*/ 171737 h 966278"/>
              <a:gd name="connsiteX0" fmla="*/ 0 w 3588928"/>
              <a:gd name="connsiteY0" fmla="*/ 171737 h 997886"/>
              <a:gd name="connsiteX1" fmla="*/ 158912 w 3588928"/>
              <a:gd name="connsiteY1" fmla="*/ 12825 h 997886"/>
              <a:gd name="connsiteX2" fmla="*/ 3430016 w 3588928"/>
              <a:gd name="connsiteY2" fmla="*/ 12825 h 997886"/>
              <a:gd name="connsiteX3" fmla="*/ 3588928 w 3588928"/>
              <a:gd name="connsiteY3" fmla="*/ 171737 h 997886"/>
              <a:gd name="connsiteX4" fmla="*/ 3588928 w 3588928"/>
              <a:gd name="connsiteY4" fmla="*/ 807366 h 997886"/>
              <a:gd name="connsiteX5" fmla="*/ 3430016 w 3588928"/>
              <a:gd name="connsiteY5" fmla="*/ 966278 h 997886"/>
              <a:gd name="connsiteX6" fmla="*/ 158912 w 3588928"/>
              <a:gd name="connsiteY6" fmla="*/ 966278 h 997886"/>
              <a:gd name="connsiteX7" fmla="*/ 0 w 3588928"/>
              <a:gd name="connsiteY7" fmla="*/ 807366 h 997886"/>
              <a:gd name="connsiteX8" fmla="*/ 0 w 3588928"/>
              <a:gd name="connsiteY8" fmla="*/ 171737 h 997886"/>
              <a:gd name="connsiteX0" fmla="*/ 0 w 3588928"/>
              <a:gd name="connsiteY0" fmla="*/ 171737 h 1012311"/>
              <a:gd name="connsiteX1" fmla="*/ 158912 w 3588928"/>
              <a:gd name="connsiteY1" fmla="*/ 12825 h 1012311"/>
              <a:gd name="connsiteX2" fmla="*/ 3430016 w 3588928"/>
              <a:gd name="connsiteY2" fmla="*/ 12825 h 1012311"/>
              <a:gd name="connsiteX3" fmla="*/ 3588928 w 3588928"/>
              <a:gd name="connsiteY3" fmla="*/ 171737 h 1012311"/>
              <a:gd name="connsiteX4" fmla="*/ 3588928 w 3588928"/>
              <a:gd name="connsiteY4" fmla="*/ 807366 h 1012311"/>
              <a:gd name="connsiteX5" fmla="*/ 3430016 w 3588928"/>
              <a:gd name="connsiteY5" fmla="*/ 966278 h 1012311"/>
              <a:gd name="connsiteX6" fmla="*/ 158912 w 3588928"/>
              <a:gd name="connsiteY6" fmla="*/ 966278 h 1012311"/>
              <a:gd name="connsiteX7" fmla="*/ 0 w 3588928"/>
              <a:gd name="connsiteY7" fmla="*/ 807366 h 1012311"/>
              <a:gd name="connsiteX8" fmla="*/ 0 w 3588928"/>
              <a:gd name="connsiteY8" fmla="*/ 171737 h 1012311"/>
              <a:gd name="connsiteX0" fmla="*/ 0 w 3588928"/>
              <a:gd name="connsiteY0" fmla="*/ 171737 h 1012311"/>
              <a:gd name="connsiteX1" fmla="*/ 158912 w 3588928"/>
              <a:gd name="connsiteY1" fmla="*/ 12825 h 1012311"/>
              <a:gd name="connsiteX2" fmla="*/ 3430016 w 3588928"/>
              <a:gd name="connsiteY2" fmla="*/ 12825 h 1012311"/>
              <a:gd name="connsiteX3" fmla="*/ 3588928 w 3588928"/>
              <a:gd name="connsiteY3" fmla="*/ 171737 h 1012311"/>
              <a:gd name="connsiteX4" fmla="*/ 3588928 w 3588928"/>
              <a:gd name="connsiteY4" fmla="*/ 807366 h 1012311"/>
              <a:gd name="connsiteX5" fmla="*/ 3430016 w 3588928"/>
              <a:gd name="connsiteY5" fmla="*/ 966278 h 1012311"/>
              <a:gd name="connsiteX6" fmla="*/ 158912 w 3588928"/>
              <a:gd name="connsiteY6" fmla="*/ 966278 h 1012311"/>
              <a:gd name="connsiteX7" fmla="*/ 0 w 3588928"/>
              <a:gd name="connsiteY7" fmla="*/ 807366 h 1012311"/>
              <a:gd name="connsiteX8" fmla="*/ 0 w 3588928"/>
              <a:gd name="connsiteY8" fmla="*/ 171737 h 1012311"/>
              <a:gd name="connsiteX0" fmla="*/ 0 w 3588928"/>
              <a:gd name="connsiteY0" fmla="*/ 171737 h 1012311"/>
              <a:gd name="connsiteX1" fmla="*/ 158912 w 3588928"/>
              <a:gd name="connsiteY1" fmla="*/ 12825 h 1012311"/>
              <a:gd name="connsiteX2" fmla="*/ 3430016 w 3588928"/>
              <a:gd name="connsiteY2" fmla="*/ 12825 h 1012311"/>
              <a:gd name="connsiteX3" fmla="*/ 3588928 w 3588928"/>
              <a:gd name="connsiteY3" fmla="*/ 171737 h 1012311"/>
              <a:gd name="connsiteX4" fmla="*/ 3588928 w 3588928"/>
              <a:gd name="connsiteY4" fmla="*/ 807366 h 1012311"/>
              <a:gd name="connsiteX5" fmla="*/ 3430016 w 3588928"/>
              <a:gd name="connsiteY5" fmla="*/ 966278 h 1012311"/>
              <a:gd name="connsiteX6" fmla="*/ 158912 w 3588928"/>
              <a:gd name="connsiteY6" fmla="*/ 966278 h 1012311"/>
              <a:gd name="connsiteX7" fmla="*/ 0 w 3588928"/>
              <a:gd name="connsiteY7" fmla="*/ 807366 h 1012311"/>
              <a:gd name="connsiteX8" fmla="*/ 0 w 3588928"/>
              <a:gd name="connsiteY8" fmla="*/ 171737 h 101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88928" h="1012311">
                <a:moveTo>
                  <a:pt x="0" y="171737"/>
                </a:moveTo>
                <a:cubicBezTo>
                  <a:pt x="0" y="83972"/>
                  <a:pt x="71147" y="12825"/>
                  <a:pt x="158912" y="12825"/>
                </a:cubicBezTo>
                <a:cubicBezTo>
                  <a:pt x="700640" y="-48135"/>
                  <a:pt x="3121968" y="134745"/>
                  <a:pt x="3430016" y="12825"/>
                </a:cubicBezTo>
                <a:cubicBezTo>
                  <a:pt x="3517781" y="12825"/>
                  <a:pt x="3588928" y="83972"/>
                  <a:pt x="3588928" y="171737"/>
                </a:cubicBezTo>
                <a:cubicBezTo>
                  <a:pt x="3436528" y="424253"/>
                  <a:pt x="3588928" y="595490"/>
                  <a:pt x="3588928" y="807366"/>
                </a:cubicBezTo>
                <a:cubicBezTo>
                  <a:pt x="3588928" y="895131"/>
                  <a:pt x="3517781" y="966278"/>
                  <a:pt x="3430016" y="966278"/>
                </a:cubicBezTo>
                <a:cubicBezTo>
                  <a:pt x="2390448" y="1037398"/>
                  <a:pt x="822560" y="1017078"/>
                  <a:pt x="158912" y="966278"/>
                </a:cubicBezTo>
                <a:cubicBezTo>
                  <a:pt x="71147" y="966278"/>
                  <a:pt x="0" y="895131"/>
                  <a:pt x="0" y="807366"/>
                </a:cubicBezTo>
                <a:cubicBezTo>
                  <a:pt x="111760" y="422770"/>
                  <a:pt x="0" y="383613"/>
                  <a:pt x="0" y="171737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kumimoji="0" lang="en-US" altLang="zh-CN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kumimoji="0" lang="en-US" altLang="zh-CN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kumimoji="0" lang="en-US" altLang="zh-CN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altLang="zh-CN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kumimoji="0" lang="en-US" altLang="zh-CN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sp>
        <p:nvSpPr>
          <p:cNvPr id="14" name="TextBox 85">
            <a:extLst>
              <a:ext uri="{FF2B5EF4-FFF2-40B4-BE49-F238E27FC236}">
                <a16:creationId xmlns:a16="http://schemas.microsoft.com/office/drawing/2014/main" id="{8CB258BE-1906-454D-BD7D-CBDA6EF34E6B}"/>
              </a:ext>
            </a:extLst>
          </p:cNvPr>
          <p:cNvSpPr txBox="1"/>
          <p:nvPr/>
        </p:nvSpPr>
        <p:spPr>
          <a:xfrm>
            <a:off x="8246996" y="4394719"/>
            <a:ext cx="3281680" cy="1430179"/>
          </a:xfrm>
          <a:custGeom>
            <a:avLst/>
            <a:gdLst>
              <a:gd name="connsiteX0" fmla="*/ 0 w 3281680"/>
              <a:gd name="connsiteY0" fmla="*/ 238368 h 1430179"/>
              <a:gd name="connsiteX1" fmla="*/ 238368 w 3281680"/>
              <a:gd name="connsiteY1" fmla="*/ 0 h 1430179"/>
              <a:gd name="connsiteX2" fmla="*/ 3043312 w 3281680"/>
              <a:gd name="connsiteY2" fmla="*/ 0 h 1430179"/>
              <a:gd name="connsiteX3" fmla="*/ 3281680 w 3281680"/>
              <a:gd name="connsiteY3" fmla="*/ 238368 h 1430179"/>
              <a:gd name="connsiteX4" fmla="*/ 3281680 w 3281680"/>
              <a:gd name="connsiteY4" fmla="*/ 1191811 h 1430179"/>
              <a:gd name="connsiteX5" fmla="*/ 3043312 w 3281680"/>
              <a:gd name="connsiteY5" fmla="*/ 1430179 h 1430179"/>
              <a:gd name="connsiteX6" fmla="*/ 238368 w 3281680"/>
              <a:gd name="connsiteY6" fmla="*/ 1430179 h 1430179"/>
              <a:gd name="connsiteX7" fmla="*/ 0 w 3281680"/>
              <a:gd name="connsiteY7" fmla="*/ 1191811 h 1430179"/>
              <a:gd name="connsiteX8" fmla="*/ 0 w 3281680"/>
              <a:gd name="connsiteY8" fmla="*/ 238368 h 1430179"/>
              <a:gd name="connsiteX0" fmla="*/ 152400 w 3281680"/>
              <a:gd name="connsiteY0" fmla="*/ 299328 h 1430179"/>
              <a:gd name="connsiteX1" fmla="*/ 238368 w 3281680"/>
              <a:gd name="connsiteY1" fmla="*/ 0 h 1430179"/>
              <a:gd name="connsiteX2" fmla="*/ 3043312 w 3281680"/>
              <a:gd name="connsiteY2" fmla="*/ 0 h 1430179"/>
              <a:gd name="connsiteX3" fmla="*/ 3281680 w 3281680"/>
              <a:gd name="connsiteY3" fmla="*/ 238368 h 1430179"/>
              <a:gd name="connsiteX4" fmla="*/ 3281680 w 3281680"/>
              <a:gd name="connsiteY4" fmla="*/ 1191811 h 1430179"/>
              <a:gd name="connsiteX5" fmla="*/ 3043312 w 3281680"/>
              <a:gd name="connsiteY5" fmla="*/ 1430179 h 1430179"/>
              <a:gd name="connsiteX6" fmla="*/ 238368 w 3281680"/>
              <a:gd name="connsiteY6" fmla="*/ 1430179 h 1430179"/>
              <a:gd name="connsiteX7" fmla="*/ 0 w 3281680"/>
              <a:gd name="connsiteY7" fmla="*/ 1191811 h 1430179"/>
              <a:gd name="connsiteX8" fmla="*/ 152400 w 3281680"/>
              <a:gd name="connsiteY8" fmla="*/ 299328 h 1430179"/>
              <a:gd name="connsiteX0" fmla="*/ 152400 w 3281680"/>
              <a:gd name="connsiteY0" fmla="*/ 299328 h 1430179"/>
              <a:gd name="connsiteX1" fmla="*/ 238368 w 3281680"/>
              <a:gd name="connsiteY1" fmla="*/ 0 h 1430179"/>
              <a:gd name="connsiteX2" fmla="*/ 3043312 w 3281680"/>
              <a:gd name="connsiteY2" fmla="*/ 0 h 1430179"/>
              <a:gd name="connsiteX3" fmla="*/ 3281680 w 3281680"/>
              <a:gd name="connsiteY3" fmla="*/ 238368 h 1430179"/>
              <a:gd name="connsiteX4" fmla="*/ 3281680 w 3281680"/>
              <a:gd name="connsiteY4" fmla="*/ 1191811 h 1430179"/>
              <a:gd name="connsiteX5" fmla="*/ 3043312 w 3281680"/>
              <a:gd name="connsiteY5" fmla="*/ 1430179 h 1430179"/>
              <a:gd name="connsiteX6" fmla="*/ 238368 w 3281680"/>
              <a:gd name="connsiteY6" fmla="*/ 1430179 h 1430179"/>
              <a:gd name="connsiteX7" fmla="*/ 0 w 3281680"/>
              <a:gd name="connsiteY7" fmla="*/ 1191811 h 1430179"/>
              <a:gd name="connsiteX8" fmla="*/ 152400 w 3281680"/>
              <a:gd name="connsiteY8" fmla="*/ 299328 h 1430179"/>
              <a:gd name="connsiteX0" fmla="*/ 152400 w 3281680"/>
              <a:gd name="connsiteY0" fmla="*/ 299328 h 1430179"/>
              <a:gd name="connsiteX1" fmla="*/ 238368 w 3281680"/>
              <a:gd name="connsiteY1" fmla="*/ 0 h 1430179"/>
              <a:gd name="connsiteX2" fmla="*/ 3043312 w 3281680"/>
              <a:gd name="connsiteY2" fmla="*/ 0 h 1430179"/>
              <a:gd name="connsiteX3" fmla="*/ 3281680 w 3281680"/>
              <a:gd name="connsiteY3" fmla="*/ 238368 h 1430179"/>
              <a:gd name="connsiteX4" fmla="*/ 3281680 w 3281680"/>
              <a:gd name="connsiteY4" fmla="*/ 1191811 h 1430179"/>
              <a:gd name="connsiteX5" fmla="*/ 3043312 w 3281680"/>
              <a:gd name="connsiteY5" fmla="*/ 1430179 h 1430179"/>
              <a:gd name="connsiteX6" fmla="*/ 238368 w 3281680"/>
              <a:gd name="connsiteY6" fmla="*/ 1430179 h 1430179"/>
              <a:gd name="connsiteX7" fmla="*/ 0 w 3281680"/>
              <a:gd name="connsiteY7" fmla="*/ 1191811 h 1430179"/>
              <a:gd name="connsiteX8" fmla="*/ 152400 w 3281680"/>
              <a:gd name="connsiteY8" fmla="*/ 299328 h 1430179"/>
              <a:gd name="connsiteX0" fmla="*/ 152400 w 3281680"/>
              <a:gd name="connsiteY0" fmla="*/ 299328 h 1430179"/>
              <a:gd name="connsiteX1" fmla="*/ 238368 w 3281680"/>
              <a:gd name="connsiteY1" fmla="*/ 0 h 1430179"/>
              <a:gd name="connsiteX2" fmla="*/ 3043312 w 3281680"/>
              <a:gd name="connsiteY2" fmla="*/ 0 h 1430179"/>
              <a:gd name="connsiteX3" fmla="*/ 3281680 w 3281680"/>
              <a:gd name="connsiteY3" fmla="*/ 238368 h 1430179"/>
              <a:gd name="connsiteX4" fmla="*/ 3281680 w 3281680"/>
              <a:gd name="connsiteY4" fmla="*/ 1191811 h 1430179"/>
              <a:gd name="connsiteX5" fmla="*/ 3043312 w 3281680"/>
              <a:gd name="connsiteY5" fmla="*/ 1430179 h 1430179"/>
              <a:gd name="connsiteX6" fmla="*/ 238368 w 3281680"/>
              <a:gd name="connsiteY6" fmla="*/ 1430179 h 1430179"/>
              <a:gd name="connsiteX7" fmla="*/ 0 w 3281680"/>
              <a:gd name="connsiteY7" fmla="*/ 1191811 h 1430179"/>
              <a:gd name="connsiteX8" fmla="*/ 152400 w 3281680"/>
              <a:gd name="connsiteY8" fmla="*/ 299328 h 1430179"/>
              <a:gd name="connsiteX0" fmla="*/ 152400 w 3281680"/>
              <a:gd name="connsiteY0" fmla="*/ 299328 h 1430179"/>
              <a:gd name="connsiteX1" fmla="*/ 238368 w 3281680"/>
              <a:gd name="connsiteY1" fmla="*/ 0 h 1430179"/>
              <a:gd name="connsiteX2" fmla="*/ 3043312 w 3281680"/>
              <a:gd name="connsiteY2" fmla="*/ 0 h 1430179"/>
              <a:gd name="connsiteX3" fmla="*/ 3281680 w 3281680"/>
              <a:gd name="connsiteY3" fmla="*/ 238368 h 1430179"/>
              <a:gd name="connsiteX4" fmla="*/ 3281680 w 3281680"/>
              <a:gd name="connsiteY4" fmla="*/ 1191811 h 1430179"/>
              <a:gd name="connsiteX5" fmla="*/ 3043312 w 3281680"/>
              <a:gd name="connsiteY5" fmla="*/ 1430179 h 1430179"/>
              <a:gd name="connsiteX6" fmla="*/ 238368 w 3281680"/>
              <a:gd name="connsiteY6" fmla="*/ 1430179 h 1430179"/>
              <a:gd name="connsiteX7" fmla="*/ 0 w 3281680"/>
              <a:gd name="connsiteY7" fmla="*/ 1191811 h 1430179"/>
              <a:gd name="connsiteX8" fmla="*/ 152400 w 3281680"/>
              <a:gd name="connsiteY8" fmla="*/ 299328 h 1430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81680" h="1430179">
                <a:moveTo>
                  <a:pt x="152400" y="299328"/>
                </a:moveTo>
                <a:cubicBezTo>
                  <a:pt x="152400" y="167681"/>
                  <a:pt x="106721" y="0"/>
                  <a:pt x="238368" y="0"/>
                </a:cubicBezTo>
                <a:cubicBezTo>
                  <a:pt x="1173349" y="0"/>
                  <a:pt x="2148971" y="91440"/>
                  <a:pt x="3043312" y="0"/>
                </a:cubicBezTo>
                <a:cubicBezTo>
                  <a:pt x="3174959" y="0"/>
                  <a:pt x="3281680" y="106721"/>
                  <a:pt x="3281680" y="238368"/>
                </a:cubicBezTo>
                <a:cubicBezTo>
                  <a:pt x="3281680" y="556182"/>
                  <a:pt x="3088640" y="863837"/>
                  <a:pt x="3281680" y="1191811"/>
                </a:cubicBezTo>
                <a:cubicBezTo>
                  <a:pt x="3281680" y="1323458"/>
                  <a:pt x="3174959" y="1430179"/>
                  <a:pt x="3043312" y="1430179"/>
                </a:cubicBezTo>
                <a:cubicBezTo>
                  <a:pt x="2555371" y="1338739"/>
                  <a:pt x="1173349" y="1430179"/>
                  <a:pt x="238368" y="1430179"/>
                </a:cubicBezTo>
                <a:cubicBezTo>
                  <a:pt x="106721" y="1430179"/>
                  <a:pt x="203200" y="1140578"/>
                  <a:pt x="0" y="1191811"/>
                </a:cubicBezTo>
                <a:cubicBezTo>
                  <a:pt x="0" y="873997"/>
                  <a:pt x="152400" y="617142"/>
                  <a:pt x="152400" y="299328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kumimoji="0" lang="en-US" altLang="zh-CN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kumimoji="0" lang="en-US" altLang="zh-CN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kumimoji="0" lang="en-US" altLang="zh-CN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altLang="zh-CN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kumimoji="0" lang="en-US" altLang="zh-CN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sp>
        <p:nvSpPr>
          <p:cNvPr id="15" name="TextBox 85">
            <a:extLst>
              <a:ext uri="{FF2B5EF4-FFF2-40B4-BE49-F238E27FC236}">
                <a16:creationId xmlns:a16="http://schemas.microsoft.com/office/drawing/2014/main" id="{8CB258BE-1906-454D-BD7D-CBDA6EF34E6B}"/>
              </a:ext>
            </a:extLst>
          </p:cNvPr>
          <p:cNvSpPr txBox="1"/>
          <p:nvPr/>
        </p:nvSpPr>
        <p:spPr>
          <a:xfrm>
            <a:off x="8251979" y="3183430"/>
            <a:ext cx="3098832" cy="1031573"/>
          </a:xfrm>
          <a:custGeom>
            <a:avLst/>
            <a:gdLst>
              <a:gd name="connsiteX0" fmla="*/ 0 w 3098832"/>
              <a:gd name="connsiteY0" fmla="*/ 158912 h 953453"/>
              <a:gd name="connsiteX1" fmla="*/ 158912 w 3098832"/>
              <a:gd name="connsiteY1" fmla="*/ 0 h 953453"/>
              <a:gd name="connsiteX2" fmla="*/ 2939920 w 3098832"/>
              <a:gd name="connsiteY2" fmla="*/ 0 h 953453"/>
              <a:gd name="connsiteX3" fmla="*/ 3098832 w 3098832"/>
              <a:gd name="connsiteY3" fmla="*/ 158912 h 953453"/>
              <a:gd name="connsiteX4" fmla="*/ 3098832 w 3098832"/>
              <a:gd name="connsiteY4" fmla="*/ 794541 h 953453"/>
              <a:gd name="connsiteX5" fmla="*/ 2939920 w 3098832"/>
              <a:gd name="connsiteY5" fmla="*/ 953453 h 953453"/>
              <a:gd name="connsiteX6" fmla="*/ 158912 w 3098832"/>
              <a:gd name="connsiteY6" fmla="*/ 953453 h 953453"/>
              <a:gd name="connsiteX7" fmla="*/ 0 w 3098832"/>
              <a:gd name="connsiteY7" fmla="*/ 794541 h 953453"/>
              <a:gd name="connsiteX8" fmla="*/ 0 w 3098832"/>
              <a:gd name="connsiteY8" fmla="*/ 158912 h 953453"/>
              <a:gd name="connsiteX0" fmla="*/ 0 w 3098832"/>
              <a:gd name="connsiteY0" fmla="*/ 158912 h 953453"/>
              <a:gd name="connsiteX1" fmla="*/ 158912 w 3098832"/>
              <a:gd name="connsiteY1" fmla="*/ 0 h 953453"/>
              <a:gd name="connsiteX2" fmla="*/ 2939920 w 3098832"/>
              <a:gd name="connsiteY2" fmla="*/ 0 h 953453"/>
              <a:gd name="connsiteX3" fmla="*/ 3098832 w 3098832"/>
              <a:gd name="connsiteY3" fmla="*/ 158912 h 953453"/>
              <a:gd name="connsiteX4" fmla="*/ 3098832 w 3098832"/>
              <a:gd name="connsiteY4" fmla="*/ 794541 h 953453"/>
              <a:gd name="connsiteX5" fmla="*/ 2939920 w 3098832"/>
              <a:gd name="connsiteY5" fmla="*/ 953453 h 953453"/>
              <a:gd name="connsiteX6" fmla="*/ 158912 w 3098832"/>
              <a:gd name="connsiteY6" fmla="*/ 953453 h 953453"/>
              <a:gd name="connsiteX7" fmla="*/ 0 w 3098832"/>
              <a:gd name="connsiteY7" fmla="*/ 794541 h 953453"/>
              <a:gd name="connsiteX8" fmla="*/ 0 w 3098832"/>
              <a:gd name="connsiteY8" fmla="*/ 158912 h 953453"/>
              <a:gd name="connsiteX0" fmla="*/ 0 w 3098832"/>
              <a:gd name="connsiteY0" fmla="*/ 158912 h 953453"/>
              <a:gd name="connsiteX1" fmla="*/ 158912 w 3098832"/>
              <a:gd name="connsiteY1" fmla="*/ 0 h 953453"/>
              <a:gd name="connsiteX2" fmla="*/ 2939920 w 3098832"/>
              <a:gd name="connsiteY2" fmla="*/ 0 h 953453"/>
              <a:gd name="connsiteX3" fmla="*/ 3098832 w 3098832"/>
              <a:gd name="connsiteY3" fmla="*/ 158912 h 953453"/>
              <a:gd name="connsiteX4" fmla="*/ 3098832 w 3098832"/>
              <a:gd name="connsiteY4" fmla="*/ 794541 h 953453"/>
              <a:gd name="connsiteX5" fmla="*/ 2939920 w 3098832"/>
              <a:gd name="connsiteY5" fmla="*/ 953453 h 953453"/>
              <a:gd name="connsiteX6" fmla="*/ 158912 w 3098832"/>
              <a:gd name="connsiteY6" fmla="*/ 953453 h 953453"/>
              <a:gd name="connsiteX7" fmla="*/ 0 w 3098832"/>
              <a:gd name="connsiteY7" fmla="*/ 794541 h 953453"/>
              <a:gd name="connsiteX8" fmla="*/ 0 w 3098832"/>
              <a:gd name="connsiteY8" fmla="*/ 158912 h 953453"/>
              <a:gd name="connsiteX0" fmla="*/ 0 w 3098832"/>
              <a:gd name="connsiteY0" fmla="*/ 158912 h 953453"/>
              <a:gd name="connsiteX1" fmla="*/ 158912 w 3098832"/>
              <a:gd name="connsiteY1" fmla="*/ 0 h 953453"/>
              <a:gd name="connsiteX2" fmla="*/ 2939920 w 3098832"/>
              <a:gd name="connsiteY2" fmla="*/ 0 h 953453"/>
              <a:gd name="connsiteX3" fmla="*/ 3098832 w 3098832"/>
              <a:gd name="connsiteY3" fmla="*/ 158912 h 953453"/>
              <a:gd name="connsiteX4" fmla="*/ 3098832 w 3098832"/>
              <a:gd name="connsiteY4" fmla="*/ 794541 h 953453"/>
              <a:gd name="connsiteX5" fmla="*/ 2939920 w 3098832"/>
              <a:gd name="connsiteY5" fmla="*/ 953453 h 953453"/>
              <a:gd name="connsiteX6" fmla="*/ 158912 w 3098832"/>
              <a:gd name="connsiteY6" fmla="*/ 953453 h 953453"/>
              <a:gd name="connsiteX7" fmla="*/ 0 w 3098832"/>
              <a:gd name="connsiteY7" fmla="*/ 794541 h 953453"/>
              <a:gd name="connsiteX8" fmla="*/ 0 w 3098832"/>
              <a:gd name="connsiteY8" fmla="*/ 158912 h 953453"/>
              <a:gd name="connsiteX0" fmla="*/ 0 w 3098832"/>
              <a:gd name="connsiteY0" fmla="*/ 186005 h 980546"/>
              <a:gd name="connsiteX1" fmla="*/ 158912 w 3098832"/>
              <a:gd name="connsiteY1" fmla="*/ 27093 h 980546"/>
              <a:gd name="connsiteX2" fmla="*/ 2939920 w 3098832"/>
              <a:gd name="connsiteY2" fmla="*/ 27093 h 980546"/>
              <a:gd name="connsiteX3" fmla="*/ 3098832 w 3098832"/>
              <a:gd name="connsiteY3" fmla="*/ 186005 h 980546"/>
              <a:gd name="connsiteX4" fmla="*/ 3098832 w 3098832"/>
              <a:gd name="connsiteY4" fmla="*/ 821634 h 980546"/>
              <a:gd name="connsiteX5" fmla="*/ 2939920 w 3098832"/>
              <a:gd name="connsiteY5" fmla="*/ 980546 h 980546"/>
              <a:gd name="connsiteX6" fmla="*/ 158912 w 3098832"/>
              <a:gd name="connsiteY6" fmla="*/ 980546 h 980546"/>
              <a:gd name="connsiteX7" fmla="*/ 0 w 3098832"/>
              <a:gd name="connsiteY7" fmla="*/ 821634 h 980546"/>
              <a:gd name="connsiteX8" fmla="*/ 0 w 3098832"/>
              <a:gd name="connsiteY8" fmla="*/ 186005 h 980546"/>
              <a:gd name="connsiteX0" fmla="*/ 0 w 3098832"/>
              <a:gd name="connsiteY0" fmla="*/ 200908 h 995449"/>
              <a:gd name="connsiteX1" fmla="*/ 158912 w 3098832"/>
              <a:gd name="connsiteY1" fmla="*/ 41996 h 995449"/>
              <a:gd name="connsiteX2" fmla="*/ 2939920 w 3098832"/>
              <a:gd name="connsiteY2" fmla="*/ 41996 h 995449"/>
              <a:gd name="connsiteX3" fmla="*/ 3098832 w 3098832"/>
              <a:gd name="connsiteY3" fmla="*/ 200908 h 995449"/>
              <a:gd name="connsiteX4" fmla="*/ 3098832 w 3098832"/>
              <a:gd name="connsiteY4" fmla="*/ 836537 h 995449"/>
              <a:gd name="connsiteX5" fmla="*/ 2939920 w 3098832"/>
              <a:gd name="connsiteY5" fmla="*/ 995449 h 995449"/>
              <a:gd name="connsiteX6" fmla="*/ 158912 w 3098832"/>
              <a:gd name="connsiteY6" fmla="*/ 995449 h 995449"/>
              <a:gd name="connsiteX7" fmla="*/ 0 w 3098832"/>
              <a:gd name="connsiteY7" fmla="*/ 836537 h 995449"/>
              <a:gd name="connsiteX8" fmla="*/ 0 w 3098832"/>
              <a:gd name="connsiteY8" fmla="*/ 200908 h 995449"/>
              <a:gd name="connsiteX0" fmla="*/ 0 w 3098832"/>
              <a:gd name="connsiteY0" fmla="*/ 200908 h 1031573"/>
              <a:gd name="connsiteX1" fmla="*/ 158912 w 3098832"/>
              <a:gd name="connsiteY1" fmla="*/ 41996 h 1031573"/>
              <a:gd name="connsiteX2" fmla="*/ 2939920 w 3098832"/>
              <a:gd name="connsiteY2" fmla="*/ 41996 h 1031573"/>
              <a:gd name="connsiteX3" fmla="*/ 3098832 w 3098832"/>
              <a:gd name="connsiteY3" fmla="*/ 200908 h 1031573"/>
              <a:gd name="connsiteX4" fmla="*/ 3098832 w 3098832"/>
              <a:gd name="connsiteY4" fmla="*/ 836537 h 1031573"/>
              <a:gd name="connsiteX5" fmla="*/ 2939920 w 3098832"/>
              <a:gd name="connsiteY5" fmla="*/ 995449 h 1031573"/>
              <a:gd name="connsiteX6" fmla="*/ 158912 w 3098832"/>
              <a:gd name="connsiteY6" fmla="*/ 995449 h 1031573"/>
              <a:gd name="connsiteX7" fmla="*/ 0 w 3098832"/>
              <a:gd name="connsiteY7" fmla="*/ 836537 h 1031573"/>
              <a:gd name="connsiteX8" fmla="*/ 0 w 3098832"/>
              <a:gd name="connsiteY8" fmla="*/ 200908 h 1031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98832" h="1031573">
                <a:moveTo>
                  <a:pt x="0" y="200908"/>
                </a:moveTo>
                <a:cubicBezTo>
                  <a:pt x="0" y="113143"/>
                  <a:pt x="71147" y="41996"/>
                  <a:pt x="158912" y="41996"/>
                </a:cubicBezTo>
                <a:cubicBezTo>
                  <a:pt x="781115" y="-8804"/>
                  <a:pt x="1830037" y="-18964"/>
                  <a:pt x="2939920" y="41996"/>
                </a:cubicBezTo>
                <a:cubicBezTo>
                  <a:pt x="3027685" y="41996"/>
                  <a:pt x="3098832" y="113143"/>
                  <a:pt x="3098832" y="200908"/>
                </a:cubicBezTo>
                <a:cubicBezTo>
                  <a:pt x="3098832" y="412784"/>
                  <a:pt x="2976912" y="624661"/>
                  <a:pt x="3098832" y="836537"/>
                </a:cubicBezTo>
                <a:cubicBezTo>
                  <a:pt x="3098832" y="924302"/>
                  <a:pt x="3027685" y="995449"/>
                  <a:pt x="2939920" y="995449"/>
                </a:cubicBezTo>
                <a:cubicBezTo>
                  <a:pt x="2012917" y="995449"/>
                  <a:pt x="1157035" y="1076729"/>
                  <a:pt x="158912" y="995449"/>
                </a:cubicBezTo>
                <a:cubicBezTo>
                  <a:pt x="71147" y="995449"/>
                  <a:pt x="81280" y="863342"/>
                  <a:pt x="0" y="836537"/>
                </a:cubicBezTo>
                <a:cubicBezTo>
                  <a:pt x="0" y="624661"/>
                  <a:pt x="132080" y="483904"/>
                  <a:pt x="0" y="200908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kumimoji="0" lang="en-US" altLang="zh-CN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kumimoji="0" lang="en-US" altLang="zh-CN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kumimoji="0" lang="en-US" altLang="zh-CN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nghề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30" y="788848"/>
            <a:ext cx="3292125" cy="151803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2474" y="-347707"/>
            <a:ext cx="7273158" cy="258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65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2801075" y="197073"/>
            <a:ext cx="7801336" cy="901019"/>
          </a:xfrm>
          <a:custGeom>
            <a:avLst/>
            <a:gdLst>
              <a:gd name="connsiteX0" fmla="*/ 0 w 11003346"/>
              <a:gd name="connsiteY0" fmla="*/ 627034 h 5283843"/>
              <a:gd name="connsiteX1" fmla="*/ 627034 w 11003346"/>
              <a:gd name="connsiteY1" fmla="*/ 0 h 5283843"/>
              <a:gd name="connsiteX2" fmla="*/ 10376312 w 11003346"/>
              <a:gd name="connsiteY2" fmla="*/ 0 h 5283843"/>
              <a:gd name="connsiteX3" fmla="*/ 11003346 w 11003346"/>
              <a:gd name="connsiteY3" fmla="*/ 627034 h 5283843"/>
              <a:gd name="connsiteX4" fmla="*/ 11003346 w 11003346"/>
              <a:gd name="connsiteY4" fmla="*/ 4656809 h 5283843"/>
              <a:gd name="connsiteX5" fmla="*/ 10376312 w 11003346"/>
              <a:gd name="connsiteY5" fmla="*/ 5283843 h 5283843"/>
              <a:gd name="connsiteX6" fmla="*/ 627034 w 11003346"/>
              <a:gd name="connsiteY6" fmla="*/ 5283843 h 5283843"/>
              <a:gd name="connsiteX7" fmla="*/ 0 w 11003346"/>
              <a:gd name="connsiteY7" fmla="*/ 4656809 h 5283843"/>
              <a:gd name="connsiteX8" fmla="*/ 0 w 11003346"/>
              <a:gd name="connsiteY8" fmla="*/ 627034 h 5283843"/>
              <a:gd name="connsiteX0" fmla="*/ 42061 w 11045407"/>
              <a:gd name="connsiteY0" fmla="*/ 627034 h 5283843"/>
              <a:gd name="connsiteX1" fmla="*/ 669095 w 11045407"/>
              <a:gd name="connsiteY1" fmla="*/ 0 h 5283843"/>
              <a:gd name="connsiteX2" fmla="*/ 10418373 w 11045407"/>
              <a:gd name="connsiteY2" fmla="*/ 0 h 5283843"/>
              <a:gd name="connsiteX3" fmla="*/ 11045407 w 11045407"/>
              <a:gd name="connsiteY3" fmla="*/ 627034 h 5283843"/>
              <a:gd name="connsiteX4" fmla="*/ 11045407 w 11045407"/>
              <a:gd name="connsiteY4" fmla="*/ 4656809 h 5283843"/>
              <a:gd name="connsiteX5" fmla="*/ 10418373 w 11045407"/>
              <a:gd name="connsiteY5" fmla="*/ 5283843 h 5283843"/>
              <a:gd name="connsiteX6" fmla="*/ 669095 w 11045407"/>
              <a:gd name="connsiteY6" fmla="*/ 5283843 h 5283843"/>
              <a:gd name="connsiteX7" fmla="*/ 42061 w 11045407"/>
              <a:gd name="connsiteY7" fmla="*/ 4656809 h 5283843"/>
              <a:gd name="connsiteX8" fmla="*/ 42061 w 11045407"/>
              <a:gd name="connsiteY8" fmla="*/ 627034 h 5283843"/>
              <a:gd name="connsiteX0" fmla="*/ 113174 w 11116520"/>
              <a:gd name="connsiteY0" fmla="*/ 627034 h 5283843"/>
              <a:gd name="connsiteX1" fmla="*/ 740208 w 11116520"/>
              <a:gd name="connsiteY1" fmla="*/ 0 h 5283843"/>
              <a:gd name="connsiteX2" fmla="*/ 10489486 w 11116520"/>
              <a:gd name="connsiteY2" fmla="*/ 0 h 5283843"/>
              <a:gd name="connsiteX3" fmla="*/ 11116520 w 11116520"/>
              <a:gd name="connsiteY3" fmla="*/ 627034 h 5283843"/>
              <a:gd name="connsiteX4" fmla="*/ 11116520 w 11116520"/>
              <a:gd name="connsiteY4" fmla="*/ 4656809 h 5283843"/>
              <a:gd name="connsiteX5" fmla="*/ 10489486 w 11116520"/>
              <a:gd name="connsiteY5" fmla="*/ 5283843 h 5283843"/>
              <a:gd name="connsiteX6" fmla="*/ 740208 w 11116520"/>
              <a:gd name="connsiteY6" fmla="*/ 5283843 h 5283843"/>
              <a:gd name="connsiteX7" fmla="*/ 113174 w 11116520"/>
              <a:gd name="connsiteY7" fmla="*/ 4656809 h 5283843"/>
              <a:gd name="connsiteX8" fmla="*/ 113174 w 11116520"/>
              <a:gd name="connsiteY8" fmla="*/ 627034 h 5283843"/>
              <a:gd name="connsiteX0" fmla="*/ 186666 w 11190012"/>
              <a:gd name="connsiteY0" fmla="*/ 627034 h 5283843"/>
              <a:gd name="connsiteX1" fmla="*/ 813700 w 11190012"/>
              <a:gd name="connsiteY1" fmla="*/ 0 h 5283843"/>
              <a:gd name="connsiteX2" fmla="*/ 10562978 w 11190012"/>
              <a:gd name="connsiteY2" fmla="*/ 0 h 5283843"/>
              <a:gd name="connsiteX3" fmla="*/ 11190012 w 11190012"/>
              <a:gd name="connsiteY3" fmla="*/ 627034 h 5283843"/>
              <a:gd name="connsiteX4" fmla="*/ 11190012 w 11190012"/>
              <a:gd name="connsiteY4" fmla="*/ 4656809 h 5283843"/>
              <a:gd name="connsiteX5" fmla="*/ 10562978 w 11190012"/>
              <a:gd name="connsiteY5" fmla="*/ 5283843 h 5283843"/>
              <a:gd name="connsiteX6" fmla="*/ 813700 w 11190012"/>
              <a:gd name="connsiteY6" fmla="*/ 5283843 h 5283843"/>
              <a:gd name="connsiteX7" fmla="*/ 186666 w 11190012"/>
              <a:gd name="connsiteY7" fmla="*/ 4656809 h 5283843"/>
              <a:gd name="connsiteX8" fmla="*/ 186666 w 11190012"/>
              <a:gd name="connsiteY8" fmla="*/ 627034 h 5283843"/>
              <a:gd name="connsiteX0" fmla="*/ 186666 w 11190012"/>
              <a:gd name="connsiteY0" fmla="*/ 627034 h 5283843"/>
              <a:gd name="connsiteX1" fmla="*/ 813700 w 11190012"/>
              <a:gd name="connsiteY1" fmla="*/ 0 h 5283843"/>
              <a:gd name="connsiteX2" fmla="*/ 10562978 w 11190012"/>
              <a:gd name="connsiteY2" fmla="*/ 0 h 5283843"/>
              <a:gd name="connsiteX3" fmla="*/ 11190012 w 11190012"/>
              <a:gd name="connsiteY3" fmla="*/ 627034 h 5283843"/>
              <a:gd name="connsiteX4" fmla="*/ 11190012 w 11190012"/>
              <a:gd name="connsiteY4" fmla="*/ 4656809 h 5283843"/>
              <a:gd name="connsiteX5" fmla="*/ 10562978 w 11190012"/>
              <a:gd name="connsiteY5" fmla="*/ 5283843 h 5283843"/>
              <a:gd name="connsiteX6" fmla="*/ 813700 w 11190012"/>
              <a:gd name="connsiteY6" fmla="*/ 5283843 h 5283843"/>
              <a:gd name="connsiteX7" fmla="*/ 186666 w 11190012"/>
              <a:gd name="connsiteY7" fmla="*/ 4656809 h 5283843"/>
              <a:gd name="connsiteX8" fmla="*/ 186666 w 11190012"/>
              <a:gd name="connsiteY8" fmla="*/ 627034 h 5283843"/>
              <a:gd name="connsiteX0" fmla="*/ 186666 w 11287753"/>
              <a:gd name="connsiteY0" fmla="*/ 627034 h 5283843"/>
              <a:gd name="connsiteX1" fmla="*/ 813700 w 11287753"/>
              <a:gd name="connsiteY1" fmla="*/ 0 h 5283843"/>
              <a:gd name="connsiteX2" fmla="*/ 10562978 w 11287753"/>
              <a:gd name="connsiteY2" fmla="*/ 0 h 5283843"/>
              <a:gd name="connsiteX3" fmla="*/ 11190012 w 11287753"/>
              <a:gd name="connsiteY3" fmla="*/ 627034 h 5283843"/>
              <a:gd name="connsiteX4" fmla="*/ 11190012 w 11287753"/>
              <a:gd name="connsiteY4" fmla="*/ 4656809 h 5283843"/>
              <a:gd name="connsiteX5" fmla="*/ 10562978 w 11287753"/>
              <a:gd name="connsiteY5" fmla="*/ 5283843 h 5283843"/>
              <a:gd name="connsiteX6" fmla="*/ 813700 w 11287753"/>
              <a:gd name="connsiteY6" fmla="*/ 5283843 h 5283843"/>
              <a:gd name="connsiteX7" fmla="*/ 186666 w 11287753"/>
              <a:gd name="connsiteY7" fmla="*/ 4656809 h 5283843"/>
              <a:gd name="connsiteX8" fmla="*/ 186666 w 11287753"/>
              <a:gd name="connsiteY8" fmla="*/ 627034 h 5283843"/>
              <a:gd name="connsiteX0" fmla="*/ 186666 w 11287753"/>
              <a:gd name="connsiteY0" fmla="*/ 627034 h 5283843"/>
              <a:gd name="connsiteX1" fmla="*/ 813700 w 11287753"/>
              <a:gd name="connsiteY1" fmla="*/ 0 h 5283843"/>
              <a:gd name="connsiteX2" fmla="*/ 10562978 w 11287753"/>
              <a:gd name="connsiteY2" fmla="*/ 0 h 5283843"/>
              <a:gd name="connsiteX3" fmla="*/ 11190012 w 11287753"/>
              <a:gd name="connsiteY3" fmla="*/ 627034 h 5283843"/>
              <a:gd name="connsiteX4" fmla="*/ 11190012 w 11287753"/>
              <a:gd name="connsiteY4" fmla="*/ 4656809 h 5283843"/>
              <a:gd name="connsiteX5" fmla="*/ 10562978 w 11287753"/>
              <a:gd name="connsiteY5" fmla="*/ 5283843 h 5283843"/>
              <a:gd name="connsiteX6" fmla="*/ 813700 w 11287753"/>
              <a:gd name="connsiteY6" fmla="*/ 5283843 h 5283843"/>
              <a:gd name="connsiteX7" fmla="*/ 186666 w 11287753"/>
              <a:gd name="connsiteY7" fmla="*/ 4656809 h 5283843"/>
              <a:gd name="connsiteX8" fmla="*/ 186666 w 11287753"/>
              <a:gd name="connsiteY8" fmla="*/ 627034 h 5283843"/>
              <a:gd name="connsiteX0" fmla="*/ 186666 w 11287753"/>
              <a:gd name="connsiteY0" fmla="*/ 627034 h 5283843"/>
              <a:gd name="connsiteX1" fmla="*/ 813700 w 11287753"/>
              <a:gd name="connsiteY1" fmla="*/ 0 h 5283843"/>
              <a:gd name="connsiteX2" fmla="*/ 10562978 w 11287753"/>
              <a:gd name="connsiteY2" fmla="*/ 0 h 5283843"/>
              <a:gd name="connsiteX3" fmla="*/ 11190012 w 11287753"/>
              <a:gd name="connsiteY3" fmla="*/ 627034 h 5283843"/>
              <a:gd name="connsiteX4" fmla="*/ 11190012 w 11287753"/>
              <a:gd name="connsiteY4" fmla="*/ 4656809 h 5283843"/>
              <a:gd name="connsiteX5" fmla="*/ 10562978 w 11287753"/>
              <a:gd name="connsiteY5" fmla="*/ 5283843 h 5283843"/>
              <a:gd name="connsiteX6" fmla="*/ 813700 w 11287753"/>
              <a:gd name="connsiteY6" fmla="*/ 5283843 h 5283843"/>
              <a:gd name="connsiteX7" fmla="*/ 186666 w 11287753"/>
              <a:gd name="connsiteY7" fmla="*/ 4656809 h 5283843"/>
              <a:gd name="connsiteX8" fmla="*/ 186666 w 11287753"/>
              <a:gd name="connsiteY8" fmla="*/ 627034 h 5283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87753" h="5283843">
                <a:moveTo>
                  <a:pt x="186666" y="627034"/>
                </a:moveTo>
                <a:cubicBezTo>
                  <a:pt x="1471" y="408055"/>
                  <a:pt x="467399" y="0"/>
                  <a:pt x="813700" y="0"/>
                </a:cubicBezTo>
                <a:cubicBezTo>
                  <a:pt x="4063459" y="0"/>
                  <a:pt x="6271498" y="196770"/>
                  <a:pt x="10562978" y="0"/>
                </a:cubicBezTo>
                <a:cubicBezTo>
                  <a:pt x="10909279" y="0"/>
                  <a:pt x="11190012" y="280733"/>
                  <a:pt x="11190012" y="627034"/>
                </a:cubicBezTo>
                <a:cubicBezTo>
                  <a:pt x="11190012" y="1970292"/>
                  <a:pt x="11409931" y="3452447"/>
                  <a:pt x="11190012" y="4656809"/>
                </a:cubicBezTo>
                <a:cubicBezTo>
                  <a:pt x="11190012" y="5003110"/>
                  <a:pt x="10909279" y="5283843"/>
                  <a:pt x="10562978" y="5283843"/>
                </a:cubicBezTo>
                <a:cubicBezTo>
                  <a:pt x="8053999" y="5133372"/>
                  <a:pt x="3901414" y="5040775"/>
                  <a:pt x="813700" y="5283843"/>
                </a:cubicBezTo>
                <a:cubicBezTo>
                  <a:pt x="467399" y="5283843"/>
                  <a:pt x="186666" y="5003110"/>
                  <a:pt x="186666" y="4656809"/>
                </a:cubicBezTo>
                <a:cubicBezTo>
                  <a:pt x="-56402" y="3498746"/>
                  <a:pt x="-67977" y="1866120"/>
                  <a:pt x="186666" y="62703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FA8490E-9327-42F4-B91E-030CD4930FA7}"/>
              </a:ext>
            </a:extLst>
          </p:cNvPr>
          <p:cNvSpPr txBox="1"/>
          <p:nvPr/>
        </p:nvSpPr>
        <p:spPr>
          <a:xfrm>
            <a:off x="2887301" y="380046"/>
            <a:ext cx="9824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normalizeH="0" baseline="0" noProof="0" dirty="0" err="1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altLang="zh-CN" sz="3200" b="1" i="0" u="none" strike="noStrike" kern="1200" cap="none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3200" b="1" i="0" u="none" strike="noStrike" kern="1200" cap="none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3200" b="1" i="0" u="none" strike="noStrike" kern="1200" cap="none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kumimoji="0" lang="en-US" altLang="zh-CN" sz="3200" b="1" i="0" u="none" strike="noStrike" kern="1200" cap="none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altLang="zh-CN" sz="3200" b="1" i="0" u="none" strike="noStrike" kern="1200" cap="none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kumimoji="0" lang="en-US" altLang="zh-CN" sz="3200" b="1" i="0" u="none" strike="noStrike" kern="1200" cap="none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kumimoji="0" lang="en-US" altLang="zh-CN" sz="3200" b="1" i="0" u="none" strike="noStrike" kern="1200" cap="none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kumimoji="0" lang="en-US" altLang="zh-CN" sz="3200" b="1" i="0" u="none" strike="noStrike" kern="1200" cap="none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altLang="zh-CN" sz="3200" b="1" i="0" u="none" strike="noStrike" kern="1200" cap="none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610619" cy="1203786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7216188"/>
              </p:ext>
            </p:extLst>
          </p:nvPr>
        </p:nvGraphicFramePr>
        <p:xfrm>
          <a:off x="449360" y="1211636"/>
          <a:ext cx="11338560" cy="554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69280">
                  <a:extLst>
                    <a:ext uri="{9D8B030D-6E8A-4147-A177-3AD203B41FA5}">
                      <a16:colId xmlns:a16="http://schemas.microsoft.com/office/drawing/2014/main" val="393522880"/>
                    </a:ext>
                  </a:extLst>
                </a:gridCol>
                <a:gridCol w="5669280">
                  <a:extLst>
                    <a:ext uri="{9D8B030D-6E8A-4147-A177-3AD203B41FA5}">
                      <a16:colId xmlns:a16="http://schemas.microsoft.com/office/drawing/2014/main" val="4175143723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Danh</a:t>
                      </a:r>
                      <a:r>
                        <a:rPr kumimoji="0" lang="en-US" altLang="zh-CN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kumimoji="0" lang="en-US" altLang="zh-CN" sz="2800" b="0" i="0" u="none" strike="noStrike" kern="1200" cap="none" spc="0" normalizeH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chung</a:t>
                      </a:r>
                      <a:r>
                        <a:rPr kumimoji="0" lang="en-US" altLang="zh-CN" sz="2800" b="0" i="0" u="none" strike="noStrike" kern="1200" cap="none" spc="0" normalizeH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chỉ</a:t>
                      </a:r>
                      <a:r>
                        <a:rPr kumimoji="0" lang="en-US" altLang="zh-CN" sz="2800" b="0" i="0" u="none" strike="noStrike" kern="1200" cap="none" spc="0" normalizeH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dụng</a:t>
                      </a:r>
                      <a:r>
                        <a:rPr kumimoji="0" lang="en-US" altLang="zh-CN" sz="2800" b="0" i="0" u="none" strike="noStrike" kern="1200" cap="none" spc="0" normalizeH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cụ</a:t>
                      </a:r>
                      <a:r>
                        <a:rPr kumimoji="0" lang="en-US" altLang="zh-CN" sz="2800" b="0" i="0" u="none" strike="noStrike" kern="1200" cap="none" spc="0" normalizeH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học</a:t>
                      </a:r>
                      <a:r>
                        <a:rPr kumimoji="0" lang="en-US" altLang="zh-CN" sz="2800" b="0" i="0" u="none" strike="noStrike" kern="1200" cap="none" spc="0" normalizeH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tập</a:t>
                      </a:r>
                      <a:endParaRPr kumimoji="0" lang="zh-CN" altLang="en-US" sz="2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思源黑体 CN Heavy" panose="020B0A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Thước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bút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cặp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sách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vở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7691554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Danh</a:t>
                      </a:r>
                      <a:r>
                        <a:rPr kumimoji="0" lang="en-US" altLang="zh-CN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kumimoji="0" lang="en-US" altLang="zh-CN" sz="2800" b="0" i="0" u="none" strike="noStrike" kern="1200" cap="none" spc="0" normalizeH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riêng</a:t>
                      </a:r>
                      <a:r>
                        <a:rPr kumimoji="0" lang="en-US" altLang="zh-CN" sz="2800" b="0" i="0" u="none" strike="noStrike" kern="1200" cap="none" spc="0" normalizeH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gọi</a:t>
                      </a:r>
                      <a:r>
                        <a:rPr kumimoji="0" lang="en-US" altLang="zh-CN" sz="2800" b="0" i="0" u="none" strike="noStrike" kern="1200" cap="none" spc="0" normalizeH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kumimoji="0" lang="en-US" altLang="zh-CN" sz="2800" b="0" i="0" u="none" strike="noStrike" kern="1200" cap="none" spc="0" normalizeH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một</a:t>
                      </a:r>
                      <a:r>
                        <a:rPr kumimoji="0" lang="en-US" altLang="zh-CN" sz="2800" b="0" i="0" u="none" strike="noStrike" kern="1200" cap="none" spc="0" normalizeH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người</a:t>
                      </a:r>
                      <a:r>
                        <a:rPr kumimoji="0" lang="en-US" altLang="zh-CN" sz="2800" b="0" i="0" u="none" strike="noStrike" kern="1200" cap="none" spc="0" normalizeH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bạn</a:t>
                      </a:r>
                      <a:endParaRPr kumimoji="0" lang="zh-CN" altLang="en-US" sz="2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思源黑体 CN Heavy" panose="020B0A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Hạnh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Thúy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Vũ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Quang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Anh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Nguyễn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Hưng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994838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Danh</a:t>
                      </a:r>
                      <a:r>
                        <a:rPr kumimoji="0" lang="en-US" altLang="zh-CN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kumimoji="0" lang="en-US" altLang="zh-CN" sz="2800" b="0" i="0" u="none" strike="noStrike" kern="1200" cap="none" spc="0" normalizeH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chung</a:t>
                      </a:r>
                      <a:r>
                        <a:rPr kumimoji="0" lang="en-US" altLang="zh-CN" sz="2800" b="0" i="0" u="none" strike="noStrike" kern="1200" cap="none" spc="0" normalizeH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chỉ</a:t>
                      </a:r>
                      <a:r>
                        <a:rPr kumimoji="0" lang="en-US" altLang="zh-CN" sz="2800" b="0" i="0" u="none" strike="noStrike" kern="1200" cap="none" spc="0" normalizeH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1 </a:t>
                      </a:r>
                      <a:r>
                        <a:rPr kumimoji="0" lang="en-US" altLang="zh-CN" sz="2800" b="0" i="0" u="none" strike="noStrike" kern="1200" cap="none" spc="0" normalizeH="0" noProof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nghề</a:t>
                      </a:r>
                      <a:endParaRPr kumimoji="0" lang="zh-CN" altLang="en-US" sz="2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思源黑体 CN Heavy" panose="020B0A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Giáo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viên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bác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sĩ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kĩ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sư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y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tá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nhân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nông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dân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3183539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Danh</a:t>
                      </a:r>
                      <a:r>
                        <a:rPr kumimoji="0" lang="en-US" altLang="zh-CN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kumimoji="0" lang="en-US" altLang="zh-CN" sz="2800" b="0" i="0" u="none" strike="noStrike" kern="1200" cap="none" spc="0" normalizeH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riêng</a:t>
                      </a:r>
                      <a:r>
                        <a:rPr kumimoji="0" lang="en-US" altLang="zh-CN" sz="2800" b="0" i="0" u="none" strike="noStrike" kern="1200" cap="none" spc="0" normalizeH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gọi</a:t>
                      </a:r>
                      <a:r>
                        <a:rPr kumimoji="0" lang="en-US" altLang="zh-CN" sz="2800" b="0" i="0" u="none" strike="noStrike" kern="1200" cap="none" spc="0" normalizeH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kumimoji="0" lang="en-US" altLang="zh-CN" sz="2800" b="0" i="0" u="none" strike="noStrike" kern="1200" cap="none" spc="0" normalizeH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1 con </a:t>
                      </a:r>
                      <a:r>
                        <a:rPr kumimoji="0" lang="en-US" altLang="zh-CN" sz="2800" b="0" i="0" u="none" strike="noStrike" kern="1200" cap="none" spc="0" normalizeH="0" noProof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đường</a:t>
                      </a:r>
                      <a:r>
                        <a:rPr kumimoji="0" lang="en-US" altLang="zh-CN" sz="2800" b="0" i="0" u="none" strike="noStrike" kern="1200" cap="none" spc="0" normalizeH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con </a:t>
                      </a:r>
                      <a:r>
                        <a:rPr kumimoji="0" lang="en-US" altLang="zh-CN" sz="2800" b="0" i="0" u="none" strike="noStrike" kern="1200" cap="none" spc="0" normalizeH="0" noProof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phố</a:t>
                      </a:r>
                      <a:endParaRPr kumimoji="0" lang="zh-CN" altLang="en-US" sz="2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思源黑体 CN Heavy" panose="020B0A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Thanh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Niên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Kim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Mã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Hoàng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Hoa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Thám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Hùng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Vương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0657545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Danh</a:t>
                      </a:r>
                      <a:r>
                        <a:rPr kumimoji="0" lang="en-US" altLang="zh-CN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kumimoji="0" lang="en-US" altLang="zh-CN" sz="2800" b="0" i="0" u="none" strike="noStrike" kern="1200" cap="none" spc="0" normalizeH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chung</a:t>
                      </a:r>
                      <a:r>
                        <a:rPr kumimoji="0" lang="en-US" altLang="zh-CN" sz="2800" b="0" i="0" u="none" strike="noStrike" kern="1200" cap="none" spc="0" normalizeH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chỉ</a:t>
                      </a:r>
                      <a:r>
                        <a:rPr kumimoji="0" lang="en-US" altLang="zh-CN" sz="2800" b="0" i="0" u="none" strike="noStrike" kern="1200" cap="none" spc="0" normalizeH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1 </a:t>
                      </a:r>
                      <a:r>
                        <a:rPr kumimoji="0" lang="en-US" altLang="zh-CN" sz="2800" b="0" i="0" u="none" strike="noStrike" kern="1200" cap="none" spc="0" normalizeH="0" noProof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đồ</a:t>
                      </a:r>
                      <a:r>
                        <a:rPr kumimoji="0" lang="en-US" altLang="zh-CN" sz="2800" b="0" i="0" u="none" strike="noStrike" kern="1200" cap="none" spc="0" normalizeH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dùng</a:t>
                      </a:r>
                      <a:r>
                        <a:rPr kumimoji="0" lang="en-US" altLang="zh-CN" sz="2800" b="0" i="0" u="none" strike="noStrike" kern="1200" cap="none" spc="0" normalizeH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trong</a:t>
                      </a:r>
                      <a:r>
                        <a:rPr kumimoji="0" lang="en-US" altLang="zh-CN" sz="2800" b="0" i="0" u="none" strike="noStrike" kern="1200" cap="none" spc="0" normalizeH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</a:t>
                      </a:r>
                      <a:r>
                        <a:rPr kumimoji="0" lang="en-US" altLang="zh-CN" sz="2800" b="0" i="0" u="none" strike="noStrike" kern="1200" cap="none" spc="0" normalizeH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đình</a:t>
                      </a:r>
                      <a:endParaRPr kumimoji="0" lang="zh-CN" altLang="en-US" sz="2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思源黑体 CN Heavy" panose="020B0A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Quạt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bát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đĩa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chảo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nồi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tủ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lạnh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máy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giặt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537292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Danh</a:t>
                      </a:r>
                      <a:r>
                        <a:rPr kumimoji="0" lang="en-US" altLang="zh-CN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kumimoji="0" lang="en-US" altLang="zh-CN" sz="2800" b="0" i="0" u="none" strike="noStrike" kern="1200" cap="none" spc="0" normalizeH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riêng</a:t>
                      </a:r>
                      <a:r>
                        <a:rPr kumimoji="0" lang="en-US" altLang="zh-CN" sz="2800" b="0" i="0" u="none" strike="noStrike" kern="1200" cap="none" spc="0" normalizeH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gọi</a:t>
                      </a:r>
                      <a:r>
                        <a:rPr kumimoji="0" lang="en-US" altLang="zh-CN" sz="2800" b="0" i="0" u="none" strike="noStrike" kern="1200" cap="none" spc="0" normalizeH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kumimoji="0" lang="en-US" altLang="zh-CN" sz="2800" b="0" i="0" u="none" strike="noStrike" kern="1200" cap="none" spc="0" normalizeH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một</a:t>
                      </a:r>
                      <a:r>
                        <a:rPr kumimoji="0" lang="en-US" altLang="zh-CN" sz="2800" b="0" i="0" u="none" strike="noStrike" kern="1200" cap="none" spc="0" normalizeH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đất</a:t>
                      </a:r>
                      <a:r>
                        <a:rPr kumimoji="0" lang="en-US" altLang="zh-CN" sz="2800" b="0" i="0" u="none" strike="noStrike" kern="1200" cap="none" spc="0" normalizeH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nước</a:t>
                      </a:r>
                      <a:endParaRPr kumimoji="0" lang="zh-CN" altLang="en-US" sz="2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思源黑体 CN Heavy" panose="020B0A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Mỹ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Pháp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Ba Lan,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Quốc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Nhật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Bản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8772121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6109399" y="1213834"/>
            <a:ext cx="5678522" cy="815933"/>
          </a:xfrm>
          <a:prstGeom prst="rect">
            <a:avLst/>
          </a:prstGeom>
          <a:solidFill>
            <a:srgbClr val="FDEA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108592" y="2025461"/>
            <a:ext cx="5678522" cy="948851"/>
          </a:xfrm>
          <a:prstGeom prst="rect">
            <a:avLst/>
          </a:prstGeom>
          <a:solidFill>
            <a:srgbClr val="FDEA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108592" y="2974312"/>
            <a:ext cx="5678522" cy="936695"/>
          </a:xfrm>
          <a:prstGeom prst="rect">
            <a:avLst/>
          </a:prstGeom>
          <a:solidFill>
            <a:srgbClr val="FDEA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108592" y="3908809"/>
            <a:ext cx="5678522" cy="966839"/>
          </a:xfrm>
          <a:prstGeom prst="rect">
            <a:avLst/>
          </a:prstGeom>
          <a:solidFill>
            <a:srgbClr val="FDEA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109398" y="4875648"/>
            <a:ext cx="5678522" cy="936695"/>
          </a:xfrm>
          <a:prstGeom prst="rect">
            <a:avLst/>
          </a:prstGeom>
          <a:solidFill>
            <a:srgbClr val="FDEA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109398" y="5810145"/>
            <a:ext cx="5678522" cy="946743"/>
          </a:xfrm>
          <a:prstGeom prst="rect">
            <a:avLst/>
          </a:prstGeom>
          <a:solidFill>
            <a:srgbClr val="FDEA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42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1F9F8AED-1A4B-4652-B551-0D6FB001FB1D}"/>
              </a:ext>
            </a:extLst>
          </p:cNvPr>
          <p:cNvGrpSpPr/>
          <p:nvPr/>
        </p:nvGrpSpPr>
        <p:grpSpPr>
          <a:xfrm>
            <a:off x="-104173" y="-1296365"/>
            <a:ext cx="12558531" cy="7882360"/>
            <a:chOff x="834764" y="380993"/>
            <a:chExt cx="5959576" cy="4562367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396E39B-048B-4C78-8C8C-D2DB7EC89B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38" b="25158"/>
            <a:stretch/>
          </p:blipFill>
          <p:spPr>
            <a:xfrm>
              <a:off x="834764" y="380993"/>
              <a:ext cx="5959576" cy="4562367"/>
            </a:xfrm>
            <a:prstGeom prst="rect">
              <a:avLst/>
            </a:prstGeom>
          </p:spPr>
        </p:pic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CA70577-3739-4E7C-AEF3-5E60B1305723}"/>
                </a:ext>
              </a:extLst>
            </p:cNvPr>
            <p:cNvSpPr/>
            <p:nvPr/>
          </p:nvSpPr>
          <p:spPr>
            <a:xfrm>
              <a:off x="1574157" y="2107258"/>
              <a:ext cx="4621620" cy="2463531"/>
            </a:xfrm>
            <a:prstGeom prst="roundRect">
              <a:avLst>
                <a:gd name="adj" fmla="val 1241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16" t="418"/>
          <a:stretch/>
        </p:blipFill>
        <p:spPr>
          <a:xfrm>
            <a:off x="-81990" y="3042361"/>
            <a:ext cx="2036642" cy="378076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5767" y="2944257"/>
            <a:ext cx="3279932" cy="327383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7833" y="1410301"/>
            <a:ext cx="3279932" cy="327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37 -0.11666 L 0.55651 -0.162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41" y="-229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1F9F8AED-1A4B-4652-B551-0D6FB001FB1D}"/>
              </a:ext>
            </a:extLst>
          </p:cNvPr>
          <p:cNvGrpSpPr/>
          <p:nvPr/>
        </p:nvGrpSpPr>
        <p:grpSpPr>
          <a:xfrm>
            <a:off x="-104173" y="-1296365"/>
            <a:ext cx="12558531" cy="7882360"/>
            <a:chOff x="834764" y="380993"/>
            <a:chExt cx="5959576" cy="4562367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396E39B-048B-4C78-8C8C-D2DB7EC89B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38" b="25158"/>
            <a:stretch/>
          </p:blipFill>
          <p:spPr>
            <a:xfrm>
              <a:off x="834764" y="380993"/>
              <a:ext cx="5959576" cy="4562367"/>
            </a:xfrm>
            <a:prstGeom prst="rect">
              <a:avLst/>
            </a:prstGeom>
          </p:spPr>
        </p:pic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CA70577-3739-4E7C-AEF3-5E60B1305723}"/>
                </a:ext>
              </a:extLst>
            </p:cNvPr>
            <p:cNvSpPr/>
            <p:nvPr/>
          </p:nvSpPr>
          <p:spPr>
            <a:xfrm>
              <a:off x="1574157" y="2107258"/>
              <a:ext cx="4621620" cy="2463531"/>
            </a:xfrm>
            <a:prstGeom prst="roundRect">
              <a:avLst>
                <a:gd name="adj" fmla="val 1241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16" t="418"/>
          <a:stretch/>
        </p:blipFill>
        <p:spPr>
          <a:xfrm>
            <a:off x="-81990" y="3042361"/>
            <a:ext cx="2036642" cy="37807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2482" y="2501472"/>
            <a:ext cx="3273836" cy="32738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8452" y="1491290"/>
            <a:ext cx="3279932" cy="327383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5767" y="2944257"/>
            <a:ext cx="3279932" cy="327383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7833" y="1410301"/>
            <a:ext cx="3279932" cy="327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73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15" y="35595"/>
            <a:ext cx="11833185" cy="6573549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BFA8490E-9327-42F4-B91E-030CD4930FA7}"/>
              </a:ext>
            </a:extLst>
          </p:cNvPr>
          <p:cNvSpPr txBox="1"/>
          <p:nvPr/>
        </p:nvSpPr>
        <p:spPr>
          <a:xfrm>
            <a:off x="1168752" y="1404549"/>
            <a:ext cx="96924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altLang="zh-CN" sz="4800" b="1" i="0" u="none" strike="noStrike" kern="1200" cap="none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800" b="1" i="0" u="none" strike="noStrike" kern="1200" cap="none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kumimoji="0" lang="en-US" altLang="zh-CN" sz="4800" b="1" i="0" u="none" strike="noStrike" kern="1200" cap="none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800" b="1" i="0" u="none" strike="noStrike" kern="1200" cap="none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kumimoji="0" lang="en-US" altLang="zh-CN" sz="4800" b="1" i="0" u="none" strike="noStrike" kern="1200" cap="none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800" b="1" i="0" u="none" strike="noStrike" kern="1200" cap="none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altLang="zh-CN" sz="4800" b="1" i="0" u="none" strike="noStrike" kern="1200" cap="none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800" b="1" i="0" u="none" strike="noStrike" kern="1200" cap="none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altLang="zh-CN" sz="4800" b="1" i="0" u="none" strike="noStrike" kern="1200" cap="none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800" b="1" i="0" u="none" strike="noStrike" kern="1200" cap="none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altLang="zh-CN" sz="4800" b="1" i="0" u="none" strike="noStrike" kern="1200" cap="none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800" b="1" i="0" u="none" strike="noStrike" kern="1200" cap="none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kumimoji="0" lang="en-US" altLang="zh-CN" sz="4800" b="1" i="0" u="none" strike="noStrike" kern="1200" cap="none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800" b="1" i="0" u="none" strike="noStrike" kern="1200" cap="none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kumimoji="0" lang="en-US" altLang="zh-CN" sz="4800" b="1" i="0" u="none" strike="noStrike" kern="1200" cap="none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4800" b="1" i="0" u="none" strike="noStrike" kern="1200" cap="none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800" b="1" i="0" u="none" strike="noStrike" kern="1200" cap="none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4800" b="1" i="0" u="none" strike="noStrike" kern="1200" cap="none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800" b="1" i="0" u="none" strike="noStrike" kern="1200" cap="none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kumimoji="0" lang="en-US" altLang="zh-CN" sz="4800" b="1" i="0" u="none" strike="noStrike" kern="1200" cap="none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800" b="1" i="0" u="none" strike="noStrike" kern="1200" cap="none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altLang="zh-CN" sz="4800" b="1" i="0" u="none" strike="noStrike" kern="1200" cap="none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800" b="1" i="0" u="none" strike="noStrike" kern="1200" cap="none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4800" b="1" i="0" u="none" strike="noStrike" kern="1200" cap="none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800" b="1" i="0" u="none" strike="noStrike" kern="1200" cap="none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4800" b="1" i="0" u="none" strike="noStrike" kern="1200" cap="none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800" b="1" i="0" u="none" strike="noStrike" kern="1200" cap="none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endParaRPr kumimoji="0" lang="en-US" altLang="zh-CN" sz="4800" b="1" i="0" u="none" strike="noStrike" kern="1200" cap="none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文本框 4">
            <a:extLst>
              <a:ext uri="{FF2B5EF4-FFF2-40B4-BE49-F238E27FC236}">
                <a16:creationId xmlns:a16="http://schemas.microsoft.com/office/drawing/2014/main" id="{BFA8490E-9327-42F4-B91E-030CD4930FA7}"/>
              </a:ext>
            </a:extLst>
          </p:cNvPr>
          <p:cNvSpPr txBox="1"/>
          <p:nvPr/>
        </p:nvSpPr>
        <p:spPr>
          <a:xfrm>
            <a:off x="1168752" y="3109323"/>
            <a:ext cx="96924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i="1" u="none" strike="noStrike" kern="1200" cap="none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kumimoji="0" lang="en-US" altLang="zh-CN" sz="4800" i="1" u="none" strike="noStrike" kern="1200" cap="none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800" i="1" u="none" strike="noStrike" kern="1200" cap="none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kumimoji="0" lang="en-US" altLang="zh-CN" sz="4800" i="1" u="none" strike="noStrike" kern="1200" cap="none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i="0" u="sng" strike="noStrike" kern="1200" cap="none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kumimoji="0" lang="en-US" altLang="zh-CN" sz="4800" i="0" u="none" strike="noStrike" kern="1200" cap="none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800" b="1" i="0" u="none" strike="noStrike" kern="1200" cap="none" normalizeH="0" noProof="0" dirty="0" err="1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Cửu</a:t>
            </a:r>
            <a:r>
              <a:rPr kumimoji="0" lang="en-US" altLang="zh-CN" sz="4800" b="1" i="0" u="none" strike="noStrike" kern="1200" cap="none" normalizeH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Long </a:t>
            </a:r>
            <a:r>
              <a:rPr kumimoji="0" lang="en-US" altLang="zh-CN" sz="4800" i="0" u="none" strike="noStrike" kern="1200" cap="none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4800" i="0" u="none" strike="noStrike" kern="1200" cap="none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800" i="0" u="none" strike="noStrike" kern="1200" cap="none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altLang="zh-CN" sz="4800" i="0" u="none" strike="noStrike" kern="1200" cap="none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800" i="0" u="none" strike="noStrike" kern="1200" cap="none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4800" i="0" u="none" strike="noStrike" kern="1200" cap="none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800" i="0" u="none" strike="noStrike" kern="1200" cap="none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kumimoji="0" lang="en-US" altLang="zh-CN" sz="4800" i="0" u="none" strike="noStrike" kern="1200" cap="none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800" i="0" u="sng" strike="noStrike" kern="1200" cap="none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kumimoji="0" lang="en-US" altLang="zh-CN" sz="4800" i="0" u="sng" strike="noStrike" kern="1200" cap="none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kumimoji="0" lang="en-US" altLang="zh-CN" sz="4800" i="0" strike="noStrike" kern="1200" cap="none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800" i="0" u="none" strike="noStrike" kern="1200" cap="none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kumimoji="0" lang="en-US" altLang="zh-CN" sz="4800" i="0" u="none" strike="noStrike" kern="1200" cap="none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800" i="0" u="none" strike="noStrike" kern="1200" cap="none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kumimoji="0" lang="en-US" altLang="zh-CN" sz="4800" i="0" u="none" strike="noStrike" kern="1200" cap="none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kumimoji="0" lang="en-US" altLang="zh-CN" sz="4800" b="1" i="0" u="none" strike="noStrike" kern="1200" cap="none" normalizeH="0" noProof="0" dirty="0" err="1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kumimoji="0" lang="en-US" altLang="zh-CN" sz="4800" b="1" i="0" u="none" strike="noStrike" kern="1200" cap="none" normalizeH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Nam</a:t>
            </a:r>
            <a:r>
              <a:rPr lang="en-US" altLang="zh-CN" sz="4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altLang="zh-CN" sz="4800" i="0" u="none" strike="noStrike" kern="1200" cap="none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05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6466"/>
          <a:stretch/>
        </p:blipFill>
        <p:spPr>
          <a:xfrm>
            <a:off x="1310639" y="1182426"/>
            <a:ext cx="10056353" cy="455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71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478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5EE5B9B-BC91-2A98-7627-4B9FD7815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442371" cy="6736738"/>
          </a:xfrm>
          <a:prstGeom prst="rect">
            <a:avLst/>
          </a:prstGeom>
        </p:spPr>
      </p:pic>
      <p:pic>
        <p:nvPicPr>
          <p:cNvPr id="15" name="Picture 14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2CA65F03-B06E-4256-6747-3DC1F0B94C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079" y="261003"/>
            <a:ext cx="4158344" cy="4158344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0976B12-E747-835C-B414-053B3BB866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7563032" cy="2691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22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5EE5B9B-BC91-2A98-7627-4B9FD78159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600038"/>
            <a:ext cx="12442371" cy="75002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2F7807-493C-5AAA-0A74-AC6130C0C5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7709" y="-65187"/>
            <a:ext cx="9041152" cy="1579001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6E9A4FF9-956E-10B5-9832-02B57B4C9C85}"/>
              </a:ext>
            </a:extLst>
          </p:cNvPr>
          <p:cNvGrpSpPr/>
          <p:nvPr/>
        </p:nvGrpSpPr>
        <p:grpSpPr>
          <a:xfrm>
            <a:off x="-77433" y="3707909"/>
            <a:ext cx="4196231" cy="1673094"/>
            <a:chOff x="-94621" y="3720567"/>
            <a:chExt cx="4196231" cy="1673094"/>
          </a:xfrm>
        </p:grpSpPr>
        <p:sp>
          <p:nvSpPr>
            <p:cNvPr id="13" name="Rectangle 3">
              <a:extLst>
                <a:ext uri="{FF2B5EF4-FFF2-40B4-BE49-F238E27FC236}">
                  <a16:creationId xmlns:a16="http://schemas.microsoft.com/office/drawing/2014/main" id="{CA83A300-502E-2387-9F0C-DAF949404A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274" y="4332514"/>
              <a:ext cx="3944336" cy="1061147"/>
            </a:xfrm>
            <a:custGeom>
              <a:avLst/>
              <a:gdLst>
                <a:gd name="connsiteX0" fmla="*/ 0 w 3944336"/>
                <a:gd name="connsiteY0" fmla="*/ 0 h 1061147"/>
                <a:gd name="connsiteX1" fmla="*/ 3944336 w 3944336"/>
                <a:gd name="connsiteY1" fmla="*/ 0 h 1061147"/>
                <a:gd name="connsiteX2" fmla="*/ 3944336 w 3944336"/>
                <a:gd name="connsiteY2" fmla="*/ 1061147 h 1061147"/>
                <a:gd name="connsiteX3" fmla="*/ 0 w 3944336"/>
                <a:gd name="connsiteY3" fmla="*/ 1061147 h 1061147"/>
                <a:gd name="connsiteX4" fmla="*/ 0 w 3944336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4336" h="1061147" fill="none" extrusionOk="0">
                  <a:moveTo>
                    <a:pt x="0" y="0"/>
                  </a:moveTo>
                  <a:cubicBezTo>
                    <a:pt x="1761920" y="34145"/>
                    <a:pt x="2955221" y="-125365"/>
                    <a:pt x="3944336" y="0"/>
                  </a:cubicBezTo>
                  <a:cubicBezTo>
                    <a:pt x="3866392" y="286554"/>
                    <a:pt x="3875864" y="863731"/>
                    <a:pt x="3944336" y="1061147"/>
                  </a:cubicBezTo>
                  <a:cubicBezTo>
                    <a:pt x="2672233" y="996681"/>
                    <a:pt x="606570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944336" h="1061147" stroke="0" extrusionOk="0">
                  <a:moveTo>
                    <a:pt x="0" y="0"/>
                  </a:moveTo>
                  <a:cubicBezTo>
                    <a:pt x="1587669" y="108135"/>
                    <a:pt x="2668353" y="-162209"/>
                    <a:pt x="3944336" y="0"/>
                  </a:cubicBezTo>
                  <a:cubicBezTo>
                    <a:pt x="3943127" y="266802"/>
                    <a:pt x="3852791" y="869087"/>
                    <a:pt x="3944336" y="1061147"/>
                  </a:cubicBezTo>
                  <a:cubicBezTo>
                    <a:pt x="2349985" y="896887"/>
                    <a:pt x="796128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7DCAEC"/>
              </a:solidFill>
              <a:miter lim="800000"/>
              <a:headEnd/>
              <a:tailEnd/>
              <a:extLst>
                <a:ext uri="{C807C97D-BFC1-408E-A445-0C87EB9F89A2}">
                  <ask:lineSketchStyleProps xmlns=""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4BBE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18" name="Picture 17" descr="A picture containing graphics, graphic design, colorfulness, design&#10;&#10;Description automatically generated">
              <a:extLst>
                <a:ext uri="{FF2B5EF4-FFF2-40B4-BE49-F238E27FC236}">
                  <a16:creationId xmlns:a16="http://schemas.microsoft.com/office/drawing/2014/main" id="{F6CFE92E-0F7E-2C87-77AF-6B817056D4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56" t="554" r="77256" b="79182"/>
            <a:stretch/>
          </p:blipFill>
          <p:spPr>
            <a:xfrm>
              <a:off x="-94621" y="3720567"/>
              <a:ext cx="1170607" cy="1061147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57A3732-FEC5-93E9-F8E5-05EB6902D5D3}"/>
              </a:ext>
            </a:extLst>
          </p:cNvPr>
          <p:cNvGrpSpPr/>
          <p:nvPr/>
        </p:nvGrpSpPr>
        <p:grpSpPr>
          <a:xfrm>
            <a:off x="7704862" y="5196309"/>
            <a:ext cx="4062596" cy="1421247"/>
            <a:chOff x="7704862" y="5196309"/>
            <a:chExt cx="4062596" cy="142124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293278F-D03A-C161-4B1D-BD483EEBA8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6757" y="5556409"/>
              <a:ext cx="3810701" cy="1061147"/>
            </a:xfrm>
            <a:custGeom>
              <a:avLst/>
              <a:gdLst>
                <a:gd name="connsiteX0" fmla="*/ 0 w 3810701"/>
                <a:gd name="connsiteY0" fmla="*/ 0 h 1061147"/>
                <a:gd name="connsiteX1" fmla="*/ 3810701 w 3810701"/>
                <a:gd name="connsiteY1" fmla="*/ 0 h 1061147"/>
                <a:gd name="connsiteX2" fmla="*/ 3810701 w 3810701"/>
                <a:gd name="connsiteY2" fmla="*/ 1061147 h 1061147"/>
                <a:gd name="connsiteX3" fmla="*/ 0 w 3810701"/>
                <a:gd name="connsiteY3" fmla="*/ 1061147 h 1061147"/>
                <a:gd name="connsiteX4" fmla="*/ 0 w 3810701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701" h="1061147" fill="none" extrusionOk="0">
                  <a:moveTo>
                    <a:pt x="0" y="0"/>
                  </a:moveTo>
                  <a:cubicBezTo>
                    <a:pt x="1258587" y="34145"/>
                    <a:pt x="2536281" y="-125365"/>
                    <a:pt x="3810701" y="0"/>
                  </a:cubicBezTo>
                  <a:cubicBezTo>
                    <a:pt x="3732757" y="286554"/>
                    <a:pt x="3742229" y="863731"/>
                    <a:pt x="3810701" y="1061147"/>
                  </a:cubicBezTo>
                  <a:cubicBezTo>
                    <a:pt x="2879425" y="996681"/>
                    <a:pt x="1894023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810701" h="1061147" stroke="0" extrusionOk="0">
                  <a:moveTo>
                    <a:pt x="0" y="0"/>
                  </a:moveTo>
                  <a:cubicBezTo>
                    <a:pt x="750134" y="108135"/>
                    <a:pt x="3020743" y="-162209"/>
                    <a:pt x="3810701" y="0"/>
                  </a:cubicBezTo>
                  <a:cubicBezTo>
                    <a:pt x="3809492" y="266802"/>
                    <a:pt x="3719156" y="869087"/>
                    <a:pt x="3810701" y="1061147"/>
                  </a:cubicBezTo>
                  <a:cubicBezTo>
                    <a:pt x="2934724" y="896887"/>
                    <a:pt x="1816311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9AAD42"/>
              </a:solidFill>
              <a:miter lim="800000"/>
              <a:headEnd/>
              <a:tailEnd/>
              <a:extLst>
                <a:ext uri="{C807C97D-BFC1-408E-A445-0C87EB9F89A2}">
                  <ask:lineSketchStyleProps xmlns=""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AAD4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DB6DCC0-6123-D038-2DC9-D3C7260EC8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54" t="609" r="36152" b="79272"/>
            <a:stretch/>
          </p:blipFill>
          <p:spPr>
            <a:xfrm>
              <a:off x="7704862" y="5196309"/>
              <a:ext cx="905820" cy="110145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1BCC062-7CFB-BBD4-9E75-9D3FD001CDAE}"/>
              </a:ext>
            </a:extLst>
          </p:cNvPr>
          <p:cNvGrpSpPr/>
          <p:nvPr/>
        </p:nvGrpSpPr>
        <p:grpSpPr>
          <a:xfrm>
            <a:off x="825" y="5337422"/>
            <a:ext cx="4100784" cy="1280134"/>
            <a:chOff x="825" y="5337422"/>
            <a:chExt cx="4100784" cy="1280134"/>
          </a:xfrm>
        </p:grpSpPr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id="{8AAD9EEB-F209-0708-57BE-6B1F08F73F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908" y="5556409"/>
              <a:ext cx="3810701" cy="1061147"/>
            </a:xfrm>
            <a:custGeom>
              <a:avLst/>
              <a:gdLst>
                <a:gd name="connsiteX0" fmla="*/ 0 w 3810701"/>
                <a:gd name="connsiteY0" fmla="*/ 0 h 1061147"/>
                <a:gd name="connsiteX1" fmla="*/ 3810701 w 3810701"/>
                <a:gd name="connsiteY1" fmla="*/ 0 h 1061147"/>
                <a:gd name="connsiteX2" fmla="*/ 3810701 w 3810701"/>
                <a:gd name="connsiteY2" fmla="*/ 1061147 h 1061147"/>
                <a:gd name="connsiteX3" fmla="*/ 0 w 3810701"/>
                <a:gd name="connsiteY3" fmla="*/ 1061147 h 1061147"/>
                <a:gd name="connsiteX4" fmla="*/ 0 w 3810701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701" h="1061147" fill="none" extrusionOk="0">
                  <a:moveTo>
                    <a:pt x="0" y="0"/>
                  </a:moveTo>
                  <a:cubicBezTo>
                    <a:pt x="1258587" y="34145"/>
                    <a:pt x="2536281" y="-125365"/>
                    <a:pt x="3810701" y="0"/>
                  </a:cubicBezTo>
                  <a:cubicBezTo>
                    <a:pt x="3732757" y="286554"/>
                    <a:pt x="3742229" y="863731"/>
                    <a:pt x="3810701" y="1061147"/>
                  </a:cubicBezTo>
                  <a:cubicBezTo>
                    <a:pt x="2879425" y="996681"/>
                    <a:pt x="1894023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810701" h="1061147" stroke="0" extrusionOk="0">
                  <a:moveTo>
                    <a:pt x="0" y="0"/>
                  </a:moveTo>
                  <a:cubicBezTo>
                    <a:pt x="750134" y="108135"/>
                    <a:pt x="3020743" y="-162209"/>
                    <a:pt x="3810701" y="0"/>
                  </a:cubicBezTo>
                  <a:cubicBezTo>
                    <a:pt x="3809492" y="266802"/>
                    <a:pt x="3719156" y="869087"/>
                    <a:pt x="3810701" y="1061147"/>
                  </a:cubicBezTo>
                  <a:cubicBezTo>
                    <a:pt x="2934724" y="896887"/>
                    <a:pt x="1816311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FC7E17"/>
              </a:solidFill>
              <a:miter lim="800000"/>
              <a:headEnd/>
              <a:tailEnd/>
              <a:extLst>
                <a:ext uri="{C807C97D-BFC1-408E-A445-0C87EB9F89A2}">
                  <ask:lineSketchStyleProps xmlns=""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C7E1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37BC307-2B95-B668-ABB3-78146C5AC7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71" t="754" r="63014" b="79128"/>
            <a:stretch/>
          </p:blipFill>
          <p:spPr>
            <a:xfrm>
              <a:off x="825" y="5337422"/>
              <a:ext cx="1038301" cy="1067968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46AC747-FE46-79DE-B7A1-C3FC57CBFC63}"/>
              </a:ext>
            </a:extLst>
          </p:cNvPr>
          <p:cNvGrpSpPr/>
          <p:nvPr/>
        </p:nvGrpSpPr>
        <p:grpSpPr>
          <a:xfrm>
            <a:off x="7441601" y="3641722"/>
            <a:ext cx="4325857" cy="1543808"/>
            <a:chOff x="7575236" y="3720567"/>
            <a:chExt cx="4325857" cy="1543808"/>
          </a:xfrm>
        </p:grpSpPr>
        <p:sp>
          <p:nvSpPr>
            <p:cNvPr id="16" name="Rectangle 3">
              <a:extLst>
                <a:ext uri="{FF2B5EF4-FFF2-40B4-BE49-F238E27FC236}">
                  <a16:creationId xmlns:a16="http://schemas.microsoft.com/office/drawing/2014/main" id="{C80DAFB0-7582-D229-FCBE-702119444D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6757" y="4203228"/>
              <a:ext cx="3944336" cy="1061147"/>
            </a:xfrm>
            <a:custGeom>
              <a:avLst/>
              <a:gdLst>
                <a:gd name="connsiteX0" fmla="*/ 0 w 3944336"/>
                <a:gd name="connsiteY0" fmla="*/ 0 h 1061147"/>
                <a:gd name="connsiteX1" fmla="*/ 3944336 w 3944336"/>
                <a:gd name="connsiteY1" fmla="*/ 0 h 1061147"/>
                <a:gd name="connsiteX2" fmla="*/ 3944336 w 3944336"/>
                <a:gd name="connsiteY2" fmla="*/ 1061147 h 1061147"/>
                <a:gd name="connsiteX3" fmla="*/ 0 w 3944336"/>
                <a:gd name="connsiteY3" fmla="*/ 1061147 h 1061147"/>
                <a:gd name="connsiteX4" fmla="*/ 0 w 3944336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4336" h="1061147" fill="none" extrusionOk="0">
                  <a:moveTo>
                    <a:pt x="0" y="0"/>
                  </a:moveTo>
                  <a:cubicBezTo>
                    <a:pt x="1761920" y="34145"/>
                    <a:pt x="2955221" y="-125365"/>
                    <a:pt x="3944336" y="0"/>
                  </a:cubicBezTo>
                  <a:cubicBezTo>
                    <a:pt x="3866392" y="286554"/>
                    <a:pt x="3875864" y="863731"/>
                    <a:pt x="3944336" y="1061147"/>
                  </a:cubicBezTo>
                  <a:cubicBezTo>
                    <a:pt x="2672233" y="996681"/>
                    <a:pt x="606570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944336" h="1061147" stroke="0" extrusionOk="0">
                  <a:moveTo>
                    <a:pt x="0" y="0"/>
                  </a:moveTo>
                  <a:cubicBezTo>
                    <a:pt x="1587669" y="108135"/>
                    <a:pt x="2668353" y="-162209"/>
                    <a:pt x="3944336" y="0"/>
                  </a:cubicBezTo>
                  <a:cubicBezTo>
                    <a:pt x="3943127" y="266802"/>
                    <a:pt x="3852791" y="869087"/>
                    <a:pt x="3944336" y="1061147"/>
                  </a:cubicBezTo>
                  <a:cubicBezTo>
                    <a:pt x="2349985" y="896887"/>
                    <a:pt x="796128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AD69AD"/>
              </a:solidFill>
              <a:miter lim="800000"/>
              <a:headEnd/>
              <a:tailEnd/>
              <a:extLst>
                <a:ext uri="{C807C97D-BFC1-408E-A445-0C87EB9F89A2}">
                  <ask:lineSketchStyleProps xmlns=""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AD69A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DF9D80A-88A4-5ADE-D2A2-DAEB2CF30A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08" t="719" r="50263" b="79856"/>
            <a:stretch/>
          </p:blipFill>
          <p:spPr>
            <a:xfrm>
              <a:off x="7575236" y="3720567"/>
              <a:ext cx="1030312" cy="1174206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AF140FAB-E5D4-6533-9BB1-826AFE09CC7F}"/>
              </a:ext>
            </a:extLst>
          </p:cNvPr>
          <p:cNvSpPr txBox="1"/>
          <p:nvPr/>
        </p:nvSpPr>
        <p:spPr>
          <a:xfrm>
            <a:off x="1830971" y="240519"/>
            <a:ext cx="79643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Danh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6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6000" b="1" i="0" u="none" strike="noStrike" kern="1200" cap="none" spc="0" normalizeH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6000" b="1" i="0" u="none" strike="noStrike" kern="1200" cap="none" spc="0" normalizeH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chỉ</a:t>
            </a:r>
            <a:r>
              <a:rPr kumimoji="0" lang="en-US" sz="6000" b="1" i="0" u="none" strike="noStrike" kern="1200" cap="none" spc="0" normalizeH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…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3BA7FA1-C785-8EB6-50C8-F4CD02A1B07F}"/>
              </a:ext>
            </a:extLst>
          </p:cNvPr>
          <p:cNvSpPr txBox="1"/>
          <p:nvPr/>
        </p:nvSpPr>
        <p:spPr>
          <a:xfrm>
            <a:off x="1291021" y="5640432"/>
            <a:ext cx="29958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sự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vật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DC3B31E-9598-1BB0-8913-FB0ED5A77CA2}"/>
              </a:ext>
            </a:extLst>
          </p:cNvPr>
          <p:cNvSpPr txBox="1"/>
          <p:nvPr/>
        </p:nvSpPr>
        <p:spPr>
          <a:xfrm>
            <a:off x="871484" y="4381923"/>
            <a:ext cx="39419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789E622-BBC0-42F3-29E4-D989CC4D0AD3}"/>
              </a:ext>
            </a:extLst>
          </p:cNvPr>
          <p:cNvSpPr txBox="1"/>
          <p:nvPr/>
        </p:nvSpPr>
        <p:spPr>
          <a:xfrm>
            <a:off x="8574116" y="4185262"/>
            <a:ext cx="32475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trạng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thái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67A44EA-A65C-FF84-4827-DB7C81FAB48E}"/>
              </a:ext>
            </a:extLst>
          </p:cNvPr>
          <p:cNvSpPr txBox="1"/>
          <p:nvPr/>
        </p:nvSpPr>
        <p:spPr>
          <a:xfrm>
            <a:off x="8724264" y="5576896"/>
            <a:ext cx="29823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4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4" name="Picture 33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5ABAA703-71E8-4719-9EB2-A8F252CD951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3934"/>
          <a:stretch/>
        </p:blipFill>
        <p:spPr>
          <a:xfrm>
            <a:off x="4539256" y="2449073"/>
            <a:ext cx="3494061" cy="1958984"/>
          </a:xfrm>
          <a:prstGeom prst="rect">
            <a:avLst/>
          </a:prstGeom>
        </p:spPr>
      </p:pic>
      <p:pic>
        <p:nvPicPr>
          <p:cNvPr id="35" name="Picture 4">
            <a:extLst>
              <a:ext uri="{FF2B5EF4-FFF2-40B4-BE49-F238E27FC236}">
                <a16:creationId xmlns:a16="http://schemas.microsoft.com/office/drawing/2014/main" id="{5671493B-7561-61E9-455E-B2018087F1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498124" y="2866465"/>
            <a:ext cx="3415498" cy="2265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2CA65F03-B06E-4256-6747-3DC1F0B94C0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652" y="946017"/>
            <a:ext cx="3494061" cy="3494061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40" name="Picture 39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049CB20A-5C3E-CF0C-515E-41CF319953E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651" y="965994"/>
            <a:ext cx="3494061" cy="3494061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73650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8198 -0.00278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990" y="-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32" presetClass="emph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Rot by="120000">
                                      <p:cBhvr>
                                        <p:cTn id="53" dur="3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660" fill="hold">
                                          <p:stCondLst>
                                            <p:cond delay="66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660" fill="hold">
                                          <p:stCondLst>
                                            <p:cond delay="132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660" fill="hold">
                                          <p:stCondLst>
                                            <p:cond delay="198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660" fill="hold">
                                          <p:stCondLst>
                                            <p:cond delay="264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38855 -0.14815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27" y="-7407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2" presetClass="exit" presetSubtype="4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1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7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0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39623 -0.1375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18" y="-6875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2" presetClass="exit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42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0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42" presetClass="path" presetSubtype="0" accel="50000" decel="5000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6" presetClass="exit" presetSubtype="3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6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5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4.16667E-6 -1.85185E-6 L -0.38607 -0.15463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10" y="-7731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2" presetClass="exit" presetSubtype="4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6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8" presetID="42" presetClass="path" presetSubtype="0" accel="50000" decel="5000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3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0" presetID="42" presetClass="path" presetSubtype="0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4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25EE5B9B-BC91-2A98-7627-4B9FD78159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600038"/>
            <a:ext cx="12442371" cy="75002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2F7807-493C-5AAA-0A74-AC6130C0C5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7709" y="-65187"/>
            <a:ext cx="9041152" cy="215363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6E9A4FF9-956E-10B5-9832-02B57B4C9C85}"/>
              </a:ext>
            </a:extLst>
          </p:cNvPr>
          <p:cNvGrpSpPr/>
          <p:nvPr/>
        </p:nvGrpSpPr>
        <p:grpSpPr>
          <a:xfrm>
            <a:off x="-77433" y="3707909"/>
            <a:ext cx="4196231" cy="1673094"/>
            <a:chOff x="-94621" y="3720567"/>
            <a:chExt cx="4196231" cy="1673094"/>
          </a:xfrm>
        </p:grpSpPr>
        <p:sp>
          <p:nvSpPr>
            <p:cNvPr id="13" name="Rectangle 3">
              <a:extLst>
                <a:ext uri="{FF2B5EF4-FFF2-40B4-BE49-F238E27FC236}">
                  <a16:creationId xmlns:a16="http://schemas.microsoft.com/office/drawing/2014/main" id="{CA83A300-502E-2387-9F0C-DAF949404A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274" y="4332514"/>
              <a:ext cx="3944336" cy="1061147"/>
            </a:xfrm>
            <a:custGeom>
              <a:avLst/>
              <a:gdLst>
                <a:gd name="connsiteX0" fmla="*/ 0 w 3944336"/>
                <a:gd name="connsiteY0" fmla="*/ 0 h 1061147"/>
                <a:gd name="connsiteX1" fmla="*/ 3944336 w 3944336"/>
                <a:gd name="connsiteY1" fmla="*/ 0 h 1061147"/>
                <a:gd name="connsiteX2" fmla="*/ 3944336 w 3944336"/>
                <a:gd name="connsiteY2" fmla="*/ 1061147 h 1061147"/>
                <a:gd name="connsiteX3" fmla="*/ 0 w 3944336"/>
                <a:gd name="connsiteY3" fmla="*/ 1061147 h 1061147"/>
                <a:gd name="connsiteX4" fmla="*/ 0 w 3944336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4336" h="1061147" fill="none" extrusionOk="0">
                  <a:moveTo>
                    <a:pt x="0" y="0"/>
                  </a:moveTo>
                  <a:cubicBezTo>
                    <a:pt x="1761920" y="34145"/>
                    <a:pt x="2955221" y="-125365"/>
                    <a:pt x="3944336" y="0"/>
                  </a:cubicBezTo>
                  <a:cubicBezTo>
                    <a:pt x="3866392" y="286554"/>
                    <a:pt x="3875864" y="863731"/>
                    <a:pt x="3944336" y="1061147"/>
                  </a:cubicBezTo>
                  <a:cubicBezTo>
                    <a:pt x="2672233" y="996681"/>
                    <a:pt x="606570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944336" h="1061147" stroke="0" extrusionOk="0">
                  <a:moveTo>
                    <a:pt x="0" y="0"/>
                  </a:moveTo>
                  <a:cubicBezTo>
                    <a:pt x="1587669" y="108135"/>
                    <a:pt x="2668353" y="-162209"/>
                    <a:pt x="3944336" y="0"/>
                  </a:cubicBezTo>
                  <a:cubicBezTo>
                    <a:pt x="3943127" y="266802"/>
                    <a:pt x="3852791" y="869087"/>
                    <a:pt x="3944336" y="1061147"/>
                  </a:cubicBezTo>
                  <a:cubicBezTo>
                    <a:pt x="2349985" y="896887"/>
                    <a:pt x="796128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7DCAEC"/>
              </a:solidFill>
              <a:miter lim="800000"/>
              <a:headEnd/>
              <a:tailEnd/>
              <a:extLst>
                <a:ext uri="{C807C97D-BFC1-408E-A445-0C87EB9F89A2}">
                  <ask:lineSketchStyleProps xmlns=""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4BBE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18" name="Picture 17" descr="A picture containing graphics, graphic design, colorfulness, design&#10;&#10;Description automatically generated">
              <a:extLst>
                <a:ext uri="{FF2B5EF4-FFF2-40B4-BE49-F238E27FC236}">
                  <a16:creationId xmlns:a16="http://schemas.microsoft.com/office/drawing/2014/main" id="{F6CFE92E-0F7E-2C87-77AF-6B817056D4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56" t="554" r="77256" b="79182"/>
            <a:stretch/>
          </p:blipFill>
          <p:spPr>
            <a:xfrm>
              <a:off x="-94621" y="3720567"/>
              <a:ext cx="1170607" cy="1061147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57A3732-FEC5-93E9-F8E5-05EB6902D5D3}"/>
              </a:ext>
            </a:extLst>
          </p:cNvPr>
          <p:cNvGrpSpPr/>
          <p:nvPr/>
        </p:nvGrpSpPr>
        <p:grpSpPr>
          <a:xfrm>
            <a:off x="7704862" y="5196309"/>
            <a:ext cx="4062596" cy="1421247"/>
            <a:chOff x="7704862" y="5196309"/>
            <a:chExt cx="4062596" cy="142124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293278F-D03A-C161-4B1D-BD483EEBA8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6757" y="5556409"/>
              <a:ext cx="3810701" cy="1061147"/>
            </a:xfrm>
            <a:custGeom>
              <a:avLst/>
              <a:gdLst>
                <a:gd name="connsiteX0" fmla="*/ 0 w 3810701"/>
                <a:gd name="connsiteY0" fmla="*/ 0 h 1061147"/>
                <a:gd name="connsiteX1" fmla="*/ 3810701 w 3810701"/>
                <a:gd name="connsiteY1" fmla="*/ 0 h 1061147"/>
                <a:gd name="connsiteX2" fmla="*/ 3810701 w 3810701"/>
                <a:gd name="connsiteY2" fmla="*/ 1061147 h 1061147"/>
                <a:gd name="connsiteX3" fmla="*/ 0 w 3810701"/>
                <a:gd name="connsiteY3" fmla="*/ 1061147 h 1061147"/>
                <a:gd name="connsiteX4" fmla="*/ 0 w 3810701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701" h="1061147" fill="none" extrusionOk="0">
                  <a:moveTo>
                    <a:pt x="0" y="0"/>
                  </a:moveTo>
                  <a:cubicBezTo>
                    <a:pt x="1258587" y="34145"/>
                    <a:pt x="2536281" y="-125365"/>
                    <a:pt x="3810701" y="0"/>
                  </a:cubicBezTo>
                  <a:cubicBezTo>
                    <a:pt x="3732757" y="286554"/>
                    <a:pt x="3742229" y="863731"/>
                    <a:pt x="3810701" y="1061147"/>
                  </a:cubicBezTo>
                  <a:cubicBezTo>
                    <a:pt x="2879425" y="996681"/>
                    <a:pt x="1894023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810701" h="1061147" stroke="0" extrusionOk="0">
                  <a:moveTo>
                    <a:pt x="0" y="0"/>
                  </a:moveTo>
                  <a:cubicBezTo>
                    <a:pt x="750134" y="108135"/>
                    <a:pt x="3020743" y="-162209"/>
                    <a:pt x="3810701" y="0"/>
                  </a:cubicBezTo>
                  <a:cubicBezTo>
                    <a:pt x="3809492" y="266802"/>
                    <a:pt x="3719156" y="869087"/>
                    <a:pt x="3810701" y="1061147"/>
                  </a:cubicBezTo>
                  <a:cubicBezTo>
                    <a:pt x="2934724" y="896887"/>
                    <a:pt x="1816311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9AAD42"/>
              </a:solidFill>
              <a:miter lim="800000"/>
              <a:headEnd/>
              <a:tailEnd/>
              <a:extLst>
                <a:ext uri="{C807C97D-BFC1-408E-A445-0C87EB9F89A2}">
                  <ask:lineSketchStyleProps xmlns=""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AAD4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DB6DCC0-6123-D038-2DC9-D3C7260EC8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54" t="609" r="36152" b="79272"/>
            <a:stretch/>
          </p:blipFill>
          <p:spPr>
            <a:xfrm>
              <a:off x="7704862" y="5196309"/>
              <a:ext cx="905820" cy="110145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1BCC062-7CFB-BBD4-9E75-9D3FD001CDAE}"/>
              </a:ext>
            </a:extLst>
          </p:cNvPr>
          <p:cNvGrpSpPr/>
          <p:nvPr/>
        </p:nvGrpSpPr>
        <p:grpSpPr>
          <a:xfrm>
            <a:off x="825" y="5337422"/>
            <a:ext cx="4100784" cy="1280134"/>
            <a:chOff x="825" y="5337422"/>
            <a:chExt cx="4100784" cy="1280134"/>
          </a:xfrm>
        </p:grpSpPr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id="{8AAD9EEB-F209-0708-57BE-6B1F08F73F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908" y="5556409"/>
              <a:ext cx="3810701" cy="1061147"/>
            </a:xfrm>
            <a:custGeom>
              <a:avLst/>
              <a:gdLst>
                <a:gd name="connsiteX0" fmla="*/ 0 w 3810701"/>
                <a:gd name="connsiteY0" fmla="*/ 0 h 1061147"/>
                <a:gd name="connsiteX1" fmla="*/ 3810701 w 3810701"/>
                <a:gd name="connsiteY1" fmla="*/ 0 h 1061147"/>
                <a:gd name="connsiteX2" fmla="*/ 3810701 w 3810701"/>
                <a:gd name="connsiteY2" fmla="*/ 1061147 h 1061147"/>
                <a:gd name="connsiteX3" fmla="*/ 0 w 3810701"/>
                <a:gd name="connsiteY3" fmla="*/ 1061147 h 1061147"/>
                <a:gd name="connsiteX4" fmla="*/ 0 w 3810701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701" h="1061147" fill="none" extrusionOk="0">
                  <a:moveTo>
                    <a:pt x="0" y="0"/>
                  </a:moveTo>
                  <a:cubicBezTo>
                    <a:pt x="1258587" y="34145"/>
                    <a:pt x="2536281" y="-125365"/>
                    <a:pt x="3810701" y="0"/>
                  </a:cubicBezTo>
                  <a:cubicBezTo>
                    <a:pt x="3732757" y="286554"/>
                    <a:pt x="3742229" y="863731"/>
                    <a:pt x="3810701" y="1061147"/>
                  </a:cubicBezTo>
                  <a:cubicBezTo>
                    <a:pt x="2879425" y="996681"/>
                    <a:pt x="1894023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810701" h="1061147" stroke="0" extrusionOk="0">
                  <a:moveTo>
                    <a:pt x="0" y="0"/>
                  </a:moveTo>
                  <a:cubicBezTo>
                    <a:pt x="750134" y="108135"/>
                    <a:pt x="3020743" y="-162209"/>
                    <a:pt x="3810701" y="0"/>
                  </a:cubicBezTo>
                  <a:cubicBezTo>
                    <a:pt x="3809492" y="266802"/>
                    <a:pt x="3719156" y="869087"/>
                    <a:pt x="3810701" y="1061147"/>
                  </a:cubicBezTo>
                  <a:cubicBezTo>
                    <a:pt x="2934724" y="896887"/>
                    <a:pt x="1816311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FC7E17"/>
              </a:solidFill>
              <a:miter lim="800000"/>
              <a:headEnd/>
              <a:tailEnd/>
              <a:extLst>
                <a:ext uri="{C807C97D-BFC1-408E-A445-0C87EB9F89A2}">
                  <ask:lineSketchStyleProps xmlns=""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C7E1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37BC307-2B95-B668-ABB3-78146C5AC7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71" t="754" r="63014" b="79128"/>
            <a:stretch/>
          </p:blipFill>
          <p:spPr>
            <a:xfrm>
              <a:off x="825" y="5337422"/>
              <a:ext cx="1038301" cy="1067968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46AC747-FE46-79DE-B7A1-C3FC57CBFC63}"/>
              </a:ext>
            </a:extLst>
          </p:cNvPr>
          <p:cNvGrpSpPr/>
          <p:nvPr/>
        </p:nvGrpSpPr>
        <p:grpSpPr>
          <a:xfrm>
            <a:off x="7441601" y="3641722"/>
            <a:ext cx="4325857" cy="1543808"/>
            <a:chOff x="7575236" y="3720567"/>
            <a:chExt cx="4325857" cy="1543808"/>
          </a:xfrm>
        </p:grpSpPr>
        <p:sp>
          <p:nvSpPr>
            <p:cNvPr id="16" name="Rectangle 3">
              <a:extLst>
                <a:ext uri="{FF2B5EF4-FFF2-40B4-BE49-F238E27FC236}">
                  <a16:creationId xmlns:a16="http://schemas.microsoft.com/office/drawing/2014/main" id="{C80DAFB0-7582-D229-FCBE-702119444D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6757" y="4203228"/>
              <a:ext cx="3944336" cy="1061147"/>
            </a:xfrm>
            <a:custGeom>
              <a:avLst/>
              <a:gdLst>
                <a:gd name="connsiteX0" fmla="*/ 0 w 3944336"/>
                <a:gd name="connsiteY0" fmla="*/ 0 h 1061147"/>
                <a:gd name="connsiteX1" fmla="*/ 3944336 w 3944336"/>
                <a:gd name="connsiteY1" fmla="*/ 0 h 1061147"/>
                <a:gd name="connsiteX2" fmla="*/ 3944336 w 3944336"/>
                <a:gd name="connsiteY2" fmla="*/ 1061147 h 1061147"/>
                <a:gd name="connsiteX3" fmla="*/ 0 w 3944336"/>
                <a:gd name="connsiteY3" fmla="*/ 1061147 h 1061147"/>
                <a:gd name="connsiteX4" fmla="*/ 0 w 3944336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4336" h="1061147" fill="none" extrusionOk="0">
                  <a:moveTo>
                    <a:pt x="0" y="0"/>
                  </a:moveTo>
                  <a:cubicBezTo>
                    <a:pt x="1761920" y="34145"/>
                    <a:pt x="2955221" y="-125365"/>
                    <a:pt x="3944336" y="0"/>
                  </a:cubicBezTo>
                  <a:cubicBezTo>
                    <a:pt x="3866392" y="286554"/>
                    <a:pt x="3875864" y="863731"/>
                    <a:pt x="3944336" y="1061147"/>
                  </a:cubicBezTo>
                  <a:cubicBezTo>
                    <a:pt x="2672233" y="996681"/>
                    <a:pt x="606570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944336" h="1061147" stroke="0" extrusionOk="0">
                  <a:moveTo>
                    <a:pt x="0" y="0"/>
                  </a:moveTo>
                  <a:cubicBezTo>
                    <a:pt x="1587669" y="108135"/>
                    <a:pt x="2668353" y="-162209"/>
                    <a:pt x="3944336" y="0"/>
                  </a:cubicBezTo>
                  <a:cubicBezTo>
                    <a:pt x="3943127" y="266802"/>
                    <a:pt x="3852791" y="869087"/>
                    <a:pt x="3944336" y="1061147"/>
                  </a:cubicBezTo>
                  <a:cubicBezTo>
                    <a:pt x="2349985" y="896887"/>
                    <a:pt x="796128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AD69AD"/>
              </a:solidFill>
              <a:miter lim="800000"/>
              <a:headEnd/>
              <a:tailEnd/>
              <a:extLst>
                <a:ext uri="{C807C97D-BFC1-408E-A445-0C87EB9F89A2}">
                  <ask:lineSketchStyleProps xmlns=""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AD69A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DF9D80A-88A4-5ADE-D2A2-DAEB2CF30A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08" t="719" r="50263" b="79856"/>
            <a:stretch/>
          </p:blipFill>
          <p:spPr>
            <a:xfrm>
              <a:off x="7575236" y="3720567"/>
              <a:ext cx="1030312" cy="1174206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AF140FAB-E5D4-6533-9BB1-826AFE09CC7F}"/>
              </a:ext>
            </a:extLst>
          </p:cNvPr>
          <p:cNvSpPr txBox="1"/>
          <p:nvPr/>
        </p:nvSpPr>
        <p:spPr>
          <a:xfrm>
            <a:off x="1839438" y="226800"/>
            <a:ext cx="82189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4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4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say </a:t>
            </a:r>
            <a:r>
              <a:rPr lang="en-US" sz="48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sưa</a:t>
            </a:r>
            <a:r>
              <a:rPr lang="en-US" sz="4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lang="en-US" sz="4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sz="480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sz="480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sz="480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480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kumimoji="0" lang="en-US" sz="480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sz="480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…</a:t>
            </a:r>
            <a:endParaRPr kumimoji="0" lang="vi-VN" sz="48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3BA7FA1-C785-8EB6-50C8-F4CD02A1B07F}"/>
              </a:ext>
            </a:extLst>
          </p:cNvPr>
          <p:cNvSpPr txBox="1"/>
          <p:nvPr/>
        </p:nvSpPr>
        <p:spPr>
          <a:xfrm>
            <a:off x="8880828" y="4173915"/>
            <a:ext cx="21525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bé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DC3B31E-9598-1BB0-8913-FB0ED5A77CA2}"/>
              </a:ext>
            </a:extLst>
          </p:cNvPr>
          <p:cNvSpPr txBox="1"/>
          <p:nvPr/>
        </p:nvSpPr>
        <p:spPr>
          <a:xfrm>
            <a:off x="963008" y="4400429"/>
            <a:ext cx="29442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say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sưa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789E622-BBC0-42F3-29E4-D989CC4D0AD3}"/>
              </a:ext>
            </a:extLst>
          </p:cNvPr>
          <p:cNvSpPr txBox="1"/>
          <p:nvPr/>
        </p:nvSpPr>
        <p:spPr>
          <a:xfrm>
            <a:off x="1536721" y="5577451"/>
            <a:ext cx="17967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ngủ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67A44EA-A65C-FF84-4827-DB7C81FAB48E}"/>
              </a:ext>
            </a:extLst>
          </p:cNvPr>
          <p:cNvSpPr txBox="1"/>
          <p:nvPr/>
        </p:nvSpPr>
        <p:spPr>
          <a:xfrm>
            <a:off x="9173219" y="5577450"/>
            <a:ext cx="2345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4" name="Picture 33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5ABAA703-71E8-4719-9EB2-A8F252CD951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3934"/>
          <a:stretch/>
        </p:blipFill>
        <p:spPr>
          <a:xfrm>
            <a:off x="4539256" y="2449073"/>
            <a:ext cx="3494061" cy="1958984"/>
          </a:xfrm>
          <a:prstGeom prst="rect">
            <a:avLst/>
          </a:prstGeom>
        </p:spPr>
      </p:pic>
      <p:pic>
        <p:nvPicPr>
          <p:cNvPr id="35" name="Picture 4">
            <a:extLst>
              <a:ext uri="{FF2B5EF4-FFF2-40B4-BE49-F238E27FC236}">
                <a16:creationId xmlns:a16="http://schemas.microsoft.com/office/drawing/2014/main" id="{5671493B-7561-61E9-455E-B2018087F1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498124" y="2866465"/>
            <a:ext cx="3415498" cy="2265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2CA65F03-B06E-4256-6747-3DC1F0B94C0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652" y="946017"/>
            <a:ext cx="3494061" cy="3494061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40" name="Picture 39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049CB20A-5C3E-CF0C-515E-41CF319953E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651" y="965994"/>
            <a:ext cx="3494061" cy="3494061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36006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0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39623 -0.1375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18" y="-6875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2" presetClass="exit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5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5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38855 -0.14815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27" y="-7407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2" presetClass="exit" presetSubtype="4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1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6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6" presetClass="exit" presetSubtype="3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2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5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4.16667E-6 -1.85185E-6 L -0.38607 -0.15463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10" y="-7731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2" presetClass="exit" presetSubtype="4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42" presetClass="path" presetSubtype="0" accel="50000" decel="5000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42" presetClass="path" presetSubtype="0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8198 -0.00278 " pathEditMode="relative" rAng="0" ptsTypes="AA">
                                      <p:cBhvr>
                                        <p:cTn id="137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990" y="-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25EE5B9B-BC91-2A98-7627-4B9FD78159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600038"/>
            <a:ext cx="12442371" cy="75002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2F7807-493C-5AAA-0A74-AC6130C0C5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7709" y="-65187"/>
            <a:ext cx="9041152" cy="2007243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6E9A4FF9-956E-10B5-9832-02B57B4C9C85}"/>
              </a:ext>
            </a:extLst>
          </p:cNvPr>
          <p:cNvGrpSpPr/>
          <p:nvPr/>
        </p:nvGrpSpPr>
        <p:grpSpPr>
          <a:xfrm>
            <a:off x="-77433" y="3707909"/>
            <a:ext cx="4196231" cy="1673094"/>
            <a:chOff x="-94621" y="3720567"/>
            <a:chExt cx="4196231" cy="1673094"/>
          </a:xfrm>
        </p:grpSpPr>
        <p:sp>
          <p:nvSpPr>
            <p:cNvPr id="13" name="Rectangle 3">
              <a:extLst>
                <a:ext uri="{FF2B5EF4-FFF2-40B4-BE49-F238E27FC236}">
                  <a16:creationId xmlns:a16="http://schemas.microsoft.com/office/drawing/2014/main" id="{CA83A300-502E-2387-9F0C-DAF949404A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274" y="4332514"/>
              <a:ext cx="3944336" cy="1061147"/>
            </a:xfrm>
            <a:custGeom>
              <a:avLst/>
              <a:gdLst>
                <a:gd name="connsiteX0" fmla="*/ 0 w 3944336"/>
                <a:gd name="connsiteY0" fmla="*/ 0 h 1061147"/>
                <a:gd name="connsiteX1" fmla="*/ 3944336 w 3944336"/>
                <a:gd name="connsiteY1" fmla="*/ 0 h 1061147"/>
                <a:gd name="connsiteX2" fmla="*/ 3944336 w 3944336"/>
                <a:gd name="connsiteY2" fmla="*/ 1061147 h 1061147"/>
                <a:gd name="connsiteX3" fmla="*/ 0 w 3944336"/>
                <a:gd name="connsiteY3" fmla="*/ 1061147 h 1061147"/>
                <a:gd name="connsiteX4" fmla="*/ 0 w 3944336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4336" h="1061147" fill="none" extrusionOk="0">
                  <a:moveTo>
                    <a:pt x="0" y="0"/>
                  </a:moveTo>
                  <a:cubicBezTo>
                    <a:pt x="1761920" y="34145"/>
                    <a:pt x="2955221" y="-125365"/>
                    <a:pt x="3944336" y="0"/>
                  </a:cubicBezTo>
                  <a:cubicBezTo>
                    <a:pt x="3866392" y="286554"/>
                    <a:pt x="3875864" y="863731"/>
                    <a:pt x="3944336" y="1061147"/>
                  </a:cubicBezTo>
                  <a:cubicBezTo>
                    <a:pt x="2672233" y="996681"/>
                    <a:pt x="606570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944336" h="1061147" stroke="0" extrusionOk="0">
                  <a:moveTo>
                    <a:pt x="0" y="0"/>
                  </a:moveTo>
                  <a:cubicBezTo>
                    <a:pt x="1587669" y="108135"/>
                    <a:pt x="2668353" y="-162209"/>
                    <a:pt x="3944336" y="0"/>
                  </a:cubicBezTo>
                  <a:cubicBezTo>
                    <a:pt x="3943127" y="266802"/>
                    <a:pt x="3852791" y="869087"/>
                    <a:pt x="3944336" y="1061147"/>
                  </a:cubicBezTo>
                  <a:cubicBezTo>
                    <a:pt x="2349985" y="896887"/>
                    <a:pt x="796128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7DCAEC"/>
              </a:solidFill>
              <a:miter lim="800000"/>
              <a:headEnd/>
              <a:tailEnd/>
              <a:extLst>
                <a:ext uri="{C807C97D-BFC1-408E-A445-0C87EB9F89A2}">
                  <ask:lineSketchStyleProps xmlns=""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4BBE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18" name="Picture 17" descr="A picture containing graphics, graphic design, colorfulness, design&#10;&#10;Description automatically generated">
              <a:extLst>
                <a:ext uri="{FF2B5EF4-FFF2-40B4-BE49-F238E27FC236}">
                  <a16:creationId xmlns:a16="http://schemas.microsoft.com/office/drawing/2014/main" id="{F6CFE92E-0F7E-2C87-77AF-6B817056D4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56" t="554" r="77256" b="79182"/>
            <a:stretch/>
          </p:blipFill>
          <p:spPr>
            <a:xfrm>
              <a:off x="-94621" y="3720567"/>
              <a:ext cx="1170607" cy="1061147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57A3732-FEC5-93E9-F8E5-05EB6902D5D3}"/>
              </a:ext>
            </a:extLst>
          </p:cNvPr>
          <p:cNvGrpSpPr/>
          <p:nvPr/>
        </p:nvGrpSpPr>
        <p:grpSpPr>
          <a:xfrm>
            <a:off x="7704862" y="5196309"/>
            <a:ext cx="4062596" cy="1421247"/>
            <a:chOff x="7704862" y="5196309"/>
            <a:chExt cx="4062596" cy="142124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293278F-D03A-C161-4B1D-BD483EEBA8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6757" y="5556409"/>
              <a:ext cx="3810701" cy="1061147"/>
            </a:xfrm>
            <a:custGeom>
              <a:avLst/>
              <a:gdLst>
                <a:gd name="connsiteX0" fmla="*/ 0 w 3810701"/>
                <a:gd name="connsiteY0" fmla="*/ 0 h 1061147"/>
                <a:gd name="connsiteX1" fmla="*/ 3810701 w 3810701"/>
                <a:gd name="connsiteY1" fmla="*/ 0 h 1061147"/>
                <a:gd name="connsiteX2" fmla="*/ 3810701 w 3810701"/>
                <a:gd name="connsiteY2" fmla="*/ 1061147 h 1061147"/>
                <a:gd name="connsiteX3" fmla="*/ 0 w 3810701"/>
                <a:gd name="connsiteY3" fmla="*/ 1061147 h 1061147"/>
                <a:gd name="connsiteX4" fmla="*/ 0 w 3810701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701" h="1061147" fill="none" extrusionOk="0">
                  <a:moveTo>
                    <a:pt x="0" y="0"/>
                  </a:moveTo>
                  <a:cubicBezTo>
                    <a:pt x="1258587" y="34145"/>
                    <a:pt x="2536281" y="-125365"/>
                    <a:pt x="3810701" y="0"/>
                  </a:cubicBezTo>
                  <a:cubicBezTo>
                    <a:pt x="3732757" y="286554"/>
                    <a:pt x="3742229" y="863731"/>
                    <a:pt x="3810701" y="1061147"/>
                  </a:cubicBezTo>
                  <a:cubicBezTo>
                    <a:pt x="2879425" y="996681"/>
                    <a:pt x="1894023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810701" h="1061147" stroke="0" extrusionOk="0">
                  <a:moveTo>
                    <a:pt x="0" y="0"/>
                  </a:moveTo>
                  <a:cubicBezTo>
                    <a:pt x="750134" y="108135"/>
                    <a:pt x="3020743" y="-162209"/>
                    <a:pt x="3810701" y="0"/>
                  </a:cubicBezTo>
                  <a:cubicBezTo>
                    <a:pt x="3809492" y="266802"/>
                    <a:pt x="3719156" y="869087"/>
                    <a:pt x="3810701" y="1061147"/>
                  </a:cubicBezTo>
                  <a:cubicBezTo>
                    <a:pt x="2934724" y="896887"/>
                    <a:pt x="1816311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9AAD42"/>
              </a:solidFill>
              <a:miter lim="800000"/>
              <a:headEnd/>
              <a:tailEnd/>
              <a:extLst>
                <a:ext uri="{C807C97D-BFC1-408E-A445-0C87EB9F89A2}">
                  <ask:lineSketchStyleProps xmlns=""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AAD4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DB6DCC0-6123-D038-2DC9-D3C7260EC8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54" t="609" r="36152" b="79272"/>
            <a:stretch/>
          </p:blipFill>
          <p:spPr>
            <a:xfrm>
              <a:off x="7704862" y="5196309"/>
              <a:ext cx="905820" cy="110145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1BCC062-7CFB-BBD4-9E75-9D3FD001CDAE}"/>
              </a:ext>
            </a:extLst>
          </p:cNvPr>
          <p:cNvGrpSpPr/>
          <p:nvPr/>
        </p:nvGrpSpPr>
        <p:grpSpPr>
          <a:xfrm>
            <a:off x="825" y="5337422"/>
            <a:ext cx="4100784" cy="1280134"/>
            <a:chOff x="825" y="5337422"/>
            <a:chExt cx="4100784" cy="1280134"/>
          </a:xfrm>
        </p:grpSpPr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id="{8AAD9EEB-F209-0708-57BE-6B1F08F73F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908" y="5556409"/>
              <a:ext cx="3810701" cy="1061147"/>
            </a:xfrm>
            <a:custGeom>
              <a:avLst/>
              <a:gdLst>
                <a:gd name="connsiteX0" fmla="*/ 0 w 3810701"/>
                <a:gd name="connsiteY0" fmla="*/ 0 h 1061147"/>
                <a:gd name="connsiteX1" fmla="*/ 3810701 w 3810701"/>
                <a:gd name="connsiteY1" fmla="*/ 0 h 1061147"/>
                <a:gd name="connsiteX2" fmla="*/ 3810701 w 3810701"/>
                <a:gd name="connsiteY2" fmla="*/ 1061147 h 1061147"/>
                <a:gd name="connsiteX3" fmla="*/ 0 w 3810701"/>
                <a:gd name="connsiteY3" fmla="*/ 1061147 h 1061147"/>
                <a:gd name="connsiteX4" fmla="*/ 0 w 3810701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701" h="1061147" fill="none" extrusionOk="0">
                  <a:moveTo>
                    <a:pt x="0" y="0"/>
                  </a:moveTo>
                  <a:cubicBezTo>
                    <a:pt x="1258587" y="34145"/>
                    <a:pt x="2536281" y="-125365"/>
                    <a:pt x="3810701" y="0"/>
                  </a:cubicBezTo>
                  <a:cubicBezTo>
                    <a:pt x="3732757" y="286554"/>
                    <a:pt x="3742229" y="863731"/>
                    <a:pt x="3810701" y="1061147"/>
                  </a:cubicBezTo>
                  <a:cubicBezTo>
                    <a:pt x="2879425" y="996681"/>
                    <a:pt x="1894023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810701" h="1061147" stroke="0" extrusionOk="0">
                  <a:moveTo>
                    <a:pt x="0" y="0"/>
                  </a:moveTo>
                  <a:cubicBezTo>
                    <a:pt x="750134" y="108135"/>
                    <a:pt x="3020743" y="-162209"/>
                    <a:pt x="3810701" y="0"/>
                  </a:cubicBezTo>
                  <a:cubicBezTo>
                    <a:pt x="3809492" y="266802"/>
                    <a:pt x="3719156" y="869087"/>
                    <a:pt x="3810701" y="1061147"/>
                  </a:cubicBezTo>
                  <a:cubicBezTo>
                    <a:pt x="2934724" y="896887"/>
                    <a:pt x="1816311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FC7E17"/>
              </a:solidFill>
              <a:miter lim="800000"/>
              <a:headEnd/>
              <a:tailEnd/>
              <a:extLst>
                <a:ext uri="{C807C97D-BFC1-408E-A445-0C87EB9F89A2}">
                  <ask:lineSketchStyleProps xmlns=""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C7E1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37BC307-2B95-B668-ABB3-78146C5AC7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71" t="754" r="63014" b="79128"/>
            <a:stretch/>
          </p:blipFill>
          <p:spPr>
            <a:xfrm>
              <a:off x="825" y="5337422"/>
              <a:ext cx="1038301" cy="1067968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46AC747-FE46-79DE-B7A1-C3FC57CBFC63}"/>
              </a:ext>
            </a:extLst>
          </p:cNvPr>
          <p:cNvGrpSpPr/>
          <p:nvPr/>
        </p:nvGrpSpPr>
        <p:grpSpPr>
          <a:xfrm>
            <a:off x="7441601" y="3641722"/>
            <a:ext cx="4325857" cy="1543808"/>
            <a:chOff x="7575236" y="3720567"/>
            <a:chExt cx="4325857" cy="1543808"/>
          </a:xfrm>
        </p:grpSpPr>
        <p:sp>
          <p:nvSpPr>
            <p:cNvPr id="16" name="Rectangle 3">
              <a:extLst>
                <a:ext uri="{FF2B5EF4-FFF2-40B4-BE49-F238E27FC236}">
                  <a16:creationId xmlns:a16="http://schemas.microsoft.com/office/drawing/2014/main" id="{C80DAFB0-7582-D229-FCBE-702119444D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6757" y="4203228"/>
              <a:ext cx="3944336" cy="1061147"/>
            </a:xfrm>
            <a:custGeom>
              <a:avLst/>
              <a:gdLst>
                <a:gd name="connsiteX0" fmla="*/ 0 w 3944336"/>
                <a:gd name="connsiteY0" fmla="*/ 0 h 1061147"/>
                <a:gd name="connsiteX1" fmla="*/ 3944336 w 3944336"/>
                <a:gd name="connsiteY1" fmla="*/ 0 h 1061147"/>
                <a:gd name="connsiteX2" fmla="*/ 3944336 w 3944336"/>
                <a:gd name="connsiteY2" fmla="*/ 1061147 h 1061147"/>
                <a:gd name="connsiteX3" fmla="*/ 0 w 3944336"/>
                <a:gd name="connsiteY3" fmla="*/ 1061147 h 1061147"/>
                <a:gd name="connsiteX4" fmla="*/ 0 w 3944336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4336" h="1061147" fill="none" extrusionOk="0">
                  <a:moveTo>
                    <a:pt x="0" y="0"/>
                  </a:moveTo>
                  <a:cubicBezTo>
                    <a:pt x="1761920" y="34145"/>
                    <a:pt x="2955221" y="-125365"/>
                    <a:pt x="3944336" y="0"/>
                  </a:cubicBezTo>
                  <a:cubicBezTo>
                    <a:pt x="3866392" y="286554"/>
                    <a:pt x="3875864" y="863731"/>
                    <a:pt x="3944336" y="1061147"/>
                  </a:cubicBezTo>
                  <a:cubicBezTo>
                    <a:pt x="2672233" y="996681"/>
                    <a:pt x="606570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944336" h="1061147" stroke="0" extrusionOk="0">
                  <a:moveTo>
                    <a:pt x="0" y="0"/>
                  </a:moveTo>
                  <a:cubicBezTo>
                    <a:pt x="1587669" y="108135"/>
                    <a:pt x="2668353" y="-162209"/>
                    <a:pt x="3944336" y="0"/>
                  </a:cubicBezTo>
                  <a:cubicBezTo>
                    <a:pt x="3943127" y="266802"/>
                    <a:pt x="3852791" y="869087"/>
                    <a:pt x="3944336" y="1061147"/>
                  </a:cubicBezTo>
                  <a:cubicBezTo>
                    <a:pt x="2349985" y="896887"/>
                    <a:pt x="796128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AD69AD"/>
              </a:solidFill>
              <a:miter lim="800000"/>
              <a:headEnd/>
              <a:tailEnd/>
              <a:extLst>
                <a:ext uri="{C807C97D-BFC1-408E-A445-0C87EB9F89A2}">
                  <ask:lineSketchStyleProps xmlns=""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AD69A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DF9D80A-88A4-5ADE-D2A2-DAEB2CF30A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08" t="719" r="50263" b="79856"/>
            <a:stretch/>
          </p:blipFill>
          <p:spPr>
            <a:xfrm>
              <a:off x="7575236" y="3720567"/>
              <a:ext cx="1030312" cy="1174206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AF140FAB-E5D4-6533-9BB1-826AFE09CC7F}"/>
              </a:ext>
            </a:extLst>
          </p:cNvPr>
          <p:cNvSpPr txBox="1"/>
          <p:nvPr/>
        </p:nvSpPr>
        <p:spPr>
          <a:xfrm>
            <a:off x="1793139" y="119743"/>
            <a:ext cx="80800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khỉ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baseline="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lang="en-US" sz="4800" b="1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baseline="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4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…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3BA7FA1-C785-8EB6-50C8-F4CD02A1B07F}"/>
              </a:ext>
            </a:extLst>
          </p:cNvPr>
          <p:cNvSpPr txBox="1"/>
          <p:nvPr/>
        </p:nvSpPr>
        <p:spPr>
          <a:xfrm>
            <a:off x="1688117" y="5608660"/>
            <a:ext cx="21525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4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DC3B31E-9598-1BB0-8913-FB0ED5A77CA2}"/>
              </a:ext>
            </a:extLst>
          </p:cNvPr>
          <p:cNvSpPr txBox="1"/>
          <p:nvPr/>
        </p:nvSpPr>
        <p:spPr>
          <a:xfrm>
            <a:off x="1266811" y="4469782"/>
            <a:ext cx="29442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khỉ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789E622-BBC0-42F3-29E4-D989CC4D0AD3}"/>
              </a:ext>
            </a:extLst>
          </p:cNvPr>
          <p:cNvSpPr txBox="1"/>
          <p:nvPr/>
        </p:nvSpPr>
        <p:spPr>
          <a:xfrm>
            <a:off x="9025260" y="4210019"/>
            <a:ext cx="18872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ầu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67A44EA-A65C-FF84-4827-DB7C81FAB48E}"/>
              </a:ext>
            </a:extLst>
          </p:cNvPr>
          <p:cNvSpPr txBox="1"/>
          <p:nvPr/>
        </p:nvSpPr>
        <p:spPr>
          <a:xfrm>
            <a:off x="8873564" y="5614183"/>
            <a:ext cx="29356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Cả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4" name="Picture 33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5ABAA703-71E8-4719-9EB2-A8F252CD951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3934"/>
          <a:stretch/>
        </p:blipFill>
        <p:spPr>
          <a:xfrm>
            <a:off x="4539256" y="2449073"/>
            <a:ext cx="3494061" cy="1958984"/>
          </a:xfrm>
          <a:prstGeom prst="rect">
            <a:avLst/>
          </a:prstGeom>
        </p:spPr>
      </p:pic>
      <p:pic>
        <p:nvPicPr>
          <p:cNvPr id="35" name="Picture 4">
            <a:extLst>
              <a:ext uri="{FF2B5EF4-FFF2-40B4-BE49-F238E27FC236}">
                <a16:creationId xmlns:a16="http://schemas.microsoft.com/office/drawing/2014/main" id="{5671493B-7561-61E9-455E-B2018087F1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498124" y="2866465"/>
            <a:ext cx="3415498" cy="2265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2CA65F03-B06E-4256-6747-3DC1F0B94C0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652" y="946017"/>
            <a:ext cx="3494061" cy="3494061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40" name="Picture 39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049CB20A-5C3E-CF0C-515E-41CF319953E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651" y="965994"/>
            <a:ext cx="3494061" cy="3494061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71785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6" presetClass="exit" presetSubtype="3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6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5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4.16667E-6 -1.85185E-6 L -0.38607 -0.15463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10" y="-7731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2" presetClass="exit" presetSubtype="4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5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38855 -0.14815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27" y="-7407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2" presetClass="exit" presetSubtype="4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1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9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9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8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39623 -0.1375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18" y="-6875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2" presetClass="exit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42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42" presetClass="path" presetSubtype="0" accel="50000" decel="5000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8198 -0.00278 " pathEditMode="relative" rAng="0" ptsTypes="AA">
                                      <p:cBhvr>
                                        <p:cTn id="143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990" y="-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4" presetID="32" presetClass="emph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Rot by="120000">
                                      <p:cBhvr>
                                        <p:cTn id="145" dur="3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660" fill="hold">
                                          <p:stCondLst>
                                            <p:cond delay="66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7" dur="660" fill="hold">
                                          <p:stCondLst>
                                            <p:cond delay="132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8" dur="660" fill="hold">
                                          <p:stCondLst>
                                            <p:cond delay="198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9" dur="660" fill="hold">
                                          <p:stCondLst>
                                            <p:cond delay="264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5EE5B9B-BC91-2A98-7627-4B9FD7815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442371" cy="6736738"/>
          </a:xfrm>
          <a:prstGeom prst="rect">
            <a:avLst/>
          </a:prstGeom>
        </p:spPr>
      </p:pic>
      <p:pic>
        <p:nvPicPr>
          <p:cNvPr id="15" name="Picture 12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2CA65F03-B06E-4256-6747-3DC1F0B94C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259" y="1266475"/>
            <a:ext cx="3403656" cy="3403656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0976B12-E747-835C-B414-053B3BB866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3391" y="227250"/>
            <a:ext cx="7563032" cy="2691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17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7 L -0.81628 0.025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20" y="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1F9F8AED-1A4B-4652-B551-0D6FB001FB1D}"/>
              </a:ext>
            </a:extLst>
          </p:cNvPr>
          <p:cNvGrpSpPr/>
          <p:nvPr/>
        </p:nvGrpSpPr>
        <p:grpSpPr>
          <a:xfrm>
            <a:off x="-516156" y="-1336559"/>
            <a:ext cx="12558531" cy="7882360"/>
            <a:chOff x="834764" y="380993"/>
            <a:chExt cx="5959576" cy="4562367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396E39B-048B-4C78-8C8C-D2DB7EC89B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38" b="25158"/>
            <a:stretch/>
          </p:blipFill>
          <p:spPr>
            <a:xfrm>
              <a:off x="834764" y="380993"/>
              <a:ext cx="5959576" cy="4562367"/>
            </a:xfrm>
            <a:prstGeom prst="rect">
              <a:avLst/>
            </a:prstGeom>
          </p:spPr>
        </p:pic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CA70577-3739-4E7C-AEF3-5E60B1305723}"/>
                </a:ext>
              </a:extLst>
            </p:cNvPr>
            <p:cNvSpPr/>
            <p:nvPr/>
          </p:nvSpPr>
          <p:spPr>
            <a:xfrm>
              <a:off x="1574157" y="2107258"/>
              <a:ext cx="4621620" cy="2463531"/>
            </a:xfrm>
            <a:prstGeom prst="roundRect">
              <a:avLst>
                <a:gd name="adj" fmla="val 1241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640" y="1027095"/>
            <a:ext cx="5608806" cy="12375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054" y="3818374"/>
            <a:ext cx="3746946" cy="317014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24445" y="2345973"/>
            <a:ext cx="9126922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b="1" dirty="0" err="1" smtClean="0"/>
              <a:t>Năng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lực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đặc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thù</a:t>
            </a:r>
            <a:r>
              <a:rPr lang="en-US" sz="2400" b="1" dirty="0" smtClean="0"/>
              <a:t>:</a:t>
            </a:r>
          </a:p>
          <a:p>
            <a:r>
              <a:rPr lang="en-US" sz="2400" dirty="0" smtClean="0"/>
              <a:t>-     </a:t>
            </a:r>
            <a:r>
              <a:rPr lang="en-US" sz="2400" dirty="0" err="1" smtClean="0"/>
              <a:t>Biết</a:t>
            </a:r>
            <a:r>
              <a:rPr lang="en-US" sz="2400" dirty="0" smtClean="0"/>
              <a:t> </a:t>
            </a:r>
            <a:r>
              <a:rPr lang="en-US" sz="2400" dirty="0" err="1" smtClean="0"/>
              <a:t>phân</a:t>
            </a:r>
            <a:r>
              <a:rPr lang="en-US" sz="2400" dirty="0" smtClean="0"/>
              <a:t> </a:t>
            </a:r>
            <a:r>
              <a:rPr lang="en-US" sz="2400" dirty="0" err="1" smtClean="0"/>
              <a:t>biệt</a:t>
            </a:r>
            <a:r>
              <a:rPr lang="en-US" sz="2400" dirty="0" smtClean="0"/>
              <a:t> </a:t>
            </a:r>
            <a:r>
              <a:rPr lang="en-US" sz="2400" dirty="0" err="1" smtClean="0"/>
              <a:t>danh</a:t>
            </a:r>
            <a:r>
              <a:rPr lang="en-US" sz="2400" dirty="0" smtClean="0"/>
              <a:t> </a:t>
            </a:r>
            <a:r>
              <a:rPr lang="en-US" sz="2400" dirty="0" err="1" smtClean="0"/>
              <a:t>từ</a:t>
            </a:r>
            <a:r>
              <a:rPr lang="en-US" sz="2400" dirty="0" smtClean="0"/>
              <a:t> </a:t>
            </a:r>
            <a:r>
              <a:rPr lang="en-US" sz="2400" dirty="0" err="1" smtClean="0"/>
              <a:t>chung</a:t>
            </a:r>
            <a:r>
              <a:rPr lang="en-US" sz="2400" dirty="0" smtClean="0"/>
              <a:t>, </a:t>
            </a:r>
            <a:r>
              <a:rPr lang="en-US" sz="2400" dirty="0" err="1" smtClean="0"/>
              <a:t>danh</a:t>
            </a:r>
            <a:r>
              <a:rPr lang="en-US" sz="2400" dirty="0" smtClean="0"/>
              <a:t> </a:t>
            </a:r>
            <a:r>
              <a:rPr lang="en-US" sz="2400" dirty="0" err="1" smtClean="0"/>
              <a:t>từ</a:t>
            </a:r>
            <a:r>
              <a:rPr lang="en-US" sz="2400" dirty="0" smtClean="0"/>
              <a:t> </a:t>
            </a:r>
            <a:r>
              <a:rPr lang="en-US" sz="2400" dirty="0" err="1" smtClean="0"/>
              <a:t>riêng</a:t>
            </a:r>
            <a:r>
              <a:rPr lang="en-US" sz="2400" dirty="0" smtClean="0"/>
              <a:t>; </a:t>
            </a:r>
            <a:r>
              <a:rPr lang="en-US" sz="2400" dirty="0" err="1" smtClean="0"/>
              <a:t>cách</a:t>
            </a:r>
            <a:r>
              <a:rPr lang="en-US" sz="2400" dirty="0" smtClean="0"/>
              <a:t> </a:t>
            </a:r>
            <a:r>
              <a:rPr lang="en-US" sz="2400" dirty="0" err="1" smtClean="0"/>
              <a:t>viết</a:t>
            </a:r>
            <a:r>
              <a:rPr lang="en-US" sz="2400" dirty="0" smtClean="0"/>
              <a:t> </a:t>
            </a:r>
            <a:r>
              <a:rPr lang="en-US" sz="2400" dirty="0" err="1" smtClean="0"/>
              <a:t>danh</a:t>
            </a:r>
            <a:r>
              <a:rPr lang="en-US" sz="2400" dirty="0" smtClean="0"/>
              <a:t> </a:t>
            </a:r>
            <a:r>
              <a:rPr lang="en-US" sz="2400" dirty="0" err="1" smtClean="0"/>
              <a:t>từ</a:t>
            </a:r>
            <a:r>
              <a:rPr lang="en-US" sz="2400" dirty="0" smtClean="0"/>
              <a:t> </a:t>
            </a:r>
            <a:r>
              <a:rPr lang="en-US" sz="2400" dirty="0" err="1" smtClean="0"/>
              <a:t>riêng</a:t>
            </a:r>
            <a:endParaRPr lang="en-US" sz="2400" dirty="0" smtClean="0"/>
          </a:p>
          <a:p>
            <a:r>
              <a:rPr lang="en-US" sz="2400" dirty="0" smtClean="0"/>
              <a:t>-     </a:t>
            </a:r>
            <a:r>
              <a:rPr lang="en-US" sz="2400" dirty="0" err="1" smtClean="0"/>
              <a:t>Tìm</a:t>
            </a:r>
            <a:r>
              <a:rPr lang="en-US" sz="2400" dirty="0" smtClean="0"/>
              <a:t> </a:t>
            </a:r>
            <a:r>
              <a:rPr lang="en-US" sz="2400" dirty="0" err="1" smtClean="0"/>
              <a:t>danh</a:t>
            </a:r>
            <a:r>
              <a:rPr lang="en-US" sz="2400" dirty="0" smtClean="0"/>
              <a:t> </a:t>
            </a:r>
            <a:r>
              <a:rPr lang="en-US" sz="2400" dirty="0" err="1" smtClean="0"/>
              <a:t>từ</a:t>
            </a:r>
            <a:r>
              <a:rPr lang="en-US" sz="2400" dirty="0" smtClean="0"/>
              <a:t> </a:t>
            </a:r>
            <a:r>
              <a:rPr lang="en-US" sz="2400" dirty="0" err="1" smtClean="0"/>
              <a:t>chung</a:t>
            </a:r>
            <a:r>
              <a:rPr lang="en-US" sz="2400" dirty="0"/>
              <a:t> </a:t>
            </a:r>
            <a:r>
              <a:rPr lang="en-US" sz="2400" dirty="0" err="1" smtClean="0"/>
              <a:t>theo</a:t>
            </a:r>
            <a:r>
              <a:rPr lang="en-US" sz="2400" dirty="0" smtClean="0"/>
              <a:t> </a:t>
            </a:r>
            <a:r>
              <a:rPr lang="en-US" sz="2400" dirty="0" err="1" smtClean="0"/>
              <a:t>nhóm</a:t>
            </a:r>
            <a:endParaRPr lang="en-US" sz="2400" dirty="0" smtClean="0"/>
          </a:p>
          <a:p>
            <a:pPr marL="342900" indent="-342900">
              <a:buAutoNum type="arabicPeriod" startAt="2"/>
            </a:pPr>
            <a:r>
              <a:rPr lang="en-US" sz="2400" b="1" smtClean="0"/>
              <a:t> Năng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lực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chung</a:t>
            </a:r>
            <a:r>
              <a:rPr lang="en-US" sz="2400" b="1" dirty="0" smtClean="0"/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 err="1" smtClean="0"/>
              <a:t>Năng</a:t>
            </a:r>
            <a:r>
              <a:rPr lang="en-US" sz="2400" dirty="0" smtClean="0"/>
              <a:t> </a:t>
            </a:r>
            <a:r>
              <a:rPr lang="en-US" sz="2400" dirty="0" err="1" smtClean="0"/>
              <a:t>lực</a:t>
            </a:r>
            <a:r>
              <a:rPr lang="en-US" sz="2400" dirty="0" smtClean="0"/>
              <a:t> </a:t>
            </a:r>
            <a:r>
              <a:rPr lang="en-US" sz="2400" dirty="0" err="1" smtClean="0"/>
              <a:t>hợp</a:t>
            </a:r>
            <a:r>
              <a:rPr lang="en-US" sz="2400" dirty="0" smtClean="0"/>
              <a:t> </a:t>
            </a:r>
            <a:r>
              <a:rPr lang="en-US" sz="2400" dirty="0" err="1" smtClean="0"/>
              <a:t>tác</a:t>
            </a:r>
            <a:r>
              <a:rPr lang="en-US" sz="2400" dirty="0" smtClean="0"/>
              <a:t>, </a:t>
            </a:r>
            <a:r>
              <a:rPr lang="en-US" sz="2400" dirty="0" err="1" smtClean="0"/>
              <a:t>tự</a:t>
            </a:r>
            <a:r>
              <a:rPr lang="en-US" sz="2400" dirty="0" smtClean="0"/>
              <a:t> </a:t>
            </a:r>
            <a:r>
              <a:rPr lang="en-US" sz="2400" dirty="0" err="1" smtClean="0"/>
              <a:t>chủ</a:t>
            </a:r>
            <a:r>
              <a:rPr lang="en-US" sz="2400" dirty="0" smtClean="0"/>
              <a:t>, </a:t>
            </a:r>
            <a:r>
              <a:rPr lang="en-US" sz="2400" dirty="0" err="1" smtClean="0"/>
              <a:t>tự</a:t>
            </a:r>
            <a:r>
              <a:rPr lang="en-US" sz="2400" dirty="0" smtClean="0"/>
              <a:t> </a:t>
            </a:r>
            <a:r>
              <a:rPr lang="en-US" sz="2400" dirty="0" err="1" smtClean="0"/>
              <a:t>học</a:t>
            </a:r>
            <a:r>
              <a:rPr lang="en-US" sz="2400" dirty="0" smtClean="0"/>
              <a:t>; </a:t>
            </a:r>
            <a:r>
              <a:rPr lang="en-US" sz="2400" dirty="0" err="1" smtClean="0"/>
              <a:t>giải</a:t>
            </a:r>
            <a:r>
              <a:rPr lang="en-US" sz="2400" dirty="0" smtClean="0"/>
              <a:t> </a:t>
            </a:r>
            <a:r>
              <a:rPr lang="en-US" sz="2400" dirty="0" err="1" smtClean="0"/>
              <a:t>quyết</a:t>
            </a:r>
            <a:r>
              <a:rPr lang="en-US" sz="2400" dirty="0" smtClean="0"/>
              <a:t> </a:t>
            </a:r>
            <a:r>
              <a:rPr lang="en-US" sz="2400" dirty="0" err="1" smtClean="0"/>
              <a:t>vấn</a:t>
            </a:r>
            <a:r>
              <a:rPr lang="en-US" sz="2400" dirty="0" smtClean="0"/>
              <a:t> </a:t>
            </a:r>
            <a:r>
              <a:rPr lang="en-US" sz="2400" dirty="0" err="1" smtClean="0"/>
              <a:t>đề</a:t>
            </a:r>
            <a:endParaRPr lang="en-US" sz="2400" dirty="0" smtClean="0"/>
          </a:p>
          <a:p>
            <a:r>
              <a:rPr lang="en-US" sz="2400" b="1" dirty="0" smtClean="0"/>
              <a:t>3.  </a:t>
            </a:r>
            <a:r>
              <a:rPr lang="en-US" sz="2400" b="1" dirty="0" err="1" smtClean="0"/>
              <a:t>Phẩm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chất</a:t>
            </a:r>
            <a:r>
              <a:rPr lang="en-US" sz="2400" b="1" dirty="0" smtClean="0"/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 err="1" smtClean="0"/>
              <a:t>Siêng</a:t>
            </a:r>
            <a:r>
              <a:rPr lang="en-US" sz="2400" dirty="0" smtClean="0"/>
              <a:t> </a:t>
            </a:r>
            <a:r>
              <a:rPr lang="en-US" sz="2400" dirty="0" err="1" smtClean="0"/>
              <a:t>năng</a:t>
            </a:r>
            <a:r>
              <a:rPr lang="en-US" sz="2400" dirty="0" smtClean="0"/>
              <a:t>, </a:t>
            </a:r>
            <a:r>
              <a:rPr lang="en-US" sz="2400" dirty="0" err="1" smtClean="0"/>
              <a:t>chăm</a:t>
            </a:r>
            <a:r>
              <a:rPr lang="en-US" sz="2400" dirty="0" smtClean="0"/>
              <a:t> </a:t>
            </a:r>
            <a:r>
              <a:rPr lang="en-US" sz="2400" dirty="0" err="1" smtClean="0"/>
              <a:t>học</a:t>
            </a:r>
            <a:r>
              <a:rPr lang="en-US" sz="2400" dirty="0" smtClean="0"/>
              <a:t>; </a:t>
            </a:r>
            <a:r>
              <a:rPr lang="en-US" sz="2400" dirty="0" err="1" smtClean="0"/>
              <a:t>biết</a:t>
            </a:r>
            <a:r>
              <a:rPr lang="en-US" sz="2400" dirty="0" smtClean="0"/>
              <a:t> </a:t>
            </a:r>
            <a:r>
              <a:rPr lang="en-US" sz="2400" dirty="0" err="1" smtClean="0"/>
              <a:t>yêu</a:t>
            </a:r>
            <a:r>
              <a:rPr lang="en-US" sz="2400" dirty="0" smtClean="0"/>
              <a:t> </a:t>
            </a:r>
            <a:r>
              <a:rPr lang="en-US" sz="2400" dirty="0" err="1" smtClean="0"/>
              <a:t>thương</a:t>
            </a:r>
            <a:r>
              <a:rPr lang="en-US" sz="2400" dirty="0" smtClean="0"/>
              <a:t>, </a:t>
            </a:r>
            <a:r>
              <a:rPr lang="en-US" sz="2400" dirty="0" err="1" smtClean="0"/>
              <a:t>giúp</a:t>
            </a:r>
            <a:r>
              <a:rPr lang="en-US" sz="2400" dirty="0" smtClean="0"/>
              <a:t> </a:t>
            </a:r>
            <a:r>
              <a:rPr lang="en-US" sz="2400" dirty="0" err="1" smtClean="0"/>
              <a:t>đỡ</a:t>
            </a:r>
            <a:r>
              <a:rPr lang="en-US" sz="2400" dirty="0" smtClean="0"/>
              <a:t> </a:t>
            </a:r>
            <a:r>
              <a:rPr lang="en-US" sz="2400" dirty="0" err="1" smtClean="0"/>
              <a:t>bạn</a:t>
            </a:r>
            <a:endParaRPr lang="en-US" sz="2400" dirty="0" smtClean="0"/>
          </a:p>
          <a:p>
            <a:pPr marL="285750" indent="-285750">
              <a:buFontTx/>
              <a:buChar char="-"/>
            </a:pPr>
            <a:r>
              <a:rPr lang="en-US" sz="2400" dirty="0" err="1" smtClean="0"/>
              <a:t>Giáo</a:t>
            </a:r>
            <a:r>
              <a:rPr lang="en-US" sz="2400" dirty="0" smtClean="0"/>
              <a:t> </a:t>
            </a:r>
            <a:r>
              <a:rPr lang="en-US" sz="2400" dirty="0" err="1" smtClean="0"/>
              <a:t>dục</a:t>
            </a:r>
            <a:r>
              <a:rPr lang="en-US" sz="2400" dirty="0" smtClean="0"/>
              <a:t> </a:t>
            </a:r>
            <a:r>
              <a:rPr lang="en-US" sz="2400" dirty="0" err="1" smtClean="0"/>
              <a:t>tình</a:t>
            </a:r>
            <a:r>
              <a:rPr lang="en-US" sz="2400" dirty="0" smtClean="0"/>
              <a:t> </a:t>
            </a:r>
            <a:r>
              <a:rPr lang="en-US" sz="2400" dirty="0" err="1" smtClean="0"/>
              <a:t>yêu</a:t>
            </a:r>
            <a:r>
              <a:rPr lang="en-US" sz="2400" dirty="0" smtClean="0"/>
              <a:t> </a:t>
            </a:r>
            <a:r>
              <a:rPr lang="en-US" sz="2400" dirty="0" err="1" smtClean="0"/>
              <a:t>đất</a:t>
            </a:r>
            <a:r>
              <a:rPr lang="en-US" sz="2400" dirty="0" smtClean="0"/>
              <a:t> </a:t>
            </a:r>
            <a:r>
              <a:rPr lang="en-US" sz="2400" dirty="0" err="1" smtClean="0"/>
              <a:t>nước</a:t>
            </a:r>
            <a:r>
              <a:rPr lang="en-US" sz="2400" dirty="0" smtClean="0"/>
              <a:t> </a:t>
            </a:r>
            <a:r>
              <a:rPr lang="en-US" sz="2400" dirty="0" err="1" smtClean="0"/>
              <a:t>thông</a:t>
            </a:r>
            <a:r>
              <a:rPr lang="en-US" sz="2400" dirty="0" smtClean="0"/>
              <a:t> qua </a:t>
            </a:r>
            <a:r>
              <a:rPr lang="en-US" sz="2400" dirty="0" err="1" smtClean="0"/>
              <a:t>các</a:t>
            </a:r>
            <a:r>
              <a:rPr lang="en-US" sz="2400" dirty="0" smtClean="0"/>
              <a:t> </a:t>
            </a:r>
            <a:r>
              <a:rPr lang="en-US" sz="2400" dirty="0" err="1" smtClean="0"/>
              <a:t>nhân</a:t>
            </a:r>
            <a:r>
              <a:rPr lang="en-US" sz="2400" dirty="0" smtClean="0"/>
              <a:t> </a:t>
            </a:r>
            <a:r>
              <a:rPr lang="en-US" sz="2400" dirty="0" err="1" smtClean="0"/>
              <a:t>vật</a:t>
            </a:r>
            <a:r>
              <a:rPr lang="en-US" sz="2400" dirty="0" smtClean="0"/>
              <a:t> </a:t>
            </a:r>
            <a:r>
              <a:rPr lang="en-US" sz="2400" dirty="0" err="1" smtClean="0"/>
              <a:t>lịch</a:t>
            </a:r>
            <a:r>
              <a:rPr lang="en-US" sz="2400" dirty="0" smtClean="0"/>
              <a:t> </a:t>
            </a:r>
            <a:r>
              <a:rPr lang="en-US" sz="2400" dirty="0" err="1" smtClean="0"/>
              <a:t>sử</a:t>
            </a:r>
            <a:r>
              <a:rPr lang="en-US" sz="2400" dirty="0" smtClean="0"/>
              <a:t>.</a:t>
            </a:r>
          </a:p>
          <a:p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88031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1F9F8AED-1A4B-4652-B551-0D6FB001FB1D}"/>
              </a:ext>
            </a:extLst>
          </p:cNvPr>
          <p:cNvGrpSpPr/>
          <p:nvPr/>
        </p:nvGrpSpPr>
        <p:grpSpPr>
          <a:xfrm>
            <a:off x="-104173" y="-1296365"/>
            <a:ext cx="12558531" cy="7882360"/>
            <a:chOff x="834764" y="380993"/>
            <a:chExt cx="5959576" cy="4562367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396E39B-048B-4C78-8C8C-D2DB7EC89B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38" b="25158"/>
            <a:stretch/>
          </p:blipFill>
          <p:spPr>
            <a:xfrm>
              <a:off x="834764" y="380993"/>
              <a:ext cx="5959576" cy="4562367"/>
            </a:xfrm>
            <a:prstGeom prst="rect">
              <a:avLst/>
            </a:prstGeom>
          </p:spPr>
        </p:pic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CA70577-3739-4E7C-AEF3-5E60B1305723}"/>
                </a:ext>
              </a:extLst>
            </p:cNvPr>
            <p:cNvSpPr/>
            <p:nvPr/>
          </p:nvSpPr>
          <p:spPr>
            <a:xfrm>
              <a:off x="1574157" y="2107258"/>
              <a:ext cx="4621620" cy="2463531"/>
            </a:xfrm>
            <a:prstGeom prst="roundRect">
              <a:avLst>
                <a:gd name="adj" fmla="val 1241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16" t="418"/>
          <a:stretch/>
        </p:blipFill>
        <p:spPr>
          <a:xfrm>
            <a:off x="-81990" y="3042361"/>
            <a:ext cx="2036642" cy="37807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2482" y="2501472"/>
            <a:ext cx="3273836" cy="32738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8452" y="1491290"/>
            <a:ext cx="3279932" cy="327383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5767" y="2944257"/>
            <a:ext cx="3279932" cy="327383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7833" y="1410301"/>
            <a:ext cx="3279932" cy="327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55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96296E-6 L 0.1849 -0.071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45" y="-356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9" ma:contentTypeDescription="Tạo tài liệu mới." ma:contentTypeScope="" ma:versionID="ed60e3c01d761df44990121a08d1a5b4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8ee43be82755e183bcee44c14f2bde86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1CE79223-E3E1-4D4A-9C3F-B1FA0D749E3A}"/>
</file>

<file path=customXml/itemProps2.xml><?xml version="1.0" encoding="utf-8"?>
<ds:datastoreItem xmlns:ds="http://schemas.openxmlformats.org/officeDocument/2006/customXml" ds:itemID="{3FB0EEA8-499A-427A-8418-7E0AAA1E2795}"/>
</file>

<file path=customXml/itemProps3.xml><?xml version="1.0" encoding="utf-8"?>
<ds:datastoreItem xmlns:ds="http://schemas.openxmlformats.org/officeDocument/2006/customXml" ds:itemID="{7B288BF0-8D3D-4C5C-8396-0330E9D21BED}"/>
</file>

<file path=docProps/app.xml><?xml version="1.0" encoding="utf-8"?>
<Properties xmlns="http://schemas.openxmlformats.org/officeDocument/2006/extended-properties" xmlns:vt="http://schemas.openxmlformats.org/officeDocument/2006/docPropsVTypes">
  <TotalTime>362</TotalTime>
  <Words>734</Words>
  <Application>Microsoft Office PowerPoint</Application>
  <PresentationFormat>Widescreen</PresentationFormat>
  <Paragraphs>110</Paragraphs>
  <Slides>22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9" baseType="lpstr">
      <vt:lpstr>#9Slide03 Bebas Neue Bold</vt:lpstr>
      <vt:lpstr>#9Slide07 HoneyCream</vt:lpstr>
      <vt:lpstr>Arial</vt:lpstr>
      <vt:lpstr>Calibri</vt:lpstr>
      <vt:lpstr>Calibri Light</vt:lpstr>
      <vt:lpstr>Cambria</vt:lpstr>
      <vt:lpstr>等线</vt:lpstr>
      <vt:lpstr>Roboto Bold</vt:lpstr>
      <vt:lpstr>Roboto Light</vt:lpstr>
      <vt:lpstr>SVN-Newton</vt:lpstr>
      <vt:lpstr>Times New Roman</vt:lpstr>
      <vt:lpstr>Wingdings</vt:lpstr>
      <vt:lpstr>思源黑体 CN Heavy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Laptop T&amp;T</cp:lastModifiedBy>
  <cp:revision>23</cp:revision>
  <dcterms:created xsi:type="dcterms:W3CDTF">2023-06-29T03:07:26Z</dcterms:created>
  <dcterms:modified xsi:type="dcterms:W3CDTF">2023-08-07T16:56:36Z</dcterms:modified>
  <cp:version>MNT37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