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38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0" r:id="rId2"/>
  </p:sldMasterIdLst>
  <p:notesMasterIdLst>
    <p:notesMasterId r:id="rId26"/>
  </p:notesMasterIdLst>
  <p:sldIdLst>
    <p:sldId id="259" r:id="rId3"/>
    <p:sldId id="257" r:id="rId4"/>
    <p:sldId id="282" r:id="rId5"/>
    <p:sldId id="281" r:id="rId6"/>
    <p:sldId id="275" r:id="rId7"/>
    <p:sldId id="260" r:id="rId8"/>
    <p:sldId id="262" r:id="rId9"/>
    <p:sldId id="276" r:id="rId10"/>
    <p:sldId id="261" r:id="rId11"/>
    <p:sldId id="277" r:id="rId12"/>
    <p:sldId id="263" r:id="rId13"/>
    <p:sldId id="264" r:id="rId14"/>
    <p:sldId id="265" r:id="rId15"/>
    <p:sldId id="278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80" r:id="rId25"/>
  </p:sldIdLst>
  <p:sldSz cx="12192000" cy="6858000"/>
  <p:notesSz cx="6858000" cy="9144000"/>
  <p:embeddedFontLst>
    <p:embeddedFont>
      <p:font typeface="UTM Seagull" panose="02040603050506020204" pitchFamily="18" charset="0"/>
      <p:bold r:id="rId27"/>
      <p:boldItalic r:id="rId28"/>
    </p:embeddedFont>
    <p:embeddedFont>
      <p:font typeface="UTM Azuki" panose="02040603050506020204" pitchFamily="18" charset="0"/>
      <p:regular r:id="rId29"/>
    </p:embeddedFont>
    <p:embeddedFont>
      <p:font typeface="Raleway Thin" panose="020B0203030101060003" pitchFamily="34" charset="0"/>
      <p:regular r:id="rId30"/>
      <p:italic r:id="rId31"/>
    </p:embeddedFont>
    <p:embeddedFont>
      <p:font typeface="SVN-Whimsy" panose="02040603050506020204" pitchFamily="18" charset="0"/>
      <p:regular r:id="rId32"/>
    </p:embeddedFont>
    <p:embeddedFont>
      <p:font typeface="Raleway" panose="020B0503030101060003" pitchFamily="34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 Black" panose="020B0A04020102020204" pitchFamily="34" charset="0"/>
      <p:bold r:id="rId43"/>
    </p:embeddedFont>
    <p:embeddedFont>
      <p:font typeface="#9Slide07 HoneyCream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Gloria Hallelujah" panose="020B0604020202020204" charset="0"/>
      <p:regular r:id="rId49"/>
    </p:embeddedFont>
    <p:embeddedFont>
      <p:font typeface="Wingdings 2" panose="020B0604020202020204" charset="2"/>
      <p:regular r:id="rId50"/>
    </p:embeddedFont>
    <p:embeddedFont>
      <p:font typeface="SVN-Newton" panose="0204060305050602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customXml" Target="../customXml/item1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F-48C2-9740-17E44D613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2-49D5-A25A-E0F5A24B26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2-4961-9279-9916FA1D42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5096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5429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0609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529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0356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97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57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3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4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67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1.xml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2.xml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3.xml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4.xml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5.xml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1" Type="http://schemas.microsoft.com/office/2007/relationships/media" Target="../media/media3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png"/><Relationship Id="rId10" Type="http://schemas.openxmlformats.org/officeDocument/2006/relationships/audio" Target="../media/audio5.wav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 smtClean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 smtClean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  <a:endParaRPr lang="en-US" altLang="zh-CN" sz="4267" b="1" kern="0" dirty="0">
              <a:ln>
                <a:solidFill>
                  <a:srgbClr val="CCB1FE">
                    <a:lumMod val="5000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SVN-Whimsy" panose="02040603050506020204" pitchFamily="18" charset="0"/>
              <a:ea typeface="Microsoft YaHei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55919"/>
          <a:stretch/>
        </p:blipFill>
        <p:spPr>
          <a:xfrm>
            <a:off x="2457363" y="2277302"/>
            <a:ext cx="73339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8920480"/>
              <a:gd name="connsiteY0" fmla="*/ 0 h 583565"/>
              <a:gd name="connsiteX1" fmla="*/ 686191 w 8920480"/>
              <a:gd name="connsiteY1" fmla="*/ 0 h 583565"/>
              <a:gd name="connsiteX2" fmla="*/ 1104767 w 8920480"/>
              <a:gd name="connsiteY2" fmla="*/ 0 h 583565"/>
              <a:gd name="connsiteX3" fmla="*/ 1969368 w 8920480"/>
              <a:gd name="connsiteY3" fmla="*/ 0 h 583565"/>
              <a:gd name="connsiteX4" fmla="*/ 2477149 w 8920480"/>
              <a:gd name="connsiteY4" fmla="*/ 0 h 583565"/>
              <a:gd name="connsiteX5" fmla="*/ 2984930 w 8920480"/>
              <a:gd name="connsiteY5" fmla="*/ 0 h 583565"/>
              <a:gd name="connsiteX6" fmla="*/ 3849530 w 8920480"/>
              <a:gd name="connsiteY6" fmla="*/ 0 h 583565"/>
              <a:gd name="connsiteX7" fmla="*/ 4357311 w 8920480"/>
              <a:gd name="connsiteY7" fmla="*/ 0 h 583565"/>
              <a:gd name="connsiteX8" fmla="*/ 4865093 w 8920480"/>
              <a:gd name="connsiteY8" fmla="*/ 0 h 583565"/>
              <a:gd name="connsiteX9" fmla="*/ 5640488 w 8920480"/>
              <a:gd name="connsiteY9" fmla="*/ 0 h 583565"/>
              <a:gd name="connsiteX10" fmla="*/ 6237474 w 8920480"/>
              <a:gd name="connsiteY10" fmla="*/ 0 h 583565"/>
              <a:gd name="connsiteX11" fmla="*/ 7012870 w 8920480"/>
              <a:gd name="connsiteY11" fmla="*/ 0 h 583565"/>
              <a:gd name="connsiteX12" fmla="*/ 7520651 w 8920480"/>
              <a:gd name="connsiteY12" fmla="*/ 0 h 583565"/>
              <a:gd name="connsiteX13" fmla="*/ 7939227 w 8920480"/>
              <a:gd name="connsiteY13" fmla="*/ 0 h 583565"/>
              <a:gd name="connsiteX14" fmla="*/ 8920480 w 8920480"/>
              <a:gd name="connsiteY14" fmla="*/ 0 h 583565"/>
              <a:gd name="connsiteX15" fmla="*/ 8920480 w 8920480"/>
              <a:gd name="connsiteY15" fmla="*/ 583565 h 583565"/>
              <a:gd name="connsiteX16" fmla="*/ 8234289 w 8920480"/>
              <a:gd name="connsiteY16" fmla="*/ 583565 h 583565"/>
              <a:gd name="connsiteX17" fmla="*/ 7815713 w 8920480"/>
              <a:gd name="connsiteY17" fmla="*/ 583565 h 583565"/>
              <a:gd name="connsiteX18" fmla="*/ 7307932 w 8920480"/>
              <a:gd name="connsiteY18" fmla="*/ 583565 h 583565"/>
              <a:gd name="connsiteX19" fmla="*/ 6710946 w 8920480"/>
              <a:gd name="connsiteY19" fmla="*/ 583565 h 583565"/>
              <a:gd name="connsiteX20" fmla="*/ 5846345 w 8920480"/>
              <a:gd name="connsiteY20" fmla="*/ 583565 h 583565"/>
              <a:gd name="connsiteX21" fmla="*/ 5249359 w 8920480"/>
              <a:gd name="connsiteY21" fmla="*/ 583565 h 583565"/>
              <a:gd name="connsiteX22" fmla="*/ 4384759 w 8920480"/>
              <a:gd name="connsiteY22" fmla="*/ 583565 h 583565"/>
              <a:gd name="connsiteX23" fmla="*/ 3876978 w 8920480"/>
              <a:gd name="connsiteY23" fmla="*/ 583565 h 583565"/>
              <a:gd name="connsiteX24" fmla="*/ 3369197 w 8920480"/>
              <a:gd name="connsiteY24" fmla="*/ 583565 h 583565"/>
              <a:gd name="connsiteX25" fmla="*/ 2593801 w 8920480"/>
              <a:gd name="connsiteY25" fmla="*/ 583565 h 583565"/>
              <a:gd name="connsiteX26" fmla="*/ 2086020 w 8920480"/>
              <a:gd name="connsiteY26" fmla="*/ 583565 h 583565"/>
              <a:gd name="connsiteX27" fmla="*/ 1399829 w 8920480"/>
              <a:gd name="connsiteY27" fmla="*/ 583565 h 583565"/>
              <a:gd name="connsiteX28" fmla="*/ 0 w 8920480"/>
              <a:gd name="connsiteY28" fmla="*/ 583565 h 583565"/>
              <a:gd name="connsiteX29" fmla="*/ 0 w 8920480"/>
              <a:gd name="connsiteY29" fmla="*/ 0 h 58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0480" h="583565" fill="none" extrusionOk="0">
                <a:moveTo>
                  <a:pt x="0" y="0"/>
                </a:moveTo>
                <a:cubicBezTo>
                  <a:pt x="195059" y="627"/>
                  <a:pt x="523188" y="-16968"/>
                  <a:pt x="686191" y="0"/>
                </a:cubicBezTo>
                <a:cubicBezTo>
                  <a:pt x="849194" y="16968"/>
                  <a:pt x="1008537" y="-17704"/>
                  <a:pt x="1104767" y="0"/>
                </a:cubicBezTo>
                <a:cubicBezTo>
                  <a:pt x="1200997" y="17704"/>
                  <a:pt x="1586753" y="25330"/>
                  <a:pt x="1969368" y="0"/>
                </a:cubicBezTo>
                <a:cubicBezTo>
                  <a:pt x="2351983" y="-25330"/>
                  <a:pt x="2256244" y="-8546"/>
                  <a:pt x="2477149" y="0"/>
                </a:cubicBezTo>
                <a:cubicBezTo>
                  <a:pt x="2698054" y="8546"/>
                  <a:pt x="2814576" y="14467"/>
                  <a:pt x="2984930" y="0"/>
                </a:cubicBezTo>
                <a:cubicBezTo>
                  <a:pt x="3155284" y="-14467"/>
                  <a:pt x="3513315" y="-9570"/>
                  <a:pt x="3849530" y="0"/>
                </a:cubicBezTo>
                <a:cubicBezTo>
                  <a:pt x="4185745" y="9570"/>
                  <a:pt x="4233901" y="21116"/>
                  <a:pt x="4357311" y="0"/>
                </a:cubicBezTo>
                <a:cubicBezTo>
                  <a:pt x="4480721" y="-21116"/>
                  <a:pt x="4744613" y="3051"/>
                  <a:pt x="4865093" y="0"/>
                </a:cubicBezTo>
                <a:cubicBezTo>
                  <a:pt x="4985573" y="-3051"/>
                  <a:pt x="5272028" y="-28269"/>
                  <a:pt x="5640488" y="0"/>
                </a:cubicBezTo>
                <a:cubicBezTo>
                  <a:pt x="6008949" y="28269"/>
                  <a:pt x="6079492" y="7853"/>
                  <a:pt x="6237474" y="0"/>
                </a:cubicBezTo>
                <a:cubicBezTo>
                  <a:pt x="6395456" y="-7853"/>
                  <a:pt x="6821507" y="-34378"/>
                  <a:pt x="7012870" y="0"/>
                </a:cubicBezTo>
                <a:cubicBezTo>
                  <a:pt x="7204233" y="34378"/>
                  <a:pt x="7406972" y="-3677"/>
                  <a:pt x="7520651" y="0"/>
                </a:cubicBezTo>
                <a:cubicBezTo>
                  <a:pt x="7634330" y="3677"/>
                  <a:pt x="7762944" y="-11339"/>
                  <a:pt x="7939227" y="0"/>
                </a:cubicBezTo>
                <a:cubicBezTo>
                  <a:pt x="8115510" y="11339"/>
                  <a:pt x="8480740" y="20414"/>
                  <a:pt x="8920480" y="0"/>
                </a:cubicBezTo>
                <a:cubicBezTo>
                  <a:pt x="8898924" y="267520"/>
                  <a:pt x="8932323" y="432840"/>
                  <a:pt x="8920480" y="583565"/>
                </a:cubicBezTo>
                <a:cubicBezTo>
                  <a:pt x="8771889" y="573433"/>
                  <a:pt x="8441993" y="575349"/>
                  <a:pt x="8234289" y="583565"/>
                </a:cubicBezTo>
                <a:cubicBezTo>
                  <a:pt x="8026585" y="591781"/>
                  <a:pt x="7998117" y="575664"/>
                  <a:pt x="7815713" y="583565"/>
                </a:cubicBezTo>
                <a:cubicBezTo>
                  <a:pt x="7633309" y="591466"/>
                  <a:pt x="7459419" y="595752"/>
                  <a:pt x="7307932" y="583565"/>
                </a:cubicBezTo>
                <a:cubicBezTo>
                  <a:pt x="7156445" y="571378"/>
                  <a:pt x="6846915" y="609586"/>
                  <a:pt x="6710946" y="583565"/>
                </a:cubicBezTo>
                <a:cubicBezTo>
                  <a:pt x="6574977" y="557544"/>
                  <a:pt x="6205781" y="598909"/>
                  <a:pt x="5846345" y="583565"/>
                </a:cubicBezTo>
                <a:cubicBezTo>
                  <a:pt x="5486909" y="568221"/>
                  <a:pt x="5402284" y="583728"/>
                  <a:pt x="5249359" y="583565"/>
                </a:cubicBezTo>
                <a:cubicBezTo>
                  <a:pt x="5096434" y="583402"/>
                  <a:pt x="4603843" y="566327"/>
                  <a:pt x="4384759" y="583565"/>
                </a:cubicBezTo>
                <a:cubicBezTo>
                  <a:pt x="4165675" y="600803"/>
                  <a:pt x="4014744" y="568468"/>
                  <a:pt x="3876978" y="583565"/>
                </a:cubicBezTo>
                <a:cubicBezTo>
                  <a:pt x="3739212" y="598662"/>
                  <a:pt x="3606195" y="585385"/>
                  <a:pt x="3369197" y="583565"/>
                </a:cubicBezTo>
                <a:cubicBezTo>
                  <a:pt x="3132199" y="581745"/>
                  <a:pt x="2813812" y="556374"/>
                  <a:pt x="2593801" y="583565"/>
                </a:cubicBezTo>
                <a:cubicBezTo>
                  <a:pt x="2373790" y="610756"/>
                  <a:pt x="2282317" y="578920"/>
                  <a:pt x="2086020" y="583565"/>
                </a:cubicBezTo>
                <a:cubicBezTo>
                  <a:pt x="1889723" y="588210"/>
                  <a:pt x="1561744" y="600250"/>
                  <a:pt x="1399829" y="583565"/>
                </a:cubicBezTo>
                <a:cubicBezTo>
                  <a:pt x="1237914" y="566880"/>
                  <a:pt x="638799" y="607736"/>
                  <a:pt x="0" y="583565"/>
                </a:cubicBezTo>
                <a:cubicBezTo>
                  <a:pt x="22980" y="368617"/>
                  <a:pt x="-26610" y="241819"/>
                  <a:pt x="0" y="0"/>
                </a:cubicBezTo>
                <a:close/>
              </a:path>
              <a:path w="8920480" h="583565" stroke="0" extrusionOk="0">
                <a:moveTo>
                  <a:pt x="0" y="0"/>
                </a:moveTo>
                <a:cubicBezTo>
                  <a:pt x="296676" y="12712"/>
                  <a:pt x="489857" y="26066"/>
                  <a:pt x="686191" y="0"/>
                </a:cubicBezTo>
                <a:cubicBezTo>
                  <a:pt x="882525" y="-26066"/>
                  <a:pt x="968297" y="20329"/>
                  <a:pt x="1104767" y="0"/>
                </a:cubicBezTo>
                <a:cubicBezTo>
                  <a:pt x="1241237" y="-20329"/>
                  <a:pt x="1686973" y="36707"/>
                  <a:pt x="1880163" y="0"/>
                </a:cubicBezTo>
                <a:cubicBezTo>
                  <a:pt x="2073353" y="-36707"/>
                  <a:pt x="2231662" y="17797"/>
                  <a:pt x="2387944" y="0"/>
                </a:cubicBezTo>
                <a:cubicBezTo>
                  <a:pt x="2544226" y="-17797"/>
                  <a:pt x="2666063" y="14745"/>
                  <a:pt x="2806520" y="0"/>
                </a:cubicBezTo>
                <a:cubicBezTo>
                  <a:pt x="2946977" y="-14745"/>
                  <a:pt x="3247181" y="-6834"/>
                  <a:pt x="3403506" y="0"/>
                </a:cubicBezTo>
                <a:cubicBezTo>
                  <a:pt x="3559831" y="6834"/>
                  <a:pt x="3678481" y="-8581"/>
                  <a:pt x="3911287" y="0"/>
                </a:cubicBezTo>
                <a:cubicBezTo>
                  <a:pt x="4144093" y="8581"/>
                  <a:pt x="4341687" y="-14855"/>
                  <a:pt x="4597478" y="0"/>
                </a:cubicBezTo>
                <a:cubicBezTo>
                  <a:pt x="4853269" y="14855"/>
                  <a:pt x="5107504" y="-32696"/>
                  <a:pt x="5283669" y="0"/>
                </a:cubicBezTo>
                <a:cubicBezTo>
                  <a:pt x="5459834" y="32696"/>
                  <a:pt x="5547801" y="14412"/>
                  <a:pt x="5702245" y="0"/>
                </a:cubicBezTo>
                <a:cubicBezTo>
                  <a:pt x="5856689" y="-14412"/>
                  <a:pt x="5976927" y="-4364"/>
                  <a:pt x="6120822" y="0"/>
                </a:cubicBezTo>
                <a:cubicBezTo>
                  <a:pt x="6264717" y="4364"/>
                  <a:pt x="6533567" y="-16252"/>
                  <a:pt x="6807012" y="0"/>
                </a:cubicBezTo>
                <a:cubicBezTo>
                  <a:pt x="7080457" y="16252"/>
                  <a:pt x="7281387" y="-10271"/>
                  <a:pt x="7671613" y="0"/>
                </a:cubicBezTo>
                <a:cubicBezTo>
                  <a:pt x="8061839" y="10271"/>
                  <a:pt x="8617356" y="4069"/>
                  <a:pt x="8920480" y="0"/>
                </a:cubicBezTo>
                <a:cubicBezTo>
                  <a:pt x="8905403" y="282410"/>
                  <a:pt x="8940830" y="331773"/>
                  <a:pt x="8920480" y="583565"/>
                </a:cubicBezTo>
                <a:cubicBezTo>
                  <a:pt x="8669976" y="588308"/>
                  <a:pt x="8580887" y="603407"/>
                  <a:pt x="8412699" y="583565"/>
                </a:cubicBezTo>
                <a:cubicBezTo>
                  <a:pt x="8244511" y="563723"/>
                  <a:pt x="7812778" y="564707"/>
                  <a:pt x="7548098" y="583565"/>
                </a:cubicBezTo>
                <a:cubicBezTo>
                  <a:pt x="7283418" y="602423"/>
                  <a:pt x="7155295" y="602211"/>
                  <a:pt x="6951112" y="583565"/>
                </a:cubicBezTo>
                <a:cubicBezTo>
                  <a:pt x="6746929" y="564919"/>
                  <a:pt x="6681718" y="597818"/>
                  <a:pt x="6443331" y="583565"/>
                </a:cubicBezTo>
                <a:cubicBezTo>
                  <a:pt x="6204944" y="569312"/>
                  <a:pt x="6190895" y="603651"/>
                  <a:pt x="6024755" y="583565"/>
                </a:cubicBezTo>
                <a:cubicBezTo>
                  <a:pt x="5858615" y="563479"/>
                  <a:pt x="5604299" y="596186"/>
                  <a:pt x="5338564" y="583565"/>
                </a:cubicBezTo>
                <a:cubicBezTo>
                  <a:pt x="5072829" y="570944"/>
                  <a:pt x="4707576" y="605967"/>
                  <a:pt x="4473964" y="583565"/>
                </a:cubicBezTo>
                <a:cubicBezTo>
                  <a:pt x="4240352" y="561163"/>
                  <a:pt x="3967955" y="580304"/>
                  <a:pt x="3787773" y="583565"/>
                </a:cubicBezTo>
                <a:cubicBezTo>
                  <a:pt x="3607591" y="586826"/>
                  <a:pt x="3360094" y="553747"/>
                  <a:pt x="3012377" y="583565"/>
                </a:cubicBezTo>
                <a:cubicBezTo>
                  <a:pt x="2664660" y="613383"/>
                  <a:pt x="2695914" y="571907"/>
                  <a:pt x="2504596" y="583565"/>
                </a:cubicBezTo>
                <a:cubicBezTo>
                  <a:pt x="2313278" y="595223"/>
                  <a:pt x="1968450" y="555164"/>
                  <a:pt x="1818406" y="583565"/>
                </a:cubicBezTo>
                <a:cubicBezTo>
                  <a:pt x="1668362" y="611967"/>
                  <a:pt x="1509861" y="575481"/>
                  <a:pt x="1399829" y="583565"/>
                </a:cubicBezTo>
                <a:cubicBezTo>
                  <a:pt x="1289797" y="591649"/>
                  <a:pt x="1005222" y="587474"/>
                  <a:pt x="892048" y="583565"/>
                </a:cubicBezTo>
                <a:cubicBezTo>
                  <a:pt x="778874" y="579656"/>
                  <a:pt x="317924" y="564442"/>
                  <a:pt x="0" y="583565"/>
                </a:cubicBezTo>
                <a:cubicBezTo>
                  <a:pt x="10727" y="348887"/>
                  <a:pt x="-26897" y="167782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8955915"/>
              <a:gd name="connsiteY0" fmla="*/ 0 h 829945"/>
              <a:gd name="connsiteX1" fmla="*/ 688917 w 8955915"/>
              <a:gd name="connsiteY1" fmla="*/ 0 h 829945"/>
              <a:gd name="connsiteX2" fmla="*/ 1109156 w 8955915"/>
              <a:gd name="connsiteY2" fmla="*/ 0 h 829945"/>
              <a:gd name="connsiteX3" fmla="*/ 1708513 w 8955915"/>
              <a:gd name="connsiteY3" fmla="*/ 0 h 829945"/>
              <a:gd name="connsiteX4" fmla="*/ 2486989 w 8955915"/>
              <a:gd name="connsiteY4" fmla="*/ 0 h 829945"/>
              <a:gd name="connsiteX5" fmla="*/ 3086346 w 8955915"/>
              <a:gd name="connsiteY5" fmla="*/ 0 h 829945"/>
              <a:gd name="connsiteX6" fmla="*/ 3775263 w 8955915"/>
              <a:gd name="connsiteY6" fmla="*/ 0 h 829945"/>
              <a:gd name="connsiteX7" fmla="*/ 4374620 w 8955915"/>
              <a:gd name="connsiteY7" fmla="*/ 0 h 829945"/>
              <a:gd name="connsiteX8" fmla="*/ 5153096 w 8955915"/>
              <a:gd name="connsiteY8" fmla="*/ 0 h 829945"/>
              <a:gd name="connsiteX9" fmla="*/ 5573335 w 8955915"/>
              <a:gd name="connsiteY9" fmla="*/ 0 h 829945"/>
              <a:gd name="connsiteX10" fmla="*/ 6083133 w 8955915"/>
              <a:gd name="connsiteY10" fmla="*/ 0 h 829945"/>
              <a:gd name="connsiteX11" fmla="*/ 6682490 w 8955915"/>
              <a:gd name="connsiteY11" fmla="*/ 0 h 829945"/>
              <a:gd name="connsiteX12" fmla="*/ 7550525 w 8955915"/>
              <a:gd name="connsiteY12" fmla="*/ 0 h 829945"/>
              <a:gd name="connsiteX13" fmla="*/ 8239442 w 8955915"/>
              <a:gd name="connsiteY13" fmla="*/ 0 h 829945"/>
              <a:gd name="connsiteX14" fmla="*/ 8955915 w 8955915"/>
              <a:gd name="connsiteY14" fmla="*/ 0 h 829945"/>
              <a:gd name="connsiteX15" fmla="*/ 8955915 w 8955915"/>
              <a:gd name="connsiteY15" fmla="*/ 406673 h 829945"/>
              <a:gd name="connsiteX16" fmla="*/ 8955915 w 8955915"/>
              <a:gd name="connsiteY16" fmla="*/ 829945 h 829945"/>
              <a:gd name="connsiteX17" fmla="*/ 8356558 w 8955915"/>
              <a:gd name="connsiteY17" fmla="*/ 829945 h 829945"/>
              <a:gd name="connsiteX18" fmla="*/ 7667641 w 8955915"/>
              <a:gd name="connsiteY18" fmla="*/ 829945 h 829945"/>
              <a:gd name="connsiteX19" fmla="*/ 7247402 w 8955915"/>
              <a:gd name="connsiteY19" fmla="*/ 829945 h 829945"/>
              <a:gd name="connsiteX20" fmla="*/ 6379367 w 8955915"/>
              <a:gd name="connsiteY20" fmla="*/ 829945 h 829945"/>
              <a:gd name="connsiteX21" fmla="*/ 5690451 w 8955915"/>
              <a:gd name="connsiteY21" fmla="*/ 829945 h 829945"/>
              <a:gd name="connsiteX22" fmla="*/ 4822416 w 8955915"/>
              <a:gd name="connsiteY22" fmla="*/ 829945 h 829945"/>
              <a:gd name="connsiteX23" fmla="*/ 4043940 w 8955915"/>
              <a:gd name="connsiteY23" fmla="*/ 829945 h 829945"/>
              <a:gd name="connsiteX24" fmla="*/ 3355024 w 8955915"/>
              <a:gd name="connsiteY24" fmla="*/ 829945 h 829945"/>
              <a:gd name="connsiteX25" fmla="*/ 2934784 w 8955915"/>
              <a:gd name="connsiteY25" fmla="*/ 829945 h 829945"/>
              <a:gd name="connsiteX26" fmla="*/ 2156309 w 8955915"/>
              <a:gd name="connsiteY26" fmla="*/ 829945 h 829945"/>
              <a:gd name="connsiteX27" fmla="*/ 1377833 w 8955915"/>
              <a:gd name="connsiteY27" fmla="*/ 829945 h 829945"/>
              <a:gd name="connsiteX28" fmla="*/ 957594 w 8955915"/>
              <a:gd name="connsiteY28" fmla="*/ 829945 h 829945"/>
              <a:gd name="connsiteX29" fmla="*/ 0 w 8955915"/>
              <a:gd name="connsiteY29" fmla="*/ 829945 h 829945"/>
              <a:gd name="connsiteX30" fmla="*/ 0 w 8955915"/>
              <a:gd name="connsiteY30" fmla="*/ 423272 h 829945"/>
              <a:gd name="connsiteX31" fmla="*/ 0 w 8955915"/>
              <a:gd name="connsiteY31" fmla="*/ 0 h 82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55915" h="829945" fill="none" extrusionOk="0">
                <a:moveTo>
                  <a:pt x="0" y="0"/>
                </a:moveTo>
                <a:cubicBezTo>
                  <a:pt x="279106" y="19380"/>
                  <a:pt x="501250" y="19956"/>
                  <a:pt x="688917" y="0"/>
                </a:cubicBezTo>
                <a:cubicBezTo>
                  <a:pt x="876584" y="-19956"/>
                  <a:pt x="979918" y="-13960"/>
                  <a:pt x="1109156" y="0"/>
                </a:cubicBezTo>
                <a:cubicBezTo>
                  <a:pt x="1238394" y="13960"/>
                  <a:pt x="1515393" y="-13932"/>
                  <a:pt x="1708513" y="0"/>
                </a:cubicBezTo>
                <a:cubicBezTo>
                  <a:pt x="1901633" y="13932"/>
                  <a:pt x="2321979" y="21248"/>
                  <a:pt x="2486989" y="0"/>
                </a:cubicBezTo>
                <a:cubicBezTo>
                  <a:pt x="2651999" y="-21248"/>
                  <a:pt x="2833697" y="-24324"/>
                  <a:pt x="3086346" y="0"/>
                </a:cubicBezTo>
                <a:cubicBezTo>
                  <a:pt x="3338995" y="24324"/>
                  <a:pt x="3603122" y="17588"/>
                  <a:pt x="3775263" y="0"/>
                </a:cubicBezTo>
                <a:cubicBezTo>
                  <a:pt x="3947404" y="-17588"/>
                  <a:pt x="4104573" y="-4288"/>
                  <a:pt x="4374620" y="0"/>
                </a:cubicBezTo>
                <a:cubicBezTo>
                  <a:pt x="4644667" y="4288"/>
                  <a:pt x="4921478" y="11874"/>
                  <a:pt x="5153096" y="0"/>
                </a:cubicBezTo>
                <a:cubicBezTo>
                  <a:pt x="5384714" y="-11874"/>
                  <a:pt x="5445184" y="6325"/>
                  <a:pt x="5573335" y="0"/>
                </a:cubicBezTo>
                <a:cubicBezTo>
                  <a:pt x="5701486" y="-6325"/>
                  <a:pt x="5843574" y="-11656"/>
                  <a:pt x="6083133" y="0"/>
                </a:cubicBezTo>
                <a:cubicBezTo>
                  <a:pt x="6322692" y="11656"/>
                  <a:pt x="6483123" y="25307"/>
                  <a:pt x="6682490" y="0"/>
                </a:cubicBezTo>
                <a:cubicBezTo>
                  <a:pt x="6881857" y="-25307"/>
                  <a:pt x="7161773" y="33771"/>
                  <a:pt x="7550525" y="0"/>
                </a:cubicBezTo>
                <a:cubicBezTo>
                  <a:pt x="7939278" y="-33771"/>
                  <a:pt x="7960013" y="-14402"/>
                  <a:pt x="8239442" y="0"/>
                </a:cubicBezTo>
                <a:cubicBezTo>
                  <a:pt x="8518871" y="14402"/>
                  <a:pt x="8679186" y="-25549"/>
                  <a:pt x="8955915" y="0"/>
                </a:cubicBezTo>
                <a:cubicBezTo>
                  <a:pt x="8972985" y="83178"/>
                  <a:pt x="8938376" y="309068"/>
                  <a:pt x="8955915" y="406673"/>
                </a:cubicBezTo>
                <a:cubicBezTo>
                  <a:pt x="8973454" y="504278"/>
                  <a:pt x="8955834" y="629437"/>
                  <a:pt x="8955915" y="829945"/>
                </a:cubicBezTo>
                <a:cubicBezTo>
                  <a:pt x="8696240" y="849523"/>
                  <a:pt x="8535669" y="829585"/>
                  <a:pt x="8356558" y="829945"/>
                </a:cubicBezTo>
                <a:cubicBezTo>
                  <a:pt x="8177447" y="830305"/>
                  <a:pt x="7950244" y="856980"/>
                  <a:pt x="7667641" y="829945"/>
                </a:cubicBezTo>
                <a:cubicBezTo>
                  <a:pt x="7385038" y="802910"/>
                  <a:pt x="7414459" y="827319"/>
                  <a:pt x="7247402" y="829945"/>
                </a:cubicBezTo>
                <a:cubicBezTo>
                  <a:pt x="7080345" y="832571"/>
                  <a:pt x="6678690" y="809837"/>
                  <a:pt x="6379367" y="829945"/>
                </a:cubicBezTo>
                <a:cubicBezTo>
                  <a:pt x="6080045" y="850053"/>
                  <a:pt x="5944253" y="811626"/>
                  <a:pt x="5690451" y="829945"/>
                </a:cubicBezTo>
                <a:cubicBezTo>
                  <a:pt x="5436649" y="848264"/>
                  <a:pt x="5174066" y="864518"/>
                  <a:pt x="4822416" y="829945"/>
                </a:cubicBezTo>
                <a:cubicBezTo>
                  <a:pt x="4470766" y="795372"/>
                  <a:pt x="4311789" y="815893"/>
                  <a:pt x="4043940" y="829945"/>
                </a:cubicBezTo>
                <a:cubicBezTo>
                  <a:pt x="3776091" y="843997"/>
                  <a:pt x="3647353" y="808574"/>
                  <a:pt x="3355024" y="829945"/>
                </a:cubicBezTo>
                <a:cubicBezTo>
                  <a:pt x="3062695" y="851316"/>
                  <a:pt x="3085275" y="810484"/>
                  <a:pt x="2934784" y="829945"/>
                </a:cubicBezTo>
                <a:cubicBezTo>
                  <a:pt x="2784293" y="849406"/>
                  <a:pt x="2453250" y="809067"/>
                  <a:pt x="2156309" y="829945"/>
                </a:cubicBezTo>
                <a:cubicBezTo>
                  <a:pt x="1859368" y="850823"/>
                  <a:pt x="1662272" y="795738"/>
                  <a:pt x="1377833" y="829945"/>
                </a:cubicBezTo>
                <a:cubicBezTo>
                  <a:pt x="1093394" y="864152"/>
                  <a:pt x="1066823" y="832514"/>
                  <a:pt x="957594" y="829945"/>
                </a:cubicBezTo>
                <a:cubicBezTo>
                  <a:pt x="848365" y="827376"/>
                  <a:pt x="276395" y="837240"/>
                  <a:pt x="0" y="829945"/>
                </a:cubicBezTo>
                <a:cubicBezTo>
                  <a:pt x="14724" y="636030"/>
                  <a:pt x="15923" y="604784"/>
                  <a:pt x="0" y="423272"/>
                </a:cubicBezTo>
                <a:cubicBezTo>
                  <a:pt x="-15923" y="241760"/>
                  <a:pt x="36" y="204094"/>
                  <a:pt x="0" y="0"/>
                </a:cubicBezTo>
                <a:close/>
              </a:path>
              <a:path w="8955915" h="829945" stroke="0" extrusionOk="0">
                <a:moveTo>
                  <a:pt x="0" y="0"/>
                </a:moveTo>
                <a:cubicBezTo>
                  <a:pt x="282213" y="18015"/>
                  <a:pt x="408246" y="-28134"/>
                  <a:pt x="599357" y="0"/>
                </a:cubicBezTo>
                <a:cubicBezTo>
                  <a:pt x="790468" y="28134"/>
                  <a:pt x="907656" y="17624"/>
                  <a:pt x="1198715" y="0"/>
                </a:cubicBezTo>
                <a:cubicBezTo>
                  <a:pt x="1489774" y="-17624"/>
                  <a:pt x="1737919" y="-974"/>
                  <a:pt x="1887631" y="0"/>
                </a:cubicBezTo>
                <a:cubicBezTo>
                  <a:pt x="2037343" y="974"/>
                  <a:pt x="2211602" y="-2183"/>
                  <a:pt x="2307870" y="0"/>
                </a:cubicBezTo>
                <a:cubicBezTo>
                  <a:pt x="2404138" y="2183"/>
                  <a:pt x="2606028" y="8055"/>
                  <a:pt x="2728109" y="0"/>
                </a:cubicBezTo>
                <a:cubicBezTo>
                  <a:pt x="2850190" y="-8055"/>
                  <a:pt x="3154639" y="-33224"/>
                  <a:pt x="3417026" y="0"/>
                </a:cubicBezTo>
                <a:cubicBezTo>
                  <a:pt x="3679413" y="33224"/>
                  <a:pt x="3639451" y="9506"/>
                  <a:pt x="3837265" y="0"/>
                </a:cubicBezTo>
                <a:cubicBezTo>
                  <a:pt x="4035079" y="-9506"/>
                  <a:pt x="4124498" y="-1544"/>
                  <a:pt x="4257504" y="0"/>
                </a:cubicBezTo>
                <a:cubicBezTo>
                  <a:pt x="4390510" y="1544"/>
                  <a:pt x="4668646" y="14977"/>
                  <a:pt x="4856862" y="0"/>
                </a:cubicBezTo>
                <a:cubicBezTo>
                  <a:pt x="5045078" y="-14977"/>
                  <a:pt x="5188900" y="-9340"/>
                  <a:pt x="5456219" y="0"/>
                </a:cubicBezTo>
                <a:cubicBezTo>
                  <a:pt x="5723538" y="9340"/>
                  <a:pt x="5858229" y="27800"/>
                  <a:pt x="6055576" y="0"/>
                </a:cubicBezTo>
                <a:cubicBezTo>
                  <a:pt x="6252923" y="-27800"/>
                  <a:pt x="6327722" y="15332"/>
                  <a:pt x="6475815" y="0"/>
                </a:cubicBezTo>
                <a:cubicBezTo>
                  <a:pt x="6623908" y="-15332"/>
                  <a:pt x="6933032" y="-42775"/>
                  <a:pt x="7343850" y="0"/>
                </a:cubicBezTo>
                <a:cubicBezTo>
                  <a:pt x="7754668" y="42775"/>
                  <a:pt x="7614474" y="20606"/>
                  <a:pt x="7853649" y="0"/>
                </a:cubicBezTo>
                <a:cubicBezTo>
                  <a:pt x="8092824" y="-20606"/>
                  <a:pt x="8084092" y="-2189"/>
                  <a:pt x="8273888" y="0"/>
                </a:cubicBezTo>
                <a:cubicBezTo>
                  <a:pt x="8463684" y="2189"/>
                  <a:pt x="8765180" y="22978"/>
                  <a:pt x="8955915" y="0"/>
                </a:cubicBezTo>
                <a:cubicBezTo>
                  <a:pt x="8949373" y="105517"/>
                  <a:pt x="8965520" y="290354"/>
                  <a:pt x="8955915" y="406673"/>
                </a:cubicBezTo>
                <a:cubicBezTo>
                  <a:pt x="8946310" y="522992"/>
                  <a:pt x="8946745" y="641064"/>
                  <a:pt x="8955915" y="829945"/>
                </a:cubicBezTo>
                <a:cubicBezTo>
                  <a:pt x="8779500" y="809356"/>
                  <a:pt x="8469957" y="846891"/>
                  <a:pt x="8266998" y="829945"/>
                </a:cubicBezTo>
                <a:cubicBezTo>
                  <a:pt x="8064039" y="812999"/>
                  <a:pt x="7615447" y="847809"/>
                  <a:pt x="7398964" y="829945"/>
                </a:cubicBezTo>
                <a:cubicBezTo>
                  <a:pt x="7182481" y="812081"/>
                  <a:pt x="7009168" y="826466"/>
                  <a:pt x="6889165" y="829945"/>
                </a:cubicBezTo>
                <a:cubicBezTo>
                  <a:pt x="6769162" y="833424"/>
                  <a:pt x="6379636" y="841839"/>
                  <a:pt x="6200249" y="829945"/>
                </a:cubicBezTo>
                <a:cubicBezTo>
                  <a:pt x="6020862" y="818051"/>
                  <a:pt x="5802165" y="810420"/>
                  <a:pt x="5511332" y="829945"/>
                </a:cubicBezTo>
                <a:cubicBezTo>
                  <a:pt x="5220499" y="849470"/>
                  <a:pt x="5247374" y="836559"/>
                  <a:pt x="5001534" y="829945"/>
                </a:cubicBezTo>
                <a:cubicBezTo>
                  <a:pt x="4755694" y="823331"/>
                  <a:pt x="4545104" y="808409"/>
                  <a:pt x="4223058" y="829945"/>
                </a:cubicBezTo>
                <a:cubicBezTo>
                  <a:pt x="3901012" y="851481"/>
                  <a:pt x="3882248" y="850505"/>
                  <a:pt x="3713260" y="829945"/>
                </a:cubicBezTo>
                <a:cubicBezTo>
                  <a:pt x="3544272" y="809385"/>
                  <a:pt x="3429066" y="831229"/>
                  <a:pt x="3293021" y="829945"/>
                </a:cubicBezTo>
                <a:cubicBezTo>
                  <a:pt x="3156976" y="828661"/>
                  <a:pt x="2750469" y="840853"/>
                  <a:pt x="2604105" y="829945"/>
                </a:cubicBezTo>
                <a:cubicBezTo>
                  <a:pt x="2457741" y="819037"/>
                  <a:pt x="2195947" y="834024"/>
                  <a:pt x="1915188" y="829945"/>
                </a:cubicBezTo>
                <a:cubicBezTo>
                  <a:pt x="1634429" y="825866"/>
                  <a:pt x="1348730" y="811067"/>
                  <a:pt x="1136712" y="829945"/>
                </a:cubicBezTo>
                <a:cubicBezTo>
                  <a:pt x="924694" y="848823"/>
                  <a:pt x="827862" y="838569"/>
                  <a:pt x="716473" y="829945"/>
                </a:cubicBezTo>
                <a:cubicBezTo>
                  <a:pt x="605084" y="821321"/>
                  <a:pt x="280273" y="806948"/>
                  <a:pt x="0" y="829945"/>
                </a:cubicBezTo>
                <a:cubicBezTo>
                  <a:pt x="17618" y="725103"/>
                  <a:pt x="-8607" y="581888"/>
                  <a:pt x="0" y="423272"/>
                </a:cubicBezTo>
                <a:cubicBezTo>
                  <a:pt x="8607" y="264656"/>
                  <a:pt x="-13461" y="1517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cm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cm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8844455"/>
              <a:gd name="connsiteY0" fmla="*/ 0 h 1076325"/>
              <a:gd name="connsiteX1" fmla="*/ 768787 w 8844455"/>
              <a:gd name="connsiteY1" fmla="*/ 0 h 1076325"/>
              <a:gd name="connsiteX2" fmla="*/ 1626019 w 8844455"/>
              <a:gd name="connsiteY2" fmla="*/ 0 h 1076325"/>
              <a:gd name="connsiteX3" fmla="*/ 2217917 w 8844455"/>
              <a:gd name="connsiteY3" fmla="*/ 0 h 1076325"/>
              <a:gd name="connsiteX4" fmla="*/ 2632926 w 8844455"/>
              <a:gd name="connsiteY4" fmla="*/ 0 h 1076325"/>
              <a:gd name="connsiteX5" fmla="*/ 3401713 w 8844455"/>
              <a:gd name="connsiteY5" fmla="*/ 0 h 1076325"/>
              <a:gd name="connsiteX6" fmla="*/ 4258945 w 8844455"/>
              <a:gd name="connsiteY6" fmla="*/ 0 h 1076325"/>
              <a:gd name="connsiteX7" fmla="*/ 5027732 w 8844455"/>
              <a:gd name="connsiteY7" fmla="*/ 0 h 1076325"/>
              <a:gd name="connsiteX8" fmla="*/ 5884964 w 8844455"/>
              <a:gd name="connsiteY8" fmla="*/ 0 h 1076325"/>
              <a:gd name="connsiteX9" fmla="*/ 6299973 w 8844455"/>
              <a:gd name="connsiteY9" fmla="*/ 0 h 1076325"/>
              <a:gd name="connsiteX10" fmla="*/ 7157205 w 8844455"/>
              <a:gd name="connsiteY10" fmla="*/ 0 h 1076325"/>
              <a:gd name="connsiteX11" fmla="*/ 8014437 w 8844455"/>
              <a:gd name="connsiteY11" fmla="*/ 0 h 1076325"/>
              <a:gd name="connsiteX12" fmla="*/ 8844455 w 8844455"/>
              <a:gd name="connsiteY12" fmla="*/ 0 h 1076325"/>
              <a:gd name="connsiteX13" fmla="*/ 8844455 w 8844455"/>
              <a:gd name="connsiteY13" fmla="*/ 559689 h 1076325"/>
              <a:gd name="connsiteX14" fmla="*/ 8844455 w 8844455"/>
              <a:gd name="connsiteY14" fmla="*/ 1076325 h 1076325"/>
              <a:gd name="connsiteX15" fmla="*/ 8075668 w 8844455"/>
              <a:gd name="connsiteY15" fmla="*/ 1076325 h 1076325"/>
              <a:gd name="connsiteX16" fmla="*/ 7483770 w 8844455"/>
              <a:gd name="connsiteY16" fmla="*/ 1076325 h 1076325"/>
              <a:gd name="connsiteX17" fmla="*/ 6626538 w 8844455"/>
              <a:gd name="connsiteY17" fmla="*/ 1076325 h 1076325"/>
              <a:gd name="connsiteX18" fmla="*/ 6034640 w 8844455"/>
              <a:gd name="connsiteY18" fmla="*/ 1076325 h 1076325"/>
              <a:gd name="connsiteX19" fmla="*/ 5177408 w 8844455"/>
              <a:gd name="connsiteY19" fmla="*/ 1076325 h 1076325"/>
              <a:gd name="connsiteX20" fmla="*/ 4762399 w 8844455"/>
              <a:gd name="connsiteY20" fmla="*/ 1076325 h 1076325"/>
              <a:gd name="connsiteX21" fmla="*/ 3993612 w 8844455"/>
              <a:gd name="connsiteY21" fmla="*/ 1076325 h 1076325"/>
              <a:gd name="connsiteX22" fmla="*/ 3224824 w 8844455"/>
              <a:gd name="connsiteY22" fmla="*/ 1076325 h 1076325"/>
              <a:gd name="connsiteX23" fmla="*/ 2456037 w 8844455"/>
              <a:gd name="connsiteY23" fmla="*/ 1076325 h 1076325"/>
              <a:gd name="connsiteX24" fmla="*/ 1952584 w 8844455"/>
              <a:gd name="connsiteY24" fmla="*/ 1076325 h 1076325"/>
              <a:gd name="connsiteX25" fmla="*/ 1360685 w 8844455"/>
              <a:gd name="connsiteY25" fmla="*/ 1076325 h 1076325"/>
              <a:gd name="connsiteX26" fmla="*/ 857232 w 8844455"/>
              <a:gd name="connsiteY26" fmla="*/ 1076325 h 1076325"/>
              <a:gd name="connsiteX27" fmla="*/ 0 w 8844455"/>
              <a:gd name="connsiteY27" fmla="*/ 1076325 h 1076325"/>
              <a:gd name="connsiteX28" fmla="*/ 0 w 8844455"/>
              <a:gd name="connsiteY28" fmla="*/ 548926 h 1076325"/>
              <a:gd name="connsiteX29" fmla="*/ 0 w 8844455"/>
              <a:gd name="connsiteY29" fmla="*/ 0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44455" h="1076325" fill="none" extrusionOk="0">
                <a:moveTo>
                  <a:pt x="0" y="0"/>
                </a:moveTo>
                <a:cubicBezTo>
                  <a:pt x="166905" y="-1048"/>
                  <a:pt x="489979" y="33485"/>
                  <a:pt x="768787" y="0"/>
                </a:cubicBezTo>
                <a:cubicBezTo>
                  <a:pt x="1047595" y="-33485"/>
                  <a:pt x="1290921" y="9128"/>
                  <a:pt x="1626019" y="0"/>
                </a:cubicBezTo>
                <a:cubicBezTo>
                  <a:pt x="1961117" y="-9128"/>
                  <a:pt x="1943298" y="-26208"/>
                  <a:pt x="2217917" y="0"/>
                </a:cubicBezTo>
                <a:cubicBezTo>
                  <a:pt x="2492536" y="26208"/>
                  <a:pt x="2507061" y="19518"/>
                  <a:pt x="2632926" y="0"/>
                </a:cubicBezTo>
                <a:cubicBezTo>
                  <a:pt x="2758791" y="-19518"/>
                  <a:pt x="3144568" y="-35009"/>
                  <a:pt x="3401713" y="0"/>
                </a:cubicBezTo>
                <a:cubicBezTo>
                  <a:pt x="3658858" y="35009"/>
                  <a:pt x="4020362" y="-34444"/>
                  <a:pt x="4258945" y="0"/>
                </a:cubicBezTo>
                <a:cubicBezTo>
                  <a:pt x="4497528" y="34444"/>
                  <a:pt x="4738023" y="28600"/>
                  <a:pt x="5027732" y="0"/>
                </a:cubicBezTo>
                <a:cubicBezTo>
                  <a:pt x="5317441" y="-28600"/>
                  <a:pt x="5701416" y="2348"/>
                  <a:pt x="5884964" y="0"/>
                </a:cubicBezTo>
                <a:cubicBezTo>
                  <a:pt x="6068512" y="-2348"/>
                  <a:pt x="6194539" y="19494"/>
                  <a:pt x="6299973" y="0"/>
                </a:cubicBezTo>
                <a:cubicBezTo>
                  <a:pt x="6405407" y="-19494"/>
                  <a:pt x="6762502" y="-34255"/>
                  <a:pt x="7157205" y="0"/>
                </a:cubicBezTo>
                <a:cubicBezTo>
                  <a:pt x="7551908" y="34255"/>
                  <a:pt x="7774304" y="21641"/>
                  <a:pt x="8014437" y="0"/>
                </a:cubicBezTo>
                <a:cubicBezTo>
                  <a:pt x="8254570" y="-21641"/>
                  <a:pt x="8437919" y="24227"/>
                  <a:pt x="8844455" y="0"/>
                </a:cubicBezTo>
                <a:cubicBezTo>
                  <a:pt x="8840854" y="209443"/>
                  <a:pt x="8823746" y="352921"/>
                  <a:pt x="8844455" y="559689"/>
                </a:cubicBezTo>
                <a:cubicBezTo>
                  <a:pt x="8865164" y="766457"/>
                  <a:pt x="8824574" y="915229"/>
                  <a:pt x="8844455" y="1076325"/>
                </a:cubicBezTo>
                <a:cubicBezTo>
                  <a:pt x="8510160" y="1076261"/>
                  <a:pt x="8238964" y="1045328"/>
                  <a:pt x="8075668" y="1076325"/>
                </a:cubicBezTo>
                <a:cubicBezTo>
                  <a:pt x="7912372" y="1107322"/>
                  <a:pt x="7603114" y="1061160"/>
                  <a:pt x="7483770" y="1076325"/>
                </a:cubicBezTo>
                <a:cubicBezTo>
                  <a:pt x="7364426" y="1091490"/>
                  <a:pt x="6934651" y="1059497"/>
                  <a:pt x="6626538" y="1076325"/>
                </a:cubicBezTo>
                <a:cubicBezTo>
                  <a:pt x="6318425" y="1093153"/>
                  <a:pt x="6231029" y="1087492"/>
                  <a:pt x="6034640" y="1076325"/>
                </a:cubicBezTo>
                <a:cubicBezTo>
                  <a:pt x="5838251" y="1065158"/>
                  <a:pt x="5512446" y="1079444"/>
                  <a:pt x="5177408" y="1076325"/>
                </a:cubicBezTo>
                <a:cubicBezTo>
                  <a:pt x="4842370" y="1073206"/>
                  <a:pt x="4933442" y="1082728"/>
                  <a:pt x="4762399" y="1076325"/>
                </a:cubicBezTo>
                <a:cubicBezTo>
                  <a:pt x="4591356" y="1069922"/>
                  <a:pt x="4360075" y="1059971"/>
                  <a:pt x="3993612" y="1076325"/>
                </a:cubicBezTo>
                <a:cubicBezTo>
                  <a:pt x="3627149" y="1092679"/>
                  <a:pt x="3477647" y="1110445"/>
                  <a:pt x="3224824" y="1076325"/>
                </a:cubicBezTo>
                <a:cubicBezTo>
                  <a:pt x="2972001" y="1042205"/>
                  <a:pt x="2692470" y="1062719"/>
                  <a:pt x="2456037" y="1076325"/>
                </a:cubicBezTo>
                <a:cubicBezTo>
                  <a:pt x="2219604" y="1089931"/>
                  <a:pt x="2151097" y="1085303"/>
                  <a:pt x="1952584" y="1076325"/>
                </a:cubicBezTo>
                <a:cubicBezTo>
                  <a:pt x="1754071" y="1067347"/>
                  <a:pt x="1518994" y="1069331"/>
                  <a:pt x="1360685" y="1076325"/>
                </a:cubicBezTo>
                <a:cubicBezTo>
                  <a:pt x="1202376" y="1083319"/>
                  <a:pt x="1105408" y="1089741"/>
                  <a:pt x="857232" y="1076325"/>
                </a:cubicBezTo>
                <a:cubicBezTo>
                  <a:pt x="609056" y="1062909"/>
                  <a:pt x="396773" y="1072845"/>
                  <a:pt x="0" y="1076325"/>
                </a:cubicBezTo>
                <a:cubicBezTo>
                  <a:pt x="5745" y="915000"/>
                  <a:pt x="-13336" y="655974"/>
                  <a:pt x="0" y="548926"/>
                </a:cubicBezTo>
                <a:cubicBezTo>
                  <a:pt x="13336" y="441878"/>
                  <a:pt x="-5394" y="226470"/>
                  <a:pt x="0" y="0"/>
                </a:cubicBezTo>
                <a:close/>
              </a:path>
              <a:path w="8844455" h="1076325" stroke="0" extrusionOk="0">
                <a:moveTo>
                  <a:pt x="0" y="0"/>
                </a:moveTo>
                <a:cubicBezTo>
                  <a:pt x="162193" y="-13921"/>
                  <a:pt x="320373" y="17679"/>
                  <a:pt x="415009" y="0"/>
                </a:cubicBezTo>
                <a:cubicBezTo>
                  <a:pt x="509645" y="-17679"/>
                  <a:pt x="908992" y="-8568"/>
                  <a:pt x="1095352" y="0"/>
                </a:cubicBezTo>
                <a:cubicBezTo>
                  <a:pt x="1281712" y="8568"/>
                  <a:pt x="1739039" y="4400"/>
                  <a:pt x="1952584" y="0"/>
                </a:cubicBezTo>
                <a:cubicBezTo>
                  <a:pt x="2166129" y="-4400"/>
                  <a:pt x="2369388" y="-28392"/>
                  <a:pt x="2632926" y="0"/>
                </a:cubicBezTo>
                <a:cubicBezTo>
                  <a:pt x="2896464" y="28392"/>
                  <a:pt x="3042872" y="31637"/>
                  <a:pt x="3313269" y="0"/>
                </a:cubicBezTo>
                <a:cubicBezTo>
                  <a:pt x="3583666" y="-31637"/>
                  <a:pt x="3638490" y="-10623"/>
                  <a:pt x="3816723" y="0"/>
                </a:cubicBezTo>
                <a:cubicBezTo>
                  <a:pt x="3994956" y="10623"/>
                  <a:pt x="4267254" y="27605"/>
                  <a:pt x="4408621" y="0"/>
                </a:cubicBezTo>
                <a:cubicBezTo>
                  <a:pt x="4549988" y="-27605"/>
                  <a:pt x="4994577" y="-6129"/>
                  <a:pt x="5177408" y="0"/>
                </a:cubicBezTo>
                <a:cubicBezTo>
                  <a:pt x="5360239" y="6129"/>
                  <a:pt x="5771440" y="29335"/>
                  <a:pt x="6034640" y="0"/>
                </a:cubicBezTo>
                <a:cubicBezTo>
                  <a:pt x="6297840" y="-29335"/>
                  <a:pt x="6427459" y="1449"/>
                  <a:pt x="6538093" y="0"/>
                </a:cubicBezTo>
                <a:cubicBezTo>
                  <a:pt x="6648727" y="-1449"/>
                  <a:pt x="6853390" y="-18541"/>
                  <a:pt x="7041547" y="0"/>
                </a:cubicBezTo>
                <a:cubicBezTo>
                  <a:pt x="7229704" y="18541"/>
                  <a:pt x="7581115" y="-27711"/>
                  <a:pt x="7810334" y="0"/>
                </a:cubicBezTo>
                <a:cubicBezTo>
                  <a:pt x="8039553" y="27711"/>
                  <a:pt x="8506621" y="-39163"/>
                  <a:pt x="8844455" y="0"/>
                </a:cubicBezTo>
                <a:cubicBezTo>
                  <a:pt x="8849327" y="214451"/>
                  <a:pt x="8831803" y="381901"/>
                  <a:pt x="8844455" y="538163"/>
                </a:cubicBezTo>
                <a:cubicBezTo>
                  <a:pt x="8857107" y="694425"/>
                  <a:pt x="8818856" y="827222"/>
                  <a:pt x="8844455" y="1076325"/>
                </a:cubicBezTo>
                <a:cubicBezTo>
                  <a:pt x="8504912" y="1096642"/>
                  <a:pt x="8395587" y="1085747"/>
                  <a:pt x="8164112" y="1076325"/>
                </a:cubicBezTo>
                <a:cubicBezTo>
                  <a:pt x="7932637" y="1066903"/>
                  <a:pt x="7685078" y="1105494"/>
                  <a:pt x="7483770" y="1076325"/>
                </a:cubicBezTo>
                <a:cubicBezTo>
                  <a:pt x="7282462" y="1047156"/>
                  <a:pt x="6998040" y="1101548"/>
                  <a:pt x="6714982" y="1076325"/>
                </a:cubicBezTo>
                <a:cubicBezTo>
                  <a:pt x="6431924" y="1051102"/>
                  <a:pt x="6342376" y="1078025"/>
                  <a:pt x="6211529" y="1076325"/>
                </a:cubicBezTo>
                <a:cubicBezTo>
                  <a:pt x="6080682" y="1074625"/>
                  <a:pt x="5943109" y="1076368"/>
                  <a:pt x="5796520" y="1076325"/>
                </a:cubicBezTo>
                <a:cubicBezTo>
                  <a:pt x="5649931" y="1076282"/>
                  <a:pt x="5413942" y="1067255"/>
                  <a:pt x="5116177" y="1076325"/>
                </a:cubicBezTo>
                <a:cubicBezTo>
                  <a:pt x="4818412" y="1085395"/>
                  <a:pt x="4785723" y="1085103"/>
                  <a:pt x="4612723" y="1076325"/>
                </a:cubicBezTo>
                <a:cubicBezTo>
                  <a:pt x="4439723" y="1067547"/>
                  <a:pt x="4078152" y="1074656"/>
                  <a:pt x="3843936" y="1076325"/>
                </a:cubicBezTo>
                <a:cubicBezTo>
                  <a:pt x="3609720" y="1077994"/>
                  <a:pt x="3426853" y="1098412"/>
                  <a:pt x="3252038" y="1076325"/>
                </a:cubicBezTo>
                <a:cubicBezTo>
                  <a:pt x="3077223" y="1054238"/>
                  <a:pt x="2741108" y="1103466"/>
                  <a:pt x="2394806" y="1076325"/>
                </a:cubicBezTo>
                <a:cubicBezTo>
                  <a:pt x="2048504" y="1049184"/>
                  <a:pt x="1870185" y="1090068"/>
                  <a:pt x="1626019" y="1076325"/>
                </a:cubicBezTo>
                <a:cubicBezTo>
                  <a:pt x="1381853" y="1062582"/>
                  <a:pt x="1405897" y="1082728"/>
                  <a:pt x="1211010" y="1076325"/>
                </a:cubicBezTo>
                <a:cubicBezTo>
                  <a:pt x="1016123" y="1069922"/>
                  <a:pt x="793835" y="1075373"/>
                  <a:pt x="619112" y="1076325"/>
                </a:cubicBezTo>
                <a:cubicBezTo>
                  <a:pt x="444389" y="1077277"/>
                  <a:pt x="169863" y="1055459"/>
                  <a:pt x="0" y="1076325"/>
                </a:cubicBezTo>
                <a:cubicBezTo>
                  <a:pt x="-2583" y="869033"/>
                  <a:pt x="-26599" y="727293"/>
                  <a:pt x="0" y="516636"/>
                </a:cubicBezTo>
                <a:cubicBezTo>
                  <a:pt x="26599" y="305979"/>
                  <a:pt x="-1245" y="2496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2902479" y="1172907"/>
            <a:ext cx="6266227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44"/>
          <p:cNvSpPr txBox="1">
            <a:spLocks noGrp="1"/>
          </p:cNvSpPr>
          <p:nvPr>
            <p:ph type="title"/>
          </p:nvPr>
        </p:nvSpPr>
        <p:spPr>
          <a:xfrm>
            <a:off x="4201543" y="1260092"/>
            <a:ext cx="3591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Trò chơi</a:t>
            </a: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9556209" y="2660006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68074" y="4873141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1163219" y="36155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oogle Shape;1203;p44"/>
          <p:cNvGrpSpPr/>
          <p:nvPr/>
        </p:nvGrpSpPr>
        <p:grpSpPr>
          <a:xfrm>
            <a:off x="9557055" y="2660006"/>
            <a:ext cx="1056943" cy="937207"/>
            <a:chOff x="3725850" y="3874550"/>
            <a:chExt cx="232875" cy="206500"/>
          </a:xfrm>
        </p:grpSpPr>
        <p:sp>
          <p:nvSpPr>
            <p:cNvPr id="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1210;p44"/>
          <p:cNvGrpSpPr/>
          <p:nvPr/>
        </p:nvGrpSpPr>
        <p:grpSpPr>
          <a:xfrm>
            <a:off x="1164066" y="3615548"/>
            <a:ext cx="1232509" cy="1336825"/>
            <a:chOff x="4427950" y="2495000"/>
            <a:chExt cx="259250" cy="281200"/>
          </a:xfrm>
        </p:grpSpPr>
        <p:sp>
          <p:nvSpPr>
            <p:cNvPr id="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9CA7519-35CD-454F-83FD-A3CD690D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661" y="3288259"/>
            <a:ext cx="5880955" cy="29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5" y="1076206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4445685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4496693" y="1644464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632" y="368300"/>
            <a:ext cx="8983345" cy="155321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1:</a:t>
            </a: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 giá trị biểu thức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với m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260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Arial" panose="020B0604020202020204"/>
                <a:sym typeface="+mn-ea"/>
              </a:rPr>
              <a:t>250</a:t>
            </a:r>
            <a:endParaRPr lang="en-US" sz="3600" kern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065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2: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vi-VN" altLang="en-US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+ 370 </a:t>
            </a:r>
            <a:r>
              <a:rPr lang="en-US" altLang="en-US" sz="3600" b="1" kern="0" dirty="0" err="1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 30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430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420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4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400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2" y="43435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410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703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3:</a:t>
            </a:r>
            <a:r>
              <a:rPr lang="en-US" sz="3600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 án nào là giá trị </a:t>
            </a:r>
            <a:endParaRPr lang="en-US" altLang="en-US" sz="3600" b="1" kern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biểu thức 873 – n với n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973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883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863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773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5962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4: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36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với c = 225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33155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54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03060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405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 smtClea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5 : 225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8775" y="460848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72591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212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5:</a:t>
            </a:r>
            <a:r>
              <a:rPr lang="en-US" sz="3600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án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873 – n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 = 70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823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813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803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747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6185"/>
          <a:stretch/>
        </p:blipFill>
        <p:spPr>
          <a:xfrm>
            <a:off x="3485054" y="2036260"/>
            <a:ext cx="522189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6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ái Đất Này Là Của Chúng Mình - Nhạc Thiếu Nhi Vui Nhộn Hay Nhất LU VÀ B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6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 smtClean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59100" y="567690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8915400"/>
              <a:gd name="connsiteY0" fmla="*/ 0 h 1241425"/>
              <a:gd name="connsiteX1" fmla="*/ 596646 w 8915400"/>
              <a:gd name="connsiteY1" fmla="*/ 0 h 1241425"/>
              <a:gd name="connsiteX2" fmla="*/ 1371600 w 8915400"/>
              <a:gd name="connsiteY2" fmla="*/ 0 h 1241425"/>
              <a:gd name="connsiteX3" fmla="*/ 1879092 w 8915400"/>
              <a:gd name="connsiteY3" fmla="*/ 0 h 1241425"/>
              <a:gd name="connsiteX4" fmla="*/ 2475738 w 8915400"/>
              <a:gd name="connsiteY4" fmla="*/ 0 h 1241425"/>
              <a:gd name="connsiteX5" fmla="*/ 3339846 w 8915400"/>
              <a:gd name="connsiteY5" fmla="*/ 0 h 1241425"/>
              <a:gd name="connsiteX6" fmla="*/ 4203954 w 8915400"/>
              <a:gd name="connsiteY6" fmla="*/ 0 h 1241425"/>
              <a:gd name="connsiteX7" fmla="*/ 5068062 w 8915400"/>
              <a:gd name="connsiteY7" fmla="*/ 0 h 1241425"/>
              <a:gd name="connsiteX8" fmla="*/ 5753862 w 8915400"/>
              <a:gd name="connsiteY8" fmla="*/ 0 h 1241425"/>
              <a:gd name="connsiteX9" fmla="*/ 6439662 w 8915400"/>
              <a:gd name="connsiteY9" fmla="*/ 0 h 1241425"/>
              <a:gd name="connsiteX10" fmla="*/ 7303770 w 8915400"/>
              <a:gd name="connsiteY10" fmla="*/ 0 h 1241425"/>
              <a:gd name="connsiteX11" fmla="*/ 7989570 w 8915400"/>
              <a:gd name="connsiteY11" fmla="*/ 0 h 1241425"/>
              <a:gd name="connsiteX12" fmla="*/ 8915400 w 8915400"/>
              <a:gd name="connsiteY12" fmla="*/ 0 h 1241425"/>
              <a:gd name="connsiteX13" fmla="*/ 8915400 w 8915400"/>
              <a:gd name="connsiteY13" fmla="*/ 633127 h 1241425"/>
              <a:gd name="connsiteX14" fmla="*/ 8915400 w 8915400"/>
              <a:gd name="connsiteY14" fmla="*/ 1241425 h 1241425"/>
              <a:gd name="connsiteX15" fmla="*/ 8229600 w 8915400"/>
              <a:gd name="connsiteY15" fmla="*/ 1241425 h 1241425"/>
              <a:gd name="connsiteX16" fmla="*/ 7365492 w 8915400"/>
              <a:gd name="connsiteY16" fmla="*/ 1241425 h 1241425"/>
              <a:gd name="connsiteX17" fmla="*/ 6768846 w 8915400"/>
              <a:gd name="connsiteY17" fmla="*/ 1241425 h 1241425"/>
              <a:gd name="connsiteX18" fmla="*/ 6350508 w 8915400"/>
              <a:gd name="connsiteY18" fmla="*/ 1241425 h 1241425"/>
              <a:gd name="connsiteX19" fmla="*/ 5843016 w 8915400"/>
              <a:gd name="connsiteY19" fmla="*/ 1241425 h 1241425"/>
              <a:gd name="connsiteX20" fmla="*/ 5068062 w 8915400"/>
              <a:gd name="connsiteY20" fmla="*/ 1241425 h 1241425"/>
              <a:gd name="connsiteX21" fmla="*/ 4293108 w 8915400"/>
              <a:gd name="connsiteY21" fmla="*/ 1241425 h 1241425"/>
              <a:gd name="connsiteX22" fmla="*/ 3518154 w 8915400"/>
              <a:gd name="connsiteY22" fmla="*/ 1241425 h 1241425"/>
              <a:gd name="connsiteX23" fmla="*/ 2921508 w 8915400"/>
              <a:gd name="connsiteY23" fmla="*/ 1241425 h 1241425"/>
              <a:gd name="connsiteX24" fmla="*/ 2057400 w 8915400"/>
              <a:gd name="connsiteY24" fmla="*/ 1241425 h 1241425"/>
              <a:gd name="connsiteX25" fmla="*/ 1460754 w 8915400"/>
              <a:gd name="connsiteY25" fmla="*/ 1241425 h 1241425"/>
              <a:gd name="connsiteX26" fmla="*/ 864108 w 8915400"/>
              <a:gd name="connsiteY26" fmla="*/ 1241425 h 1241425"/>
              <a:gd name="connsiteX27" fmla="*/ 0 w 8915400"/>
              <a:gd name="connsiteY27" fmla="*/ 1241425 h 1241425"/>
              <a:gd name="connsiteX28" fmla="*/ 0 w 8915400"/>
              <a:gd name="connsiteY28" fmla="*/ 633127 h 1241425"/>
              <a:gd name="connsiteX29" fmla="*/ 0 w 8915400"/>
              <a:gd name="connsiteY29" fmla="*/ 0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15400" h="1241425" fill="none" extrusionOk="0">
                <a:moveTo>
                  <a:pt x="0" y="0"/>
                </a:moveTo>
                <a:cubicBezTo>
                  <a:pt x="198968" y="8310"/>
                  <a:pt x="387654" y="29650"/>
                  <a:pt x="596646" y="0"/>
                </a:cubicBezTo>
                <a:cubicBezTo>
                  <a:pt x="805638" y="-29650"/>
                  <a:pt x="1074302" y="13663"/>
                  <a:pt x="1371600" y="0"/>
                </a:cubicBezTo>
                <a:cubicBezTo>
                  <a:pt x="1668898" y="-13663"/>
                  <a:pt x="1764133" y="20910"/>
                  <a:pt x="1879092" y="0"/>
                </a:cubicBezTo>
                <a:cubicBezTo>
                  <a:pt x="1994051" y="-20910"/>
                  <a:pt x="2262511" y="-24431"/>
                  <a:pt x="2475738" y="0"/>
                </a:cubicBezTo>
                <a:cubicBezTo>
                  <a:pt x="2688965" y="24431"/>
                  <a:pt x="3005607" y="-24808"/>
                  <a:pt x="3339846" y="0"/>
                </a:cubicBezTo>
                <a:cubicBezTo>
                  <a:pt x="3674085" y="24808"/>
                  <a:pt x="3970090" y="-17248"/>
                  <a:pt x="4203954" y="0"/>
                </a:cubicBezTo>
                <a:cubicBezTo>
                  <a:pt x="4437818" y="17248"/>
                  <a:pt x="4729778" y="-8291"/>
                  <a:pt x="5068062" y="0"/>
                </a:cubicBezTo>
                <a:cubicBezTo>
                  <a:pt x="5406346" y="8291"/>
                  <a:pt x="5563361" y="-5971"/>
                  <a:pt x="5753862" y="0"/>
                </a:cubicBezTo>
                <a:cubicBezTo>
                  <a:pt x="5944363" y="5971"/>
                  <a:pt x="6175709" y="31037"/>
                  <a:pt x="6439662" y="0"/>
                </a:cubicBezTo>
                <a:cubicBezTo>
                  <a:pt x="6703615" y="-31037"/>
                  <a:pt x="7111615" y="-6897"/>
                  <a:pt x="7303770" y="0"/>
                </a:cubicBezTo>
                <a:cubicBezTo>
                  <a:pt x="7495925" y="6897"/>
                  <a:pt x="7679534" y="-34165"/>
                  <a:pt x="7989570" y="0"/>
                </a:cubicBezTo>
                <a:cubicBezTo>
                  <a:pt x="8299606" y="34165"/>
                  <a:pt x="8598670" y="7444"/>
                  <a:pt x="8915400" y="0"/>
                </a:cubicBezTo>
                <a:cubicBezTo>
                  <a:pt x="8913559" y="259459"/>
                  <a:pt x="8890234" y="390378"/>
                  <a:pt x="8915400" y="633127"/>
                </a:cubicBezTo>
                <a:cubicBezTo>
                  <a:pt x="8940566" y="875876"/>
                  <a:pt x="8936355" y="965169"/>
                  <a:pt x="8915400" y="1241425"/>
                </a:cubicBezTo>
                <a:cubicBezTo>
                  <a:pt x="8615581" y="1250614"/>
                  <a:pt x="8565484" y="1216756"/>
                  <a:pt x="8229600" y="1241425"/>
                </a:cubicBezTo>
                <a:cubicBezTo>
                  <a:pt x="7893716" y="1266094"/>
                  <a:pt x="7692571" y="1200300"/>
                  <a:pt x="7365492" y="1241425"/>
                </a:cubicBezTo>
                <a:cubicBezTo>
                  <a:pt x="7038413" y="1282550"/>
                  <a:pt x="7057879" y="1258446"/>
                  <a:pt x="6768846" y="1241425"/>
                </a:cubicBezTo>
                <a:cubicBezTo>
                  <a:pt x="6479813" y="1224404"/>
                  <a:pt x="6535563" y="1247523"/>
                  <a:pt x="6350508" y="1241425"/>
                </a:cubicBezTo>
                <a:cubicBezTo>
                  <a:pt x="6165453" y="1235327"/>
                  <a:pt x="6014147" y="1262010"/>
                  <a:pt x="5843016" y="1241425"/>
                </a:cubicBezTo>
                <a:cubicBezTo>
                  <a:pt x="5671885" y="1220840"/>
                  <a:pt x="5349550" y="1253068"/>
                  <a:pt x="5068062" y="1241425"/>
                </a:cubicBezTo>
                <a:cubicBezTo>
                  <a:pt x="4786574" y="1229782"/>
                  <a:pt x="4621165" y="1274075"/>
                  <a:pt x="4293108" y="1241425"/>
                </a:cubicBezTo>
                <a:cubicBezTo>
                  <a:pt x="3965051" y="1208775"/>
                  <a:pt x="3885001" y="1249090"/>
                  <a:pt x="3518154" y="1241425"/>
                </a:cubicBezTo>
                <a:cubicBezTo>
                  <a:pt x="3151307" y="1233760"/>
                  <a:pt x="3074733" y="1258179"/>
                  <a:pt x="2921508" y="1241425"/>
                </a:cubicBezTo>
                <a:cubicBezTo>
                  <a:pt x="2768283" y="1224671"/>
                  <a:pt x="2398109" y="1236021"/>
                  <a:pt x="2057400" y="1241425"/>
                </a:cubicBezTo>
                <a:cubicBezTo>
                  <a:pt x="1716691" y="1246829"/>
                  <a:pt x="1617033" y="1261204"/>
                  <a:pt x="1460754" y="1241425"/>
                </a:cubicBezTo>
                <a:cubicBezTo>
                  <a:pt x="1304475" y="1221646"/>
                  <a:pt x="1090059" y="1234327"/>
                  <a:pt x="864108" y="1241425"/>
                </a:cubicBezTo>
                <a:cubicBezTo>
                  <a:pt x="638157" y="1248523"/>
                  <a:pt x="385639" y="1237311"/>
                  <a:pt x="0" y="1241425"/>
                </a:cubicBezTo>
                <a:cubicBezTo>
                  <a:pt x="-15241" y="1105795"/>
                  <a:pt x="5775" y="872256"/>
                  <a:pt x="0" y="633127"/>
                </a:cubicBezTo>
                <a:cubicBezTo>
                  <a:pt x="-5775" y="393998"/>
                  <a:pt x="-26214" y="268516"/>
                  <a:pt x="0" y="0"/>
                </a:cubicBezTo>
                <a:close/>
              </a:path>
              <a:path w="8915400" h="1241425" stroke="0" extrusionOk="0">
                <a:moveTo>
                  <a:pt x="0" y="0"/>
                </a:moveTo>
                <a:cubicBezTo>
                  <a:pt x="113167" y="-12610"/>
                  <a:pt x="316460" y="-16263"/>
                  <a:pt x="507492" y="0"/>
                </a:cubicBezTo>
                <a:cubicBezTo>
                  <a:pt x="698524" y="16263"/>
                  <a:pt x="893110" y="-27321"/>
                  <a:pt x="1193292" y="0"/>
                </a:cubicBezTo>
                <a:cubicBezTo>
                  <a:pt x="1493474" y="27321"/>
                  <a:pt x="1675900" y="8200"/>
                  <a:pt x="1879092" y="0"/>
                </a:cubicBezTo>
                <a:cubicBezTo>
                  <a:pt x="2082284" y="-8200"/>
                  <a:pt x="2449530" y="-23114"/>
                  <a:pt x="2743200" y="0"/>
                </a:cubicBezTo>
                <a:cubicBezTo>
                  <a:pt x="3036870" y="23114"/>
                  <a:pt x="3238467" y="31220"/>
                  <a:pt x="3518154" y="0"/>
                </a:cubicBezTo>
                <a:cubicBezTo>
                  <a:pt x="3797841" y="-31220"/>
                  <a:pt x="3950179" y="31394"/>
                  <a:pt x="4293108" y="0"/>
                </a:cubicBezTo>
                <a:cubicBezTo>
                  <a:pt x="4636037" y="-31394"/>
                  <a:pt x="4683048" y="33565"/>
                  <a:pt x="4978908" y="0"/>
                </a:cubicBezTo>
                <a:cubicBezTo>
                  <a:pt x="5274768" y="-33565"/>
                  <a:pt x="5332068" y="-12716"/>
                  <a:pt x="5575554" y="0"/>
                </a:cubicBezTo>
                <a:cubicBezTo>
                  <a:pt x="5819040" y="12716"/>
                  <a:pt x="5890316" y="7347"/>
                  <a:pt x="5993892" y="0"/>
                </a:cubicBezTo>
                <a:cubicBezTo>
                  <a:pt x="6097468" y="-7347"/>
                  <a:pt x="6324503" y="-18585"/>
                  <a:pt x="6412230" y="0"/>
                </a:cubicBezTo>
                <a:cubicBezTo>
                  <a:pt x="6499957" y="18585"/>
                  <a:pt x="6896263" y="38399"/>
                  <a:pt x="7187184" y="0"/>
                </a:cubicBezTo>
                <a:cubicBezTo>
                  <a:pt x="7478105" y="-38399"/>
                  <a:pt x="7406991" y="-444"/>
                  <a:pt x="7605522" y="0"/>
                </a:cubicBezTo>
                <a:cubicBezTo>
                  <a:pt x="7804053" y="444"/>
                  <a:pt x="7924592" y="-12441"/>
                  <a:pt x="8023860" y="0"/>
                </a:cubicBezTo>
                <a:cubicBezTo>
                  <a:pt x="8123128" y="12441"/>
                  <a:pt x="8470873" y="-14342"/>
                  <a:pt x="8915400" y="0"/>
                </a:cubicBezTo>
                <a:cubicBezTo>
                  <a:pt x="8900054" y="139180"/>
                  <a:pt x="8939002" y="465030"/>
                  <a:pt x="8915400" y="583470"/>
                </a:cubicBezTo>
                <a:cubicBezTo>
                  <a:pt x="8891799" y="701910"/>
                  <a:pt x="8932026" y="1006640"/>
                  <a:pt x="8915400" y="1241425"/>
                </a:cubicBezTo>
                <a:cubicBezTo>
                  <a:pt x="8764882" y="1250928"/>
                  <a:pt x="8507885" y="1222450"/>
                  <a:pt x="8229600" y="1241425"/>
                </a:cubicBezTo>
                <a:cubicBezTo>
                  <a:pt x="7951315" y="1260400"/>
                  <a:pt x="7641454" y="1280958"/>
                  <a:pt x="7365492" y="1241425"/>
                </a:cubicBezTo>
                <a:cubicBezTo>
                  <a:pt x="7089530" y="1201892"/>
                  <a:pt x="7071511" y="1230325"/>
                  <a:pt x="6858000" y="1241425"/>
                </a:cubicBezTo>
                <a:cubicBezTo>
                  <a:pt x="6644489" y="1252525"/>
                  <a:pt x="6399793" y="1252055"/>
                  <a:pt x="6172200" y="1241425"/>
                </a:cubicBezTo>
                <a:cubicBezTo>
                  <a:pt x="5944607" y="1230795"/>
                  <a:pt x="5874069" y="1227212"/>
                  <a:pt x="5664708" y="1241425"/>
                </a:cubicBezTo>
                <a:cubicBezTo>
                  <a:pt x="5455347" y="1255638"/>
                  <a:pt x="5143201" y="1259099"/>
                  <a:pt x="4978908" y="1241425"/>
                </a:cubicBezTo>
                <a:cubicBezTo>
                  <a:pt x="4814615" y="1223751"/>
                  <a:pt x="4645977" y="1235517"/>
                  <a:pt x="4560570" y="1241425"/>
                </a:cubicBezTo>
                <a:cubicBezTo>
                  <a:pt x="4475163" y="1247333"/>
                  <a:pt x="4258092" y="1227683"/>
                  <a:pt x="4142232" y="1241425"/>
                </a:cubicBezTo>
                <a:cubicBezTo>
                  <a:pt x="4026372" y="1255167"/>
                  <a:pt x="3557162" y="1215317"/>
                  <a:pt x="3367278" y="1241425"/>
                </a:cubicBezTo>
                <a:cubicBezTo>
                  <a:pt x="3177394" y="1267533"/>
                  <a:pt x="2968113" y="1258512"/>
                  <a:pt x="2770632" y="1241425"/>
                </a:cubicBezTo>
                <a:cubicBezTo>
                  <a:pt x="2573151" y="1224338"/>
                  <a:pt x="2326557" y="1228204"/>
                  <a:pt x="2084832" y="1241425"/>
                </a:cubicBezTo>
                <a:cubicBezTo>
                  <a:pt x="1843107" y="1254646"/>
                  <a:pt x="1413547" y="1256062"/>
                  <a:pt x="1220724" y="1241425"/>
                </a:cubicBezTo>
                <a:cubicBezTo>
                  <a:pt x="1027901" y="1226788"/>
                  <a:pt x="911856" y="1270298"/>
                  <a:pt x="624078" y="1241425"/>
                </a:cubicBezTo>
                <a:cubicBezTo>
                  <a:pt x="336300" y="1212552"/>
                  <a:pt x="240673" y="1235958"/>
                  <a:pt x="0" y="1241425"/>
                </a:cubicBezTo>
                <a:cubicBezTo>
                  <a:pt x="-10853" y="961401"/>
                  <a:pt x="3491" y="797712"/>
                  <a:pt x="0" y="657955"/>
                </a:cubicBezTo>
                <a:cubicBezTo>
                  <a:pt x="-3491" y="518198"/>
                  <a:pt x="2223" y="23787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795174" y="242654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 smtClean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+ 1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798560" y="31292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 smtClean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+ 2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798560" y="382862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 smtClean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+ 3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 smtClean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130984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a</a:t>
            </a:r>
          </a:p>
        </p:txBody>
      </p:sp>
      <p:sp>
        <p:nvSpPr>
          <p:cNvPr id="6153" name="Text 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+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=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smtClea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463800" y="1117381"/>
            <a:ext cx="9029700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- 15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 smtClean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E0E4D35-7410-4EC2-AA10-2A481C18F505}"/>
</file>

<file path=customXml/itemProps2.xml><?xml version="1.0" encoding="utf-8"?>
<ds:datastoreItem xmlns:ds="http://schemas.openxmlformats.org/officeDocument/2006/customXml" ds:itemID="{8668D5FF-25F5-4159-BD5A-9173A6D2EA02}"/>
</file>

<file path=customXml/itemProps3.xml><?xml version="1.0" encoding="utf-8"?>
<ds:datastoreItem xmlns:ds="http://schemas.openxmlformats.org/officeDocument/2006/customXml" ds:itemID="{DC61F2E2-C4D0-4C3A-BC82-C65531D76099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943</Words>
  <Application>Microsoft Office PowerPoint</Application>
  <PresentationFormat>Widescreen</PresentationFormat>
  <Paragraphs>307</Paragraphs>
  <Slides>23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UTM Seagull</vt:lpstr>
      <vt:lpstr>UTM Azuki</vt:lpstr>
      <vt:lpstr>Raleway Thin</vt:lpstr>
      <vt:lpstr>SVN-Whimsy</vt:lpstr>
      <vt:lpstr>Raleway</vt:lpstr>
      <vt:lpstr>Times New Roman</vt:lpstr>
      <vt:lpstr>Microsoft YaHei</vt:lpstr>
      <vt:lpstr>Calibri</vt:lpstr>
      <vt:lpstr>Arial Black</vt:lpstr>
      <vt:lpstr>Arial</vt:lpstr>
      <vt:lpstr>#9Slide07 HoneyCream</vt:lpstr>
      <vt:lpstr>Cambria</vt:lpstr>
      <vt:lpstr>Gloria Hallelujah</vt:lpstr>
      <vt:lpstr>Wingdings 2</vt:lpstr>
      <vt:lpstr>SVN-Newton</vt:lpstr>
      <vt:lpstr>Team Building Class for Elementary by Slidesgo</vt:lpstr>
      <vt:lpstr>Office Theme</vt:lpstr>
      <vt:lpstr>PowerPoint Presentation</vt:lpstr>
      <vt:lpstr>KHỞI ĐỘNG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11</cp:revision>
  <dcterms:created xsi:type="dcterms:W3CDTF">2023-06-28T14:31:42Z</dcterms:created>
  <dcterms:modified xsi:type="dcterms:W3CDTF">2023-08-07T17:11:33Z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