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Masters/slideMaster2.xml" ContentType="application/vnd.openxmlformats-officedocument.presentationml.slide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Lst>
  <p:sldIdLst>
    <p:sldId id="260" r:id="rId3"/>
    <p:sldId id="257" r:id="rId4"/>
    <p:sldId id="268" r:id="rId5"/>
    <p:sldId id="267" r:id="rId6"/>
    <p:sldId id="263" r:id="rId7"/>
    <p:sldId id="258" r:id="rId8"/>
    <p:sldId id="264" r:id="rId9"/>
    <p:sldId id="265" r:id="rId10"/>
    <p:sldId id="272" r:id="rId11"/>
    <p:sldId id="259" r:id="rId12"/>
    <p:sldId id="266" r:id="rId13"/>
    <p:sldId id="270" r:id="rId14"/>
    <p:sldId id="269" r:id="rId15"/>
    <p:sldId id="271" r:id="rId16"/>
    <p:sldId id="273" r:id="rId17"/>
    <p:sldId id="274" r:id="rId18"/>
  </p:sldIdLst>
  <p:sldSz cx="12192000" cy="6858000"/>
  <p:notesSz cx="6858000" cy="9144000"/>
  <p:embeddedFontLst>
    <p:embeddedFont>
      <p:font typeface="Open Sans" panose="020B0606030504020204" pitchFamily="34" charset="0"/>
      <p:regular r:id="rId19"/>
      <p:bold r:id="rId20"/>
      <p:italic r:id="rId21"/>
      <p:boldItalic r:id="rId22"/>
    </p:embeddedFont>
    <p:embeddedFont>
      <p:font typeface="#9Slide07 HoneyCream" pitchFamily="2" charset="0"/>
      <p:regular r:id="rId23"/>
    </p:embeddedFont>
    <p:embeddedFont>
      <p:font typeface="UTM Alexander" panose="02040603050506020204" pitchFamily="18" charset="0"/>
      <p:regular r:id="rId24"/>
    </p:embeddedFont>
    <p:embeddedFont>
      <p:font typeface="#9Slide05 Fourth Medium" panose="00000600000000000000" pitchFamily="2" charset="0"/>
      <p:bold r:id="rId25"/>
    </p:embeddedFont>
    <p:embeddedFont>
      <p:font typeface="#9Slide05 Aphrodite Pro" panose="02000000000000000000" pitchFamily="2" charset="0"/>
      <p:regular r:id="rId26"/>
    </p:embeddedFont>
    <p:embeddedFont>
      <p:font typeface="SVN-Newton" panose="02040603050506020204" pitchFamily="18" charset="0"/>
      <p:regular r:id="rId27"/>
    </p:embeddedFont>
    <p:embeddedFont>
      <p:font typeface="Calibri" panose="020F0502020204030204" pitchFamily="34" charset="0"/>
      <p:regular r:id="rId28"/>
      <p:bold r:id="rId29"/>
      <p:italic r:id="rId30"/>
      <p:boldItalic r:id="rId31"/>
    </p:embeddedFont>
    <p:embeddedFont>
      <p:font typeface="UTM Avo" panose="02040603050506020204" pitchFamily="18" charset="0"/>
      <p:regular r:id="rId32"/>
      <p:bold r:id="rId33"/>
      <p:italic r:id="rId34"/>
      <p:boldItalic r:id="rId35"/>
    </p:embeddedFont>
    <p:embeddedFont>
      <p:font typeface="UTM Seagull" panose="02040603050506020204" pitchFamily="18" charset="0"/>
      <p:bold r:id="rId36"/>
      <p:boldItalic r:id="rId37"/>
    </p:embeddedFont>
    <p:embeddedFont>
      <p:font typeface="UTM Colossalis" panose="02040603050506020204" pitchFamily="18" charset="0"/>
      <p:regular r:id="rId38"/>
    </p:embeddedFont>
    <p:embeddedFont>
      <p:font typeface="UTM Mother" panose="02040603050506020204" pitchFamily="18" charset="0"/>
      <p:regular r:id="rId39"/>
    </p:embeddedFont>
    <p:embeddedFont>
      <p:font typeface="UTM Guanine" panose="02040603050506020204" pitchFamily="18" charset="0"/>
      <p:regular r:id="rId40"/>
    </p:embeddedFont>
    <p:embeddedFont>
      <p:font typeface="#9Slide05 Pattaya" panose="00000500000000000000" pitchFamily="2" charset="-34"/>
      <p:regular r:id="rId41"/>
    </p:embeddedFont>
    <p:embeddedFont>
      <p:font typeface="UTM Azuki" panose="02040603050506020204" pitchFamily="18" charset="0"/>
      <p:regular r:id="rId42"/>
    </p:embeddedFont>
    <p:embeddedFont>
      <p:font typeface="宋体" panose="02010600030101010101" pitchFamily="2" charset="-122"/>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006699"/>
    <a:srgbClr val="00CC00"/>
    <a:srgbClr val="33CC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5" d="100"/>
          <a:sy n="75" d="100"/>
        </p:scale>
        <p:origin x="1075"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1.fntdata"/><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49"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theme" Target="theme/theme1.xml"/><Relationship Id="rId20" Type="http://schemas.openxmlformats.org/officeDocument/2006/relationships/font" Target="fonts/font2.fntdata"/><Relationship Id="rId41"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914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8/8/2023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00058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CB496-B064-1976-8A73-F5C96C8179F1}"/>
              </a:ext>
            </a:extLst>
          </p:cNvPr>
          <p:cNvSpPr txBox="1">
            <a:spLocks/>
          </p:cNvSpPr>
          <p:nvPr userDrawn="1"/>
        </p:nvSpPr>
        <p:spPr>
          <a:xfrm>
            <a:off x="9891544" y="-476716"/>
            <a:ext cx="2888112" cy="1073005"/>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2186247" y="-194947"/>
            <a:ext cx="2186247" cy="2317405"/>
          </a:xfrm>
          <a:prstGeom prst="rect">
            <a:avLst/>
          </a:prstGeom>
        </p:spPr>
      </p:pic>
    </p:spTree>
    <p:extLst>
      <p:ext uri="{BB962C8B-B14F-4D97-AF65-F5344CB8AC3E}">
        <p14:creationId xmlns:p14="http://schemas.microsoft.com/office/powerpoint/2010/main" val="3998039891"/>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pic>
        <p:nvPicPr>
          <p:cNvPr id="23" name="Picture 2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7" y="-194947"/>
            <a:ext cx="2186247" cy="2317405"/>
          </a:xfrm>
          <a:prstGeom prst="rect">
            <a:avLst/>
          </a:prstGeom>
        </p:spPr>
      </p:pic>
    </p:spTree>
    <p:extLst>
      <p:ext uri="{BB962C8B-B14F-4D97-AF65-F5344CB8AC3E}">
        <p14:creationId xmlns:p14="http://schemas.microsoft.com/office/powerpoint/2010/main" val="1804979293"/>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33.png"/><Relationship Id="rId4" Type="http://schemas.openxmlformats.org/officeDocument/2006/relationships/image" Target="../media/image10.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5.png"/><Relationship Id="rId7" Type="http://schemas.openxmlformats.org/officeDocument/2006/relationships/image" Target="../media/image11.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1.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0.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3.png"/><Relationship Id="rId10" Type="http://schemas.openxmlformats.org/officeDocument/2006/relationships/image" Target="../media/image24.jpeg"/><Relationship Id="rId4" Type="http://schemas.openxmlformats.org/officeDocument/2006/relationships/image" Target="../media/image12.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9.png"/><Relationship Id="rId7"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7437971" y="3321408"/>
            <a:ext cx="6072142" cy="3590855"/>
          </a:xfrm>
          <a:prstGeom prst="rect">
            <a:avLst/>
          </a:prstGeom>
        </p:spPr>
      </p:pic>
      <p:pic>
        <p:nvPicPr>
          <p:cNvPr id="2"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70041">
            <a:off x="7613965" y="323239"/>
            <a:ext cx="1119146" cy="14548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144" y="1592624"/>
            <a:ext cx="1335972" cy="10977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6585" y="2584527"/>
            <a:ext cx="1335972" cy="10977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050" y="2791951"/>
            <a:ext cx="1335972" cy="1097776"/>
          </a:xfrm>
          <a:prstGeom prst="rect">
            <a:avLst/>
          </a:prstGeom>
        </p:spPr>
      </p:pic>
      <p:pic>
        <p:nvPicPr>
          <p:cNvPr id="6" name="图片 6"/>
          <p:cNvPicPr>
            <a:picLocks noChangeAspect="1"/>
          </p:cNvPicPr>
          <p:nvPr/>
        </p:nvPicPr>
        <p:blipFill rotWithShape="1">
          <a:blip r:embed="rId5">
            <a:extLst>
              <a:ext uri="{28A0092B-C50C-407E-A947-70E740481C1C}">
                <a14:useLocalDpi xmlns:a14="http://schemas.microsoft.com/office/drawing/2010/main" val="0"/>
              </a:ext>
            </a:extLst>
          </a:blip>
          <a:srcRect l="27132" t="13704" r="45735" b="67037"/>
          <a:stretch/>
        </p:blipFill>
        <p:spPr>
          <a:xfrm>
            <a:off x="1349812" y="657225"/>
            <a:ext cx="2480974" cy="990600"/>
          </a:xfrm>
          <a:prstGeom prst="rect">
            <a:avLst/>
          </a:prstGeom>
        </p:spPr>
      </p:pic>
      <p:pic>
        <p:nvPicPr>
          <p:cNvPr id="7"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082767">
            <a:off x="151916" y="-207699"/>
            <a:ext cx="1978013" cy="2177198"/>
          </a:xfrm>
          <a:prstGeom prst="rect">
            <a:avLst/>
          </a:prstGeom>
        </p:spPr>
      </p:pic>
      <p:pic>
        <p:nvPicPr>
          <p:cNvPr id="8" name="图片 6"/>
          <p:cNvPicPr>
            <a:picLocks noChangeAspect="1"/>
          </p:cNvPicPr>
          <p:nvPr/>
        </p:nvPicPr>
        <p:blipFill rotWithShape="1">
          <a:blip r:embed="rId5">
            <a:extLst>
              <a:ext uri="{28A0092B-C50C-407E-A947-70E740481C1C}">
                <a14:useLocalDpi xmlns:a14="http://schemas.microsoft.com/office/drawing/2010/main" val="0"/>
              </a:ext>
            </a:extLst>
          </a:blip>
          <a:srcRect l="27132" t="13704" r="45735" b="67037"/>
          <a:stretch/>
        </p:blipFill>
        <p:spPr>
          <a:xfrm>
            <a:off x="4299096" y="114305"/>
            <a:ext cx="2480974" cy="990600"/>
          </a:xfrm>
          <a:prstGeom prst="rect">
            <a:avLst/>
          </a:prstGeom>
        </p:spPr>
      </p:pic>
      <p:pic>
        <p:nvPicPr>
          <p:cNvPr id="9"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10486707" y="-22516"/>
            <a:ext cx="1705293" cy="86677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0935" y="-422137"/>
            <a:ext cx="2666215" cy="2674344"/>
          </a:xfrm>
          <a:prstGeom prst="rect">
            <a:avLst/>
          </a:prstGeom>
        </p:spPr>
      </p:pic>
      <p:pic>
        <p:nvPicPr>
          <p:cNvPr id="11"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8989030" y="1082648"/>
            <a:ext cx="1705293" cy="866775"/>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093" y="-22516"/>
            <a:ext cx="5664435" cy="6971994"/>
          </a:xfrm>
          <a:prstGeom prst="rect">
            <a:avLst/>
          </a:prstGeom>
        </p:spPr>
      </p:pic>
      <p:pic>
        <p:nvPicPr>
          <p:cNvPr id="14" name="图片 21"/>
          <p:cNvPicPr>
            <a:picLocks noChangeAspect="1"/>
          </p:cNvPicPr>
          <p:nvPr/>
        </p:nvPicPr>
        <p:blipFill rotWithShape="1">
          <a:blip r:embed="rId10">
            <a:extLst>
              <a:ext uri="{28A0092B-C50C-407E-A947-70E740481C1C}">
                <a14:useLocalDpi xmlns:a14="http://schemas.microsoft.com/office/drawing/2010/main" val="0"/>
              </a:ext>
            </a:extLst>
          </a:blip>
          <a:srcRect t="40671" b="24053"/>
          <a:stretch/>
        </p:blipFill>
        <p:spPr>
          <a:xfrm>
            <a:off x="-60547" y="4780619"/>
            <a:ext cx="13276881" cy="2370862"/>
          </a:xfrm>
          <a:prstGeom prst="rect">
            <a:avLst/>
          </a:prstGeom>
        </p:spPr>
      </p:pic>
      <p:sp>
        <p:nvSpPr>
          <p:cNvPr id="31" name="Rectangle 30"/>
          <p:cNvSpPr/>
          <p:nvPr/>
        </p:nvSpPr>
        <p:spPr>
          <a:xfrm>
            <a:off x="3528421" y="1582404"/>
            <a:ext cx="1683474" cy="1107996"/>
          </a:xfrm>
          <a:prstGeom prst="rect">
            <a:avLst/>
          </a:prstGeom>
          <a:noFill/>
          <a:effectLst>
            <a:glow rad="228600">
              <a:schemeClr val="accent4">
                <a:satMod val="175000"/>
                <a:alpha val="40000"/>
              </a:schemeClr>
            </a:glow>
            <a:reflection blurRad="6350" stA="50000" endA="300" endPos="55000" dir="5400000" sy="-100000" algn="bl" rotWithShape="0"/>
          </a:effectLst>
          <a:scene3d>
            <a:camera prst="perspectiveFront"/>
            <a:lightRig rig="threePt" dir="t"/>
          </a:scene3d>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cap="none" spc="0" smtClean="0">
                <a:ln/>
                <a:solidFill>
                  <a:srgbClr val="FFC000"/>
                </a:solidFill>
                <a:effectLst>
                  <a:reflection blurRad="6350" stA="55000" endA="300" endPos="45500" dir="5400000" sy="-100000" algn="bl" rotWithShape="0"/>
                </a:effectLst>
                <a:latin typeface="UTM Colossalis" panose="02040603050506020204" pitchFamily="18" charset="0"/>
              </a:rPr>
              <a:t>Viết</a:t>
            </a:r>
            <a:endParaRPr lang="en-US" sz="6600" b="1" cap="none" spc="0" dirty="0">
              <a:ln/>
              <a:solidFill>
                <a:srgbClr val="FFC000"/>
              </a:solidFill>
              <a:effectLst>
                <a:reflection blurRad="6350" stA="55000" endA="300" endPos="45500" dir="5400000" sy="-100000" algn="bl" rotWithShape="0"/>
              </a:effectLst>
              <a:latin typeface="UTM Colossalis" panose="02040603050506020204" pitchFamily="18" charset="0"/>
            </a:endParaRPr>
          </a:p>
        </p:txBody>
      </p:sp>
      <p:pic>
        <p:nvPicPr>
          <p:cNvPr id="32" name="Picture 31">
            <a:extLst>
              <a:ext uri="{FF2B5EF4-FFF2-40B4-BE49-F238E27FC236}">
                <a16:creationId xmlns:a16="http://schemas.microsoft.com/office/drawing/2014/main" id="{416AA52A-2568-3B14-1382-2943F1A7FFD1}"/>
              </a:ext>
            </a:extLst>
          </p:cNvPr>
          <p:cNvPicPr>
            <a:picLocks noChangeAspect="1"/>
          </p:cNvPicPr>
          <p:nvPr/>
        </p:nvPicPr>
        <p:blipFill>
          <a:blip r:embed="rId11"/>
          <a:stretch>
            <a:fillRect/>
          </a:stretch>
        </p:blipFill>
        <p:spPr>
          <a:xfrm>
            <a:off x="150125" y="-133694"/>
            <a:ext cx="1523956" cy="1508868"/>
          </a:xfrm>
          <a:prstGeom prst="rect">
            <a:avLst/>
          </a:prstGeom>
        </p:spPr>
      </p:pic>
      <p:grpSp>
        <p:nvGrpSpPr>
          <p:cNvPr id="33" name="Group 32"/>
          <p:cNvGrpSpPr/>
          <p:nvPr/>
        </p:nvGrpSpPr>
        <p:grpSpPr>
          <a:xfrm>
            <a:off x="-984203" y="890685"/>
            <a:ext cx="2811439" cy="1142873"/>
            <a:chOff x="-856880" y="1054458"/>
            <a:chExt cx="2811439" cy="1142873"/>
          </a:xfrm>
        </p:grpSpPr>
        <p:sp>
          <p:nvSpPr>
            <p:cNvPr id="34"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
          <p:nvSpPr>
            <p:cNvPr id="35"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grpSp>
      <p:sp>
        <p:nvSpPr>
          <p:cNvPr id="23" name="TextBox 22"/>
          <p:cNvSpPr txBox="1"/>
          <p:nvPr/>
        </p:nvSpPr>
        <p:spPr>
          <a:xfrm>
            <a:off x="4676315" y="5061401"/>
            <a:ext cx="3087064" cy="707886"/>
          </a:xfrm>
          <a:prstGeom prst="rect">
            <a:avLst/>
          </a:prstGeom>
          <a:noFill/>
        </p:spPr>
        <p:txBody>
          <a:bodyPr wrap="square" rtlCol="0">
            <a:spAutoFit/>
          </a:bodyPr>
          <a:lstStyle/>
          <a:p>
            <a:r>
              <a:rPr lang="en-US" sz="4000" b="1" dirty="0" smtClean="0">
                <a:latin typeface="Amazone" panose="03020702060507090A04" pitchFamily="66" charset="0"/>
              </a:rPr>
              <a:t>(</a:t>
            </a:r>
            <a:r>
              <a:rPr lang="en-US" sz="4000" b="1" dirty="0" err="1" smtClean="0">
                <a:latin typeface="Amazone" panose="03020702060507090A04" pitchFamily="66" charset="0"/>
              </a:rPr>
              <a:t>Trang</a:t>
            </a:r>
            <a:r>
              <a:rPr lang="en-US" sz="4000" b="1" dirty="0" smtClean="0">
                <a:latin typeface="Amazone" panose="03020702060507090A04" pitchFamily="66" charset="0"/>
              </a:rPr>
              <a:t> 21-22)</a:t>
            </a:r>
            <a:endParaRPr lang="en-US" sz="4000" b="1" dirty="0">
              <a:latin typeface="Amazone" panose="03020702060507090A04" pitchFamily="66" charset="0"/>
            </a:endParaRPr>
          </a:p>
        </p:txBody>
      </p:sp>
      <p:pic>
        <p:nvPicPr>
          <p:cNvPr id="16" name="Picture 15"/>
          <p:cNvPicPr>
            <a:picLocks noChangeAspect="1"/>
          </p:cNvPicPr>
          <p:nvPr/>
        </p:nvPicPr>
        <p:blipFill rotWithShape="1">
          <a:blip r:embed="rId12"/>
          <a:srcRect l="49273"/>
          <a:stretch/>
        </p:blipFill>
        <p:spPr>
          <a:xfrm>
            <a:off x="952865" y="2590922"/>
            <a:ext cx="7446900" cy="2554445"/>
          </a:xfrm>
          <a:prstGeom prst="rect">
            <a:avLst/>
          </a:prstGeom>
        </p:spPr>
      </p:pic>
    </p:spTree>
    <p:extLst>
      <p:ext uri="{BB962C8B-B14F-4D97-AF65-F5344CB8AC3E}">
        <p14:creationId xmlns:p14="http://schemas.microsoft.com/office/powerpoint/2010/main" val="47520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23" presetClass="entr" presetSubtype="36"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6*min(max(#ppt_w*#ppt_h,.3),1)-7.4)/-.7*#ppt_w"/>
                                          </p:val>
                                        </p:tav>
                                        <p:tav tm="100000">
                                          <p:val>
                                            <p:strVal val="#ppt_w"/>
                                          </p:val>
                                        </p:tav>
                                      </p:tavLst>
                                    </p:anim>
                                    <p:anim calcmode="lin" valueType="num">
                                      <p:cBhvr>
                                        <p:cTn id="24" dur="500" fill="hold"/>
                                        <p:tgtEl>
                                          <p:spTgt spid="2"/>
                                        </p:tgtEl>
                                        <p:attrNameLst>
                                          <p:attrName>ppt_h</p:attrName>
                                        </p:attrNameLst>
                                      </p:cBhvr>
                                      <p:tavLst>
                                        <p:tav tm="0">
                                          <p:val>
                                            <p:strVal val="(6*min(max(#ppt_w*#ppt_h,.3),1)-7.4)/-.7*#ppt_h"/>
                                          </p:val>
                                        </p:tav>
                                        <p:tav tm="100000">
                                          <p:val>
                                            <p:strVal val="#ppt_h"/>
                                          </p:val>
                                        </p:tav>
                                      </p:tavLst>
                                    </p:anim>
                                    <p:anim calcmode="lin" valueType="num">
                                      <p:cBhvr>
                                        <p:cTn id="25" dur="500" fill="hold"/>
                                        <p:tgtEl>
                                          <p:spTgt spid="2"/>
                                        </p:tgtEl>
                                        <p:attrNameLst>
                                          <p:attrName>ppt_x</p:attrName>
                                        </p:attrNameLst>
                                      </p:cBhvr>
                                      <p:tavLst>
                                        <p:tav tm="0">
                                          <p:val>
                                            <p:fltVal val="0.5"/>
                                          </p:val>
                                        </p:tav>
                                        <p:tav tm="100000">
                                          <p:val>
                                            <p:strVal val="#ppt_x"/>
                                          </p:val>
                                        </p:tav>
                                      </p:tavLst>
                                    </p:anim>
                                    <p:anim calcmode="lin" valueType="num">
                                      <p:cBhvr>
                                        <p:cTn id="26" dur="500" fill="hold"/>
                                        <p:tgtEl>
                                          <p:spTgt spid="2"/>
                                        </p:tgtEl>
                                        <p:attrNameLst>
                                          <p:attrName>ppt_y</p:attrName>
                                        </p:attrNameLst>
                                      </p:cBhvr>
                                      <p:tavLst>
                                        <p:tav tm="0">
                                          <p:val>
                                            <p:strVal val="1+(6*min(max(#ppt_w*#ppt_h,.3),1)-7.4)/-.7*#ppt_h/2"/>
                                          </p:val>
                                        </p:tav>
                                        <p:tav tm="100000">
                                          <p:val>
                                            <p:strVal val="#ppt_y"/>
                                          </p:val>
                                        </p:tav>
                                      </p:tavLst>
                                    </p:anim>
                                  </p:childTnLst>
                                </p:cTn>
                              </p:par>
                              <p:par>
                                <p:cTn id="27" presetID="23" presetClass="entr" presetSubtype="32"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strVal val="4*#ppt_w"/>
                                          </p:val>
                                        </p:tav>
                                        <p:tav tm="100000">
                                          <p:val>
                                            <p:strVal val="#ppt_w"/>
                                          </p:val>
                                        </p:tav>
                                      </p:tavLst>
                                    </p:anim>
                                    <p:anim calcmode="lin" valueType="num">
                                      <p:cBhvr>
                                        <p:cTn id="30" dur="500" fill="hold"/>
                                        <p:tgtEl>
                                          <p:spTgt spid="7"/>
                                        </p:tgtEl>
                                        <p:attrNameLst>
                                          <p:attrName>ppt_h</p:attrName>
                                        </p:attrNameLst>
                                      </p:cBhvr>
                                      <p:tavLst>
                                        <p:tav tm="0">
                                          <p:val>
                                            <p:strVal val="4*#ppt_h"/>
                                          </p:val>
                                        </p:tav>
                                        <p:tav tm="100000">
                                          <p:val>
                                            <p:strVal val="#ppt_h"/>
                                          </p:val>
                                        </p:tav>
                                      </p:tavLst>
                                    </p:anim>
                                  </p:childTnLst>
                                </p:cTn>
                              </p:par>
                            </p:childTnLst>
                          </p:cTn>
                        </p:par>
                        <p:par>
                          <p:cTn id="31" fill="hold">
                            <p:stCondLst>
                              <p:cond delay="500"/>
                            </p:stCondLst>
                            <p:childTnLst>
                              <p:par>
                                <p:cTn id="32" presetID="32" presetClass="emph" presetSubtype="0" repeatCount="indefinite"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par>
                                <p:cTn id="38" presetID="63" presetClass="path" presetSubtype="0" accel="50000" decel="50000" fill="hold" nodeType="withEffect">
                                  <p:stCondLst>
                                    <p:cond delay="0"/>
                                  </p:stCondLst>
                                  <p:childTnLst>
                                    <p:animMotion origin="layout" path="M 2.77778E-7 -4.07407E-6 L 0.05139 -0.00401 " pathEditMode="relative" rAng="0" ptsTypes="AA">
                                      <p:cBhvr>
                                        <p:cTn id="39" dur="4750" fill="hold"/>
                                        <p:tgtEl>
                                          <p:spTgt spid="6"/>
                                        </p:tgtEl>
                                        <p:attrNameLst>
                                          <p:attrName>ppt_x</p:attrName>
                                          <p:attrName>ppt_y</p:attrName>
                                        </p:attrNameLst>
                                      </p:cBhvr>
                                      <p:rCtr x="2569" y="-216"/>
                                    </p:animMotion>
                                  </p:childTnLst>
                                </p:cTn>
                              </p:par>
                              <p:par>
                                <p:cTn id="40" presetID="63" presetClass="path" presetSubtype="0" accel="50000" decel="50000" fill="hold" nodeType="withEffect">
                                  <p:stCondLst>
                                    <p:cond delay="0"/>
                                  </p:stCondLst>
                                  <p:childTnLst>
                                    <p:animMotion origin="layout" path="M 1.875E-6 -3.7037E-6 L 0.03737 -3.7037E-6 " pathEditMode="relative" rAng="0" ptsTypes="AA">
                                      <p:cBhvr>
                                        <p:cTn id="41" dur="4750" fill="hold"/>
                                        <p:tgtEl>
                                          <p:spTgt spid="9"/>
                                        </p:tgtEl>
                                        <p:attrNameLst>
                                          <p:attrName>ppt_x</p:attrName>
                                          <p:attrName>ppt_y</p:attrName>
                                        </p:attrNameLst>
                                      </p:cBhvr>
                                      <p:rCtr x="1862" y="0"/>
                                    </p:animMotion>
                                  </p:childTnLst>
                                </p:cTn>
                              </p:par>
                              <p:par>
                                <p:cTn id="42" presetID="63" presetClass="path" presetSubtype="0" accel="50000" decel="50000" fill="hold" nodeType="withEffect">
                                  <p:stCondLst>
                                    <p:cond delay="0"/>
                                  </p:stCondLst>
                                  <p:childTnLst>
                                    <p:animMotion origin="layout" path="M 3.125E-6 1.11111E-6 L 0.05143 -0.00394 " pathEditMode="relative" rAng="0" ptsTypes="AA">
                                      <p:cBhvr>
                                        <p:cTn id="43" dur="4750" fill="hold"/>
                                        <p:tgtEl>
                                          <p:spTgt spid="8"/>
                                        </p:tgtEl>
                                        <p:attrNameLst>
                                          <p:attrName>ppt_x</p:attrName>
                                          <p:attrName>ppt_y</p:attrName>
                                        </p:attrNameLst>
                                      </p:cBhvr>
                                      <p:rCtr x="2565" y="-208"/>
                                    </p:animMotion>
                                  </p:childTnLst>
                                </p:cTn>
                              </p:par>
                              <p:par>
                                <p:cTn id="44" presetID="63" presetClass="path" presetSubtype="0" accel="50000" decel="50000" fill="hold" nodeType="withEffect">
                                  <p:stCondLst>
                                    <p:cond delay="0"/>
                                  </p:stCondLst>
                                  <p:childTnLst>
                                    <p:animMotion origin="layout" path="M -1.45833E-6 -4.81481E-6 L 0.03737 -4.81481E-6 " pathEditMode="relative" rAng="0" ptsTypes="AA">
                                      <p:cBhvr>
                                        <p:cTn id="45" dur="4750" fill="hold"/>
                                        <p:tgtEl>
                                          <p:spTgt spid="11"/>
                                        </p:tgtEl>
                                        <p:attrNameLst>
                                          <p:attrName>ppt_x</p:attrName>
                                          <p:attrName>ppt_y</p:attrName>
                                        </p:attrNameLst>
                                      </p:cBhvr>
                                      <p:rCtr x="1862" y="0"/>
                                    </p:animMotion>
                                  </p:childTnLst>
                                </p:cTn>
                              </p:par>
                              <p:par>
                                <p:cTn id="46" presetID="42"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1000" fill="hold"/>
                                        <p:tgtEl>
                                          <p:spTgt spid="15"/>
                                        </p:tgtEl>
                                        <p:attrNameLst>
                                          <p:attrName>ppt_x</p:attrName>
                                        </p:attrNameLst>
                                      </p:cBhvr>
                                      <p:tavLst>
                                        <p:tav tm="0">
                                          <p:val>
                                            <p:strVal val="1+#ppt_w/2"/>
                                          </p:val>
                                        </p:tav>
                                        <p:tav tm="100000">
                                          <p:val>
                                            <p:strVal val="#ppt_x"/>
                                          </p:val>
                                        </p:tav>
                                      </p:tavLst>
                                    </p:anim>
                                    <p:anim calcmode="lin" valueType="num">
                                      <p:cBhvr additive="base">
                                        <p:cTn id="54" dur="1000" fill="hold"/>
                                        <p:tgtEl>
                                          <p:spTgt spid="15"/>
                                        </p:tgtEl>
                                        <p:attrNameLst>
                                          <p:attrName>ppt_y</p:attrName>
                                        </p:attrNameLst>
                                      </p:cBhvr>
                                      <p:tavLst>
                                        <p:tav tm="0">
                                          <p:val>
                                            <p:strVal val="#ppt_y"/>
                                          </p:val>
                                        </p:tav>
                                        <p:tav tm="100000">
                                          <p:val>
                                            <p:strVal val="#ppt_y"/>
                                          </p:val>
                                        </p:tav>
                                      </p:tavLst>
                                    </p:anim>
                                  </p:childTnLst>
                                </p:cTn>
                              </p:par>
                              <p:par>
                                <p:cTn id="55" presetID="56" presetClass="entr" presetSubtype="0" fill="hold" grpId="0" nodeType="withEffect">
                                  <p:stCondLst>
                                    <p:cond delay="0"/>
                                  </p:stCondLst>
                                  <p:iterate type="lt">
                                    <p:tmPct val="10000"/>
                                  </p:iterate>
                                  <p:childTnLst>
                                    <p:set>
                                      <p:cBhvr>
                                        <p:cTn id="56" dur="1" fill="hold">
                                          <p:stCondLst>
                                            <p:cond delay="0"/>
                                          </p:stCondLst>
                                        </p:cTn>
                                        <p:tgtEl>
                                          <p:spTgt spid="31"/>
                                        </p:tgtEl>
                                        <p:attrNameLst>
                                          <p:attrName>style.visibility</p:attrName>
                                        </p:attrNameLst>
                                      </p:cBhvr>
                                      <p:to>
                                        <p:strVal val="visible"/>
                                      </p:to>
                                    </p:set>
                                    <p:anim by="(-#ppt_w*2)" calcmode="lin" valueType="num">
                                      <p:cBhvr rctx="PPT">
                                        <p:cTn id="57" dur="250" autoRev="1" fill="hold">
                                          <p:stCondLst>
                                            <p:cond delay="0"/>
                                          </p:stCondLst>
                                        </p:cTn>
                                        <p:tgtEl>
                                          <p:spTgt spid="31"/>
                                        </p:tgtEl>
                                        <p:attrNameLst>
                                          <p:attrName>ppt_w</p:attrName>
                                        </p:attrNameLst>
                                      </p:cBhvr>
                                    </p:anim>
                                    <p:anim by="(#ppt_w*0.50)" calcmode="lin" valueType="num">
                                      <p:cBhvr>
                                        <p:cTn id="58" dur="250" decel="50000" autoRev="1" fill="hold">
                                          <p:stCondLst>
                                            <p:cond delay="0"/>
                                          </p:stCondLst>
                                        </p:cTn>
                                        <p:tgtEl>
                                          <p:spTgt spid="31"/>
                                        </p:tgtEl>
                                        <p:attrNameLst>
                                          <p:attrName>ppt_x</p:attrName>
                                        </p:attrNameLst>
                                      </p:cBhvr>
                                    </p:anim>
                                    <p:anim from="(-#ppt_h/2)" to="(#ppt_y)" calcmode="lin" valueType="num">
                                      <p:cBhvr>
                                        <p:cTn id="59" dur="500" fill="hold">
                                          <p:stCondLst>
                                            <p:cond delay="0"/>
                                          </p:stCondLst>
                                        </p:cTn>
                                        <p:tgtEl>
                                          <p:spTgt spid="31"/>
                                        </p:tgtEl>
                                        <p:attrNameLst>
                                          <p:attrName>ppt_y</p:attrName>
                                        </p:attrNameLst>
                                      </p:cBhvr>
                                    </p:anim>
                                    <p:animRot by="21600000">
                                      <p:cBhvr>
                                        <p:cTn id="60" dur="500" fill="hold">
                                          <p:stCondLst>
                                            <p:cond delay="0"/>
                                          </p:stCondLst>
                                        </p:cTn>
                                        <p:tgtEl>
                                          <p:spTgt spid="31"/>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0"/>
                                        <p:tgtEl>
                                          <p:spTgt spid="16"/>
                                        </p:tgtEl>
                                      </p:cBhvr>
                                    </p:animEffect>
                                    <p:anim calcmode="lin" valueType="num">
                                      <p:cBhvr>
                                        <p:cTn id="66" dur="1000" fill="hold"/>
                                        <p:tgtEl>
                                          <p:spTgt spid="16"/>
                                        </p:tgtEl>
                                        <p:attrNameLst>
                                          <p:attrName>ppt_x</p:attrName>
                                        </p:attrNameLst>
                                      </p:cBhvr>
                                      <p:tavLst>
                                        <p:tav tm="0">
                                          <p:val>
                                            <p:strVal val="#ppt_x"/>
                                          </p:val>
                                        </p:tav>
                                        <p:tav tm="100000">
                                          <p:val>
                                            <p:strVal val="#ppt_x"/>
                                          </p:val>
                                        </p:tav>
                                      </p:tavLst>
                                    </p:anim>
                                    <p:anim calcmode="lin" valueType="num">
                                      <p:cBhvr>
                                        <p:cTn id="67" dur="1000" fill="hold"/>
                                        <p:tgtEl>
                                          <p:spTgt spid="16"/>
                                        </p:tgtEl>
                                        <p:attrNameLst>
                                          <p:attrName>ppt_y</p:attrName>
                                        </p:attrNameLst>
                                      </p:cBhvr>
                                      <p:tavLst>
                                        <p:tav tm="0">
                                          <p:val>
                                            <p:strVal val="#ppt_y+.1"/>
                                          </p:val>
                                        </p:tav>
                                        <p:tav tm="100000">
                                          <p:val>
                                            <p:strVal val="#ppt_y"/>
                                          </p:val>
                                        </p:tav>
                                      </p:tavLst>
                                    </p:anim>
                                  </p:childTnLst>
                                </p:cTn>
                              </p:par>
                              <p:par>
                                <p:cTn id="68" presetID="16" presetClass="entr" presetSubtype="21"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arn(inVertical)">
                                      <p:cBhvr>
                                        <p:cTn id="7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70041">
            <a:off x="7613965" y="323239"/>
            <a:ext cx="1119146" cy="14548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44" y="1592624"/>
            <a:ext cx="1335972" cy="109777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6585" y="2584527"/>
            <a:ext cx="1335972" cy="109777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50" y="2791951"/>
            <a:ext cx="1335972" cy="1097776"/>
          </a:xfrm>
          <a:prstGeom prst="rect">
            <a:avLst/>
          </a:prstGeom>
        </p:spPr>
      </p:pic>
      <p:pic>
        <p:nvPicPr>
          <p:cNvPr id="6" name="图片 6"/>
          <p:cNvPicPr>
            <a:picLocks noChangeAspect="1"/>
          </p:cNvPicPr>
          <p:nvPr/>
        </p:nvPicPr>
        <p:blipFill rotWithShape="1">
          <a:blip r:embed="rId4">
            <a:extLst>
              <a:ext uri="{28A0092B-C50C-407E-A947-70E740481C1C}">
                <a14:useLocalDpi xmlns:a14="http://schemas.microsoft.com/office/drawing/2010/main" val="0"/>
              </a:ext>
            </a:extLst>
          </a:blip>
          <a:srcRect l="27132" t="13704" r="45735" b="67037"/>
          <a:stretch/>
        </p:blipFill>
        <p:spPr>
          <a:xfrm>
            <a:off x="1349812" y="657225"/>
            <a:ext cx="2480974" cy="990600"/>
          </a:xfrm>
          <a:prstGeom prst="rect">
            <a:avLst/>
          </a:prstGeom>
        </p:spPr>
      </p:pic>
      <p:pic>
        <p:nvPicPr>
          <p:cNvPr id="7" name="图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82767">
            <a:off x="151916" y="-207699"/>
            <a:ext cx="1978013" cy="2177198"/>
          </a:xfrm>
          <a:prstGeom prst="rect">
            <a:avLst/>
          </a:prstGeom>
        </p:spPr>
      </p:pic>
      <p:pic>
        <p:nvPicPr>
          <p:cNvPr id="8" name="图片 6"/>
          <p:cNvPicPr>
            <a:picLocks noChangeAspect="1"/>
          </p:cNvPicPr>
          <p:nvPr/>
        </p:nvPicPr>
        <p:blipFill rotWithShape="1">
          <a:blip r:embed="rId4">
            <a:extLst>
              <a:ext uri="{28A0092B-C50C-407E-A947-70E740481C1C}">
                <a14:useLocalDpi xmlns:a14="http://schemas.microsoft.com/office/drawing/2010/main" val="0"/>
              </a:ext>
            </a:extLst>
          </a:blip>
          <a:srcRect l="27132" t="13704" r="45735" b="67037"/>
          <a:stretch/>
        </p:blipFill>
        <p:spPr>
          <a:xfrm>
            <a:off x="4299096" y="114305"/>
            <a:ext cx="2480974" cy="990600"/>
          </a:xfrm>
          <a:prstGeom prst="rect">
            <a:avLst/>
          </a:prstGeom>
        </p:spPr>
      </p:pic>
      <p:pic>
        <p:nvPicPr>
          <p:cNvPr id="9" name="图片 7"/>
          <p:cNvPicPr>
            <a:picLocks noChangeAspect="1"/>
          </p:cNvPicPr>
          <p:nvPr/>
        </p:nvPicPr>
        <p:blipFill rotWithShape="1">
          <a:blip r:embed="rId6">
            <a:extLst>
              <a:ext uri="{28A0092B-C50C-407E-A947-70E740481C1C}">
                <a14:useLocalDpi xmlns:a14="http://schemas.microsoft.com/office/drawing/2010/main" val="0"/>
              </a:ext>
            </a:extLst>
          </a:blip>
          <a:srcRect l="56459" t="30371" r="24892" b="52777"/>
          <a:stretch/>
        </p:blipFill>
        <p:spPr>
          <a:xfrm>
            <a:off x="10486707" y="-22516"/>
            <a:ext cx="1705293" cy="86677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0935" y="-422137"/>
            <a:ext cx="2666215" cy="2674344"/>
          </a:xfrm>
          <a:prstGeom prst="rect">
            <a:avLst/>
          </a:prstGeom>
        </p:spPr>
      </p:pic>
      <p:pic>
        <p:nvPicPr>
          <p:cNvPr id="11" name="图片 7"/>
          <p:cNvPicPr>
            <a:picLocks noChangeAspect="1"/>
          </p:cNvPicPr>
          <p:nvPr/>
        </p:nvPicPr>
        <p:blipFill rotWithShape="1">
          <a:blip r:embed="rId6">
            <a:extLst>
              <a:ext uri="{28A0092B-C50C-407E-A947-70E740481C1C}">
                <a14:useLocalDpi xmlns:a14="http://schemas.microsoft.com/office/drawing/2010/main" val="0"/>
              </a:ext>
            </a:extLst>
          </a:blip>
          <a:srcRect l="56459" t="30371" r="24892" b="52777"/>
          <a:stretch/>
        </p:blipFill>
        <p:spPr>
          <a:xfrm>
            <a:off x="8989030" y="1082648"/>
            <a:ext cx="1705293" cy="866775"/>
          </a:xfrm>
          <a:prstGeom prst="rect">
            <a:avLst/>
          </a:prstGeom>
        </p:spPr>
      </p:pic>
      <p:pic>
        <p:nvPicPr>
          <p:cNvPr id="14" name="图片 21"/>
          <p:cNvPicPr>
            <a:picLocks noChangeAspect="1"/>
          </p:cNvPicPr>
          <p:nvPr/>
        </p:nvPicPr>
        <p:blipFill rotWithShape="1">
          <a:blip r:embed="rId8">
            <a:extLst>
              <a:ext uri="{28A0092B-C50C-407E-A947-70E740481C1C}">
                <a14:useLocalDpi xmlns:a14="http://schemas.microsoft.com/office/drawing/2010/main" val="0"/>
              </a:ext>
            </a:extLst>
          </a:blip>
          <a:srcRect t="40671" b="24053"/>
          <a:stretch/>
        </p:blipFill>
        <p:spPr>
          <a:xfrm>
            <a:off x="-60547" y="4639939"/>
            <a:ext cx="13276881" cy="2370862"/>
          </a:xfrm>
          <a:prstGeom prst="rect">
            <a:avLst/>
          </a:prstGeom>
        </p:spPr>
      </p:pic>
      <p:pic>
        <p:nvPicPr>
          <p:cNvPr id="19" name="图片 28">
            <a:extLst>
              <a:ext uri="{FF2B5EF4-FFF2-40B4-BE49-F238E27FC236}">
                <a16:creationId xmlns:a16="http://schemas.microsoft.com/office/drawing/2014/main" id="{6722EC1D-97A3-681A-D9DD-2186E62F0BAE}"/>
              </a:ext>
            </a:extLst>
          </p:cNvPr>
          <p:cNvPicPr>
            <a:picLocks noChangeAspect="1"/>
          </p:cNvPicPr>
          <p:nvPr/>
        </p:nvPicPr>
        <p:blipFill>
          <a:blip r:embed="rId9"/>
          <a:stretch>
            <a:fillRect/>
          </a:stretch>
        </p:blipFill>
        <p:spPr>
          <a:xfrm>
            <a:off x="4353636" y="-1370141"/>
            <a:ext cx="7110484" cy="8745958"/>
          </a:xfrm>
          <a:prstGeom prst="rect">
            <a:avLst/>
          </a:prstGeom>
        </p:spPr>
      </p:pic>
      <p:pic>
        <p:nvPicPr>
          <p:cNvPr id="20" name="Picture 19"/>
          <p:cNvPicPr>
            <a:picLocks noChangeAspect="1"/>
          </p:cNvPicPr>
          <p:nvPr/>
        </p:nvPicPr>
        <p:blipFill>
          <a:blip r:embed="rId10" cstate="print">
            <a:extLst>
              <a:ext uri="{BEBA8EAE-BF5A-486C-A8C5-ECC9F3942E4B}">
                <a14:imgProps xmlns:a14="http://schemas.microsoft.com/office/drawing/2010/main">
                  <a14:imgLayer r:embed="rId11">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00056" y="1435011"/>
            <a:ext cx="7426365" cy="5940806"/>
          </a:xfrm>
          <a:prstGeom prst="rect">
            <a:avLst/>
          </a:prstGeom>
        </p:spPr>
      </p:pic>
      <p:sp>
        <p:nvSpPr>
          <p:cNvPr id="21" name="TextBox 20"/>
          <p:cNvSpPr txBox="1"/>
          <p:nvPr/>
        </p:nvSpPr>
        <p:spPr>
          <a:xfrm>
            <a:off x="5220867" y="1381241"/>
            <a:ext cx="5376022" cy="3083921"/>
          </a:xfrm>
          <a:prstGeom prst="rect">
            <a:avLst/>
          </a:prstGeom>
          <a:noFill/>
        </p:spPr>
        <p:txBody>
          <a:bodyPr wrap="square" rtlCol="0">
            <a:spAutoFit/>
          </a:bodyPr>
          <a:lstStyle/>
          <a:p>
            <a:pPr algn="ctr">
              <a:lnSpc>
                <a:spcPct val="90000"/>
              </a:lnSpc>
            </a:pPr>
            <a:r>
              <a:rPr lang="en-US" sz="5400" b="1" smtClean="0">
                <a:solidFill>
                  <a:srgbClr val="002060"/>
                </a:solidFill>
                <a:effectLst>
                  <a:outerShdw blurRad="38100" dist="38100" dir="2700000" algn="tl">
                    <a:srgbClr val="000000">
                      <a:alpha val="43137"/>
                    </a:srgbClr>
                  </a:outerShdw>
                </a:effectLst>
                <a:latin typeface="#9Slide05 Fourth Medium" panose="00000600000000000000" pitchFamily="2" charset="0"/>
              </a:rPr>
              <a:t>Dựa vào dàn ý </a:t>
            </a:r>
          </a:p>
          <a:p>
            <a:pPr algn="ctr">
              <a:lnSpc>
                <a:spcPct val="90000"/>
              </a:lnSpc>
            </a:pPr>
            <a:r>
              <a:rPr lang="en-US" sz="5400" b="1" smtClean="0">
                <a:solidFill>
                  <a:srgbClr val="002060"/>
                </a:solidFill>
                <a:effectLst>
                  <a:outerShdw blurRad="38100" dist="38100" dir="2700000" algn="tl">
                    <a:srgbClr val="000000">
                      <a:alpha val="43137"/>
                    </a:srgbClr>
                  </a:outerShdw>
                </a:effectLst>
                <a:latin typeface="#9Slide05 Fourth Medium" panose="00000600000000000000" pitchFamily="2" charset="0"/>
              </a:rPr>
              <a:t>em đã lập để viết thành một đoạn văn hoàn chỉnh.</a:t>
            </a:r>
            <a:endParaRPr lang="en-US" sz="5400" b="1">
              <a:solidFill>
                <a:srgbClr val="002060"/>
              </a:solidFill>
              <a:effectLst>
                <a:outerShdw blurRad="38100" dist="38100" dir="2700000" algn="tl">
                  <a:srgbClr val="000000">
                    <a:alpha val="43137"/>
                  </a:srgbClr>
                </a:outerShdw>
              </a:effectLst>
              <a:latin typeface="#9Slide05 Fourth Medium" panose="00000600000000000000" pitchFamily="2" charset="0"/>
            </a:endParaRPr>
          </a:p>
        </p:txBody>
      </p:sp>
    </p:spTree>
    <p:extLst>
      <p:ext uri="{BB962C8B-B14F-4D97-AF65-F5344CB8AC3E}">
        <p14:creationId xmlns:p14="http://schemas.microsoft.com/office/powerpoint/2010/main" val="269851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23" presetClass="entr" presetSubtype="36"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6*min(max(#ppt_w*#ppt_h,.3),1)-7.4)/-.7*#ppt_w"/>
                                          </p:val>
                                        </p:tav>
                                        <p:tav tm="100000">
                                          <p:val>
                                            <p:strVal val="#ppt_w"/>
                                          </p:val>
                                        </p:tav>
                                      </p:tavLst>
                                    </p:anim>
                                    <p:anim calcmode="lin" valueType="num">
                                      <p:cBhvr>
                                        <p:cTn id="24" dur="500" fill="hold"/>
                                        <p:tgtEl>
                                          <p:spTgt spid="2"/>
                                        </p:tgtEl>
                                        <p:attrNameLst>
                                          <p:attrName>ppt_h</p:attrName>
                                        </p:attrNameLst>
                                      </p:cBhvr>
                                      <p:tavLst>
                                        <p:tav tm="0">
                                          <p:val>
                                            <p:strVal val="(6*min(max(#ppt_w*#ppt_h,.3),1)-7.4)/-.7*#ppt_h"/>
                                          </p:val>
                                        </p:tav>
                                        <p:tav tm="100000">
                                          <p:val>
                                            <p:strVal val="#ppt_h"/>
                                          </p:val>
                                        </p:tav>
                                      </p:tavLst>
                                    </p:anim>
                                    <p:anim calcmode="lin" valueType="num">
                                      <p:cBhvr>
                                        <p:cTn id="25" dur="500" fill="hold"/>
                                        <p:tgtEl>
                                          <p:spTgt spid="2"/>
                                        </p:tgtEl>
                                        <p:attrNameLst>
                                          <p:attrName>ppt_x</p:attrName>
                                        </p:attrNameLst>
                                      </p:cBhvr>
                                      <p:tavLst>
                                        <p:tav tm="0">
                                          <p:val>
                                            <p:fltVal val="0.5"/>
                                          </p:val>
                                        </p:tav>
                                        <p:tav tm="100000">
                                          <p:val>
                                            <p:strVal val="#ppt_x"/>
                                          </p:val>
                                        </p:tav>
                                      </p:tavLst>
                                    </p:anim>
                                    <p:anim calcmode="lin" valueType="num">
                                      <p:cBhvr>
                                        <p:cTn id="26" dur="500" fill="hold"/>
                                        <p:tgtEl>
                                          <p:spTgt spid="2"/>
                                        </p:tgtEl>
                                        <p:attrNameLst>
                                          <p:attrName>ppt_y</p:attrName>
                                        </p:attrNameLst>
                                      </p:cBhvr>
                                      <p:tavLst>
                                        <p:tav tm="0">
                                          <p:val>
                                            <p:strVal val="1+(6*min(max(#ppt_w*#ppt_h,.3),1)-7.4)/-.7*#ppt_h/2"/>
                                          </p:val>
                                        </p:tav>
                                        <p:tav tm="100000">
                                          <p:val>
                                            <p:strVal val="#ppt_y"/>
                                          </p:val>
                                        </p:tav>
                                      </p:tavLst>
                                    </p:anim>
                                  </p:childTnLst>
                                </p:cTn>
                              </p:par>
                              <p:par>
                                <p:cTn id="27" presetID="23" presetClass="entr" presetSubtype="32"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strVal val="4*#ppt_w"/>
                                          </p:val>
                                        </p:tav>
                                        <p:tav tm="100000">
                                          <p:val>
                                            <p:strVal val="#ppt_w"/>
                                          </p:val>
                                        </p:tav>
                                      </p:tavLst>
                                    </p:anim>
                                    <p:anim calcmode="lin" valueType="num">
                                      <p:cBhvr>
                                        <p:cTn id="30" dur="500" fill="hold"/>
                                        <p:tgtEl>
                                          <p:spTgt spid="7"/>
                                        </p:tgtEl>
                                        <p:attrNameLst>
                                          <p:attrName>ppt_h</p:attrName>
                                        </p:attrNameLst>
                                      </p:cBhvr>
                                      <p:tavLst>
                                        <p:tav tm="0">
                                          <p:val>
                                            <p:strVal val="4*#ppt_h"/>
                                          </p:val>
                                        </p:tav>
                                        <p:tav tm="100000">
                                          <p:val>
                                            <p:strVal val="#ppt_h"/>
                                          </p:val>
                                        </p:tav>
                                      </p:tavLst>
                                    </p:anim>
                                  </p:childTnLst>
                                </p:cTn>
                              </p:par>
                            </p:childTnLst>
                          </p:cTn>
                        </p:par>
                        <p:par>
                          <p:cTn id="31" fill="hold">
                            <p:stCondLst>
                              <p:cond delay="500"/>
                            </p:stCondLst>
                            <p:childTnLst>
                              <p:par>
                                <p:cTn id="32" presetID="32" presetClass="emph" presetSubtype="0" repeatCount="indefinite"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par>
                                <p:cTn id="38" presetID="63" presetClass="path" presetSubtype="0" accel="50000" decel="50000" fill="hold" nodeType="withEffect">
                                  <p:stCondLst>
                                    <p:cond delay="0"/>
                                  </p:stCondLst>
                                  <p:childTnLst>
                                    <p:animMotion origin="layout" path="M 2.77778E-7 -4.07407E-6 L 0.05139 -0.00401 " pathEditMode="relative" rAng="0" ptsTypes="AA">
                                      <p:cBhvr>
                                        <p:cTn id="39" dur="4750" fill="hold"/>
                                        <p:tgtEl>
                                          <p:spTgt spid="6"/>
                                        </p:tgtEl>
                                        <p:attrNameLst>
                                          <p:attrName>ppt_x</p:attrName>
                                          <p:attrName>ppt_y</p:attrName>
                                        </p:attrNameLst>
                                      </p:cBhvr>
                                      <p:rCtr x="2569" y="-216"/>
                                    </p:animMotion>
                                  </p:childTnLst>
                                </p:cTn>
                              </p:par>
                              <p:par>
                                <p:cTn id="40" presetID="63" presetClass="path" presetSubtype="0" accel="50000" decel="50000" fill="hold" nodeType="withEffect">
                                  <p:stCondLst>
                                    <p:cond delay="0"/>
                                  </p:stCondLst>
                                  <p:childTnLst>
                                    <p:animMotion origin="layout" path="M 1.875E-6 -3.7037E-6 L 0.03737 -3.7037E-6 " pathEditMode="relative" rAng="0" ptsTypes="AA">
                                      <p:cBhvr>
                                        <p:cTn id="41" dur="4750" fill="hold"/>
                                        <p:tgtEl>
                                          <p:spTgt spid="9"/>
                                        </p:tgtEl>
                                        <p:attrNameLst>
                                          <p:attrName>ppt_x</p:attrName>
                                          <p:attrName>ppt_y</p:attrName>
                                        </p:attrNameLst>
                                      </p:cBhvr>
                                      <p:rCtr x="1862" y="0"/>
                                    </p:animMotion>
                                  </p:childTnLst>
                                </p:cTn>
                              </p:par>
                              <p:par>
                                <p:cTn id="42" presetID="63" presetClass="path" presetSubtype="0" accel="50000" decel="50000" fill="hold" nodeType="withEffect">
                                  <p:stCondLst>
                                    <p:cond delay="0"/>
                                  </p:stCondLst>
                                  <p:childTnLst>
                                    <p:animMotion origin="layout" path="M 3.125E-6 1.11111E-6 L 0.05143 -0.00394 " pathEditMode="relative" rAng="0" ptsTypes="AA">
                                      <p:cBhvr>
                                        <p:cTn id="43" dur="4750" fill="hold"/>
                                        <p:tgtEl>
                                          <p:spTgt spid="8"/>
                                        </p:tgtEl>
                                        <p:attrNameLst>
                                          <p:attrName>ppt_x</p:attrName>
                                          <p:attrName>ppt_y</p:attrName>
                                        </p:attrNameLst>
                                      </p:cBhvr>
                                      <p:rCtr x="2565" y="-208"/>
                                    </p:animMotion>
                                  </p:childTnLst>
                                </p:cTn>
                              </p:par>
                              <p:par>
                                <p:cTn id="44" presetID="63" presetClass="path" presetSubtype="0" accel="50000" decel="50000" fill="hold" nodeType="withEffect">
                                  <p:stCondLst>
                                    <p:cond delay="0"/>
                                  </p:stCondLst>
                                  <p:childTnLst>
                                    <p:animMotion origin="layout" path="M -1.45833E-6 -4.81481E-6 L 0.03737 -4.81481E-6 " pathEditMode="relative" rAng="0" ptsTypes="AA">
                                      <p:cBhvr>
                                        <p:cTn id="45" dur="4750" fill="hold"/>
                                        <p:tgtEl>
                                          <p:spTgt spid="11"/>
                                        </p:tgtEl>
                                        <p:attrNameLst>
                                          <p:attrName>ppt_x</p:attrName>
                                          <p:attrName>ppt_y</p:attrName>
                                        </p:attrNameLst>
                                      </p:cBhvr>
                                      <p:rCtr x="1862" y="0"/>
                                    </p:animMotion>
                                  </p:childTnLst>
                                </p:cTn>
                              </p:par>
                              <p:par>
                                <p:cTn id="46" presetID="42"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par>
                          <p:cTn id="51" fill="hold">
                            <p:stCondLst>
                              <p:cond delay="5250"/>
                            </p:stCondLst>
                            <p:childTnLst>
                              <p:par>
                                <p:cTn id="52" presetID="2" presetClass="entr" presetSubtype="8" fill="hold" nodeType="after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0-#ppt_w/2"/>
                                          </p:val>
                                        </p:tav>
                                        <p:tav tm="100000">
                                          <p:val>
                                            <p:strVal val="#ppt_x"/>
                                          </p:val>
                                        </p:tav>
                                      </p:tavLst>
                                    </p:anim>
                                    <p:anim calcmode="lin" valueType="num">
                                      <p:cBhvr additive="base">
                                        <p:cTn id="55" dur="500" fill="hold"/>
                                        <p:tgtEl>
                                          <p:spTgt spid="20"/>
                                        </p:tgtEl>
                                        <p:attrNameLst>
                                          <p:attrName>ppt_y</p:attrName>
                                        </p:attrNameLst>
                                      </p:cBhvr>
                                      <p:tavLst>
                                        <p:tav tm="0">
                                          <p:val>
                                            <p:strVal val="#ppt_y"/>
                                          </p:val>
                                        </p:tav>
                                        <p:tav tm="100000">
                                          <p:val>
                                            <p:strVal val="#ppt_y"/>
                                          </p:val>
                                        </p:tav>
                                      </p:tavLst>
                                    </p:anim>
                                  </p:childTnLst>
                                </p:cTn>
                              </p:par>
                            </p:childTnLst>
                          </p:cTn>
                        </p:par>
                        <p:par>
                          <p:cTn id="56" fill="hold">
                            <p:stCondLst>
                              <p:cond delay="5750"/>
                            </p:stCondLst>
                            <p:childTnLst>
                              <p:par>
                                <p:cTn id="57" presetID="53" presetClass="entr" presetSubtype="16"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cTn>
                              </p:par>
                            </p:childTnLst>
                          </p:cTn>
                        </p:par>
                        <p:par>
                          <p:cTn id="62" fill="hold">
                            <p:stCondLst>
                              <p:cond delay="6250"/>
                            </p:stCondLst>
                            <p:childTnLst>
                              <p:par>
                                <p:cTn id="63" presetID="53" presetClass="entr" presetSubtype="16"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fltVal val="0"/>
                                          </p:val>
                                        </p:tav>
                                        <p:tav tm="100000">
                                          <p:val>
                                            <p:strVal val="#ppt_h"/>
                                          </p:val>
                                        </p:tav>
                                      </p:tavLst>
                                    </p:anim>
                                    <p:animEffect transition="in" filter="fade">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1"/>
          <p:cNvPicPr>
            <a:picLocks noChangeAspect="1"/>
          </p:cNvPicPr>
          <p:nvPr/>
        </p:nvPicPr>
        <p:blipFill rotWithShape="1">
          <a:blip r:embed="rId2">
            <a:extLst>
              <a:ext uri="{28A0092B-C50C-407E-A947-70E740481C1C}">
                <a14:useLocalDpi xmlns:a14="http://schemas.microsoft.com/office/drawing/2010/main" val="0"/>
              </a:ext>
            </a:extLst>
          </a:blip>
          <a:srcRect t="40671" b="24053"/>
          <a:stretch/>
        </p:blipFill>
        <p:spPr>
          <a:xfrm>
            <a:off x="0" y="4788676"/>
            <a:ext cx="13276881" cy="2370862"/>
          </a:xfrm>
          <a:prstGeom prst="rect">
            <a:avLst/>
          </a:prstGeom>
        </p:spPr>
      </p:pic>
      <p:pic>
        <p:nvPicPr>
          <p:cNvPr id="6" name="图片 6"/>
          <p:cNvPicPr>
            <a:picLocks noChangeAspect="1"/>
          </p:cNvPicPr>
          <p:nvPr/>
        </p:nvPicPr>
        <p:blipFill rotWithShape="1">
          <a:blip r:embed="rId3">
            <a:extLst>
              <a:ext uri="{28A0092B-C50C-407E-A947-70E740481C1C}">
                <a14:useLocalDpi xmlns:a14="http://schemas.microsoft.com/office/drawing/2010/main" val="0"/>
              </a:ext>
            </a:extLst>
          </a:blip>
          <a:srcRect l="27132" t="13704" r="45735" b="67037"/>
          <a:stretch/>
        </p:blipFill>
        <p:spPr>
          <a:xfrm>
            <a:off x="1388848" y="-51682"/>
            <a:ext cx="2480974" cy="990600"/>
          </a:xfrm>
          <a:prstGeom prst="rect">
            <a:avLst/>
          </a:prstGeom>
        </p:spPr>
      </p:pic>
      <p:sp>
        <p:nvSpPr>
          <p:cNvPr id="2" name="矩形: 圆角 37">
            <a:extLst>
              <a:ext uri="{FF2B5EF4-FFF2-40B4-BE49-F238E27FC236}">
                <a16:creationId xmlns:a16="http://schemas.microsoft.com/office/drawing/2014/main" id="{98A8DBA1-50E8-5702-98AC-9AEFA2301544}"/>
              </a:ext>
            </a:extLst>
          </p:cNvPr>
          <p:cNvSpPr/>
          <p:nvPr/>
        </p:nvSpPr>
        <p:spPr>
          <a:xfrm>
            <a:off x="300446" y="491685"/>
            <a:ext cx="11457166" cy="5954835"/>
          </a:xfrm>
          <a:prstGeom prst="roundRect">
            <a:avLst>
              <a:gd name="adj" fmla="val 5971"/>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6575" y="-159655"/>
            <a:ext cx="1335972" cy="10977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621" y="3060497"/>
            <a:ext cx="1335972" cy="1097776"/>
          </a:xfrm>
          <a:prstGeom prst="rect">
            <a:avLst/>
          </a:prstGeom>
        </p:spPr>
      </p:pic>
      <p:pic>
        <p:nvPicPr>
          <p:cNvPr id="7" name="图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82767">
            <a:off x="-282136" y="-416721"/>
            <a:ext cx="1803810" cy="1985453"/>
          </a:xfrm>
          <a:prstGeom prst="rect">
            <a:avLst/>
          </a:prstGeom>
        </p:spPr>
      </p:pic>
      <p:pic>
        <p:nvPicPr>
          <p:cNvPr id="9" name="图片 6"/>
          <p:cNvPicPr>
            <a:picLocks noChangeAspect="1"/>
          </p:cNvPicPr>
          <p:nvPr/>
        </p:nvPicPr>
        <p:blipFill rotWithShape="1">
          <a:blip r:embed="rId3">
            <a:extLst>
              <a:ext uri="{28A0092B-C50C-407E-A947-70E740481C1C}">
                <a14:useLocalDpi xmlns:a14="http://schemas.microsoft.com/office/drawing/2010/main" val="0"/>
              </a:ext>
            </a:extLst>
          </a:blip>
          <a:srcRect l="27132" t="13704" r="45735" b="67037"/>
          <a:stretch/>
        </p:blipFill>
        <p:spPr>
          <a:xfrm>
            <a:off x="8120882" y="-83820"/>
            <a:ext cx="2480974" cy="990600"/>
          </a:xfrm>
          <a:prstGeom prst="rect">
            <a:avLst/>
          </a:prstGeom>
        </p:spPr>
      </p:pic>
      <p:grpSp>
        <p:nvGrpSpPr>
          <p:cNvPr id="8" name="Group 7"/>
          <p:cNvGrpSpPr/>
          <p:nvPr/>
        </p:nvGrpSpPr>
        <p:grpSpPr>
          <a:xfrm>
            <a:off x="4577222" y="249117"/>
            <a:ext cx="1750090" cy="657663"/>
            <a:chOff x="1115588" y="779127"/>
            <a:chExt cx="2119849" cy="753851"/>
          </a:xfrm>
        </p:grpSpPr>
        <p:sp>
          <p:nvSpPr>
            <p:cNvPr id="11" name="Rounded Rectangle 10"/>
            <p:cNvSpPr/>
            <p:nvPr/>
          </p:nvSpPr>
          <p:spPr>
            <a:xfrm>
              <a:off x="1115588" y="779127"/>
              <a:ext cx="2119849" cy="753851"/>
            </a:xfrm>
            <a:prstGeom prst="roundRect">
              <a:avLst/>
            </a:prstGeom>
            <a:solidFill>
              <a:srgbClr val="0BC0D3">
                <a:alpha val="72000"/>
              </a:srgbClr>
            </a:solidFill>
            <a:ln w="66675" cmpd="thinThick">
              <a:solidFill>
                <a:srgbClr val="0BC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TextBox 11"/>
            <p:cNvSpPr txBox="1"/>
            <p:nvPr/>
          </p:nvSpPr>
          <p:spPr>
            <a:xfrm>
              <a:off x="1471731" y="843752"/>
              <a:ext cx="1763706" cy="646331"/>
            </a:xfrm>
            <a:prstGeom prst="rect">
              <a:avLst/>
            </a:prstGeom>
            <a:noFill/>
          </p:spPr>
          <p:txBody>
            <a:bodyPr wrap="square" rtlCol="0">
              <a:spAutoFit/>
            </a:bodyPr>
            <a:lstStyle/>
            <a:p>
              <a:r>
                <a:rPr lang="en-US" sz="3600" b="1" smtClean="0">
                  <a:solidFill>
                    <a:srgbClr val="002060"/>
                  </a:solidFill>
                  <a:latin typeface="UTM Avo" panose="02040603050506020204" pitchFamily="18" charset="0"/>
                </a:rPr>
                <a:t>Mẫu</a:t>
              </a:r>
              <a:endParaRPr lang="en-US" sz="3600" b="1">
                <a:solidFill>
                  <a:srgbClr val="002060"/>
                </a:solidFill>
                <a:latin typeface="UTM Avo" panose="02040603050506020204" pitchFamily="18" charset="0"/>
              </a:endParaRPr>
            </a:p>
          </p:txBody>
        </p:sp>
      </p:grpSp>
      <p:sp>
        <p:nvSpPr>
          <p:cNvPr id="13" name="TextBox 12"/>
          <p:cNvSpPr txBox="1"/>
          <p:nvPr/>
        </p:nvSpPr>
        <p:spPr>
          <a:xfrm>
            <a:off x="434388" y="975276"/>
            <a:ext cx="11323224" cy="550189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90000"/>
              </a:lnSpc>
            </a:pPr>
            <a:r>
              <a:rPr lang="en-US" sz="3000" smtClean="0">
                <a:latin typeface="#9Slide05 Fourth Medium" panose="00000600000000000000" pitchFamily="2" charset="0"/>
              </a:rPr>
              <a:t>     </a:t>
            </a:r>
            <a:r>
              <a:rPr lang="vi-VN" sz="3000" smtClean="0">
                <a:latin typeface="#9Slide05 Fourth Medium" panose="00000600000000000000" pitchFamily="2" charset="0"/>
              </a:rPr>
              <a:t>Ngay </a:t>
            </a:r>
            <a:r>
              <a:rPr lang="vi-VN" sz="3000">
                <a:latin typeface="#9Slide05 Fourth Medium" panose="00000600000000000000" pitchFamily="2" charset="0"/>
              </a:rPr>
              <a:t>từ ngày bé, em đã được nghe mẹ kể câu chuyện Bó đũa. Đó là câu chuyện em thích nhất về tình cảm gia đình. Câu chuyện kể về một người cha đã dạy cho các con của mình biết hòa thuận, yêu thương lẫn nhau. Bằng bài học về chiếc bó đũa, người cha đã khuyên các con rằng: “Chia lẻ ra thì yếu, hợp lại thì mạnh. Thế nên anh em trong nhà phải biết yêu thương, đùm bọc và đoàn kết với nhau”. Chính những lời dạy ấy đã mang đến cho các con những bài học quý giá trong cuộc sống, về sự đoàn kết sẽ làm được mọi thứ không thể, bài học biết chia sẻ và yêu thương lẫn nhau. Nhân vật người cha đóng vai trò quan trọng trong cả câu chuyện. Nhờ có nhận vật này mà tình cảm của các anh em đã được gắn kết. Em còn đặc biệt ấn tượng với chi tiết “người cha thong thả bẻ gãy từng chiếc một cách dễ dàng”. Chi tiết này đã thể hiện rõ sự thất bại, yếu đuối khi chỉ đơn lẻ một mình. Dù được nghe đã lâu nhưng câu chuyện vẫn luôn có dấu ấn khó phai trong lòng em. </a:t>
            </a:r>
            <a:endParaRPr lang="vi-VN" sz="3000">
              <a:solidFill>
                <a:srgbClr val="002060"/>
              </a:solidFill>
              <a:latin typeface="#9Slide05 Fourth Medium" panose="00000600000000000000" pitchFamily="2" charset="0"/>
            </a:endParaRPr>
          </a:p>
        </p:txBody>
      </p:sp>
    </p:spTree>
    <p:extLst>
      <p:ext uri="{BB962C8B-B14F-4D97-AF65-F5344CB8AC3E}">
        <p14:creationId xmlns:p14="http://schemas.microsoft.com/office/powerpoint/2010/main" val="289275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3" presetClass="entr" presetSubtype="3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strVal val="4*#ppt_w"/>
                                          </p:val>
                                        </p:tav>
                                        <p:tav tm="100000">
                                          <p:val>
                                            <p:strVal val="#ppt_w"/>
                                          </p:val>
                                        </p:tav>
                                      </p:tavLst>
                                    </p:anim>
                                    <p:anim calcmode="lin" valueType="num">
                                      <p:cBhvr>
                                        <p:cTn id="16" dur="500" fill="hold"/>
                                        <p:tgtEl>
                                          <p:spTgt spid="7"/>
                                        </p:tgtEl>
                                        <p:attrNameLst>
                                          <p:attrName>ppt_h</p:attrName>
                                        </p:attrNameLst>
                                      </p:cBhvr>
                                      <p:tavLst>
                                        <p:tav tm="0">
                                          <p:val>
                                            <p:strVal val="4*#ppt_h"/>
                                          </p:val>
                                        </p:tav>
                                        <p:tav tm="100000">
                                          <p:val>
                                            <p:strVal val="#ppt_h"/>
                                          </p:val>
                                        </p:tav>
                                      </p:tavLst>
                                    </p:anim>
                                  </p:childTnLst>
                                </p:cTn>
                              </p:par>
                              <p:par>
                                <p:cTn id="17" presetID="63" presetClass="path" presetSubtype="0" accel="50000" decel="50000" fill="hold" nodeType="withEffect">
                                  <p:stCondLst>
                                    <p:cond delay="0"/>
                                  </p:stCondLst>
                                  <p:childTnLst>
                                    <p:animMotion origin="layout" path="M 5E-6 -3.33333E-6 L 0.05144 -0.00393 " pathEditMode="relative" rAng="0" ptsTypes="AA">
                                      <p:cBhvr>
                                        <p:cTn id="18" dur="4750" fill="hold"/>
                                        <p:tgtEl>
                                          <p:spTgt spid="6"/>
                                        </p:tgtEl>
                                        <p:attrNameLst>
                                          <p:attrName>ppt_x</p:attrName>
                                          <p:attrName>ppt_y</p:attrName>
                                        </p:attrNameLst>
                                      </p:cBhvr>
                                      <p:rCtr x="2565" y="-208"/>
                                    </p:animMotion>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63" presetClass="path" presetSubtype="0" accel="50000" decel="50000" fill="hold" nodeType="withEffect">
                                  <p:stCondLst>
                                    <p:cond delay="0"/>
                                  </p:stCondLst>
                                  <p:childTnLst>
                                    <p:animMotion origin="layout" path="M 1.45833E-6 -3.7037E-6 L 0.05143 -0.00393 " pathEditMode="relative" rAng="0" ptsTypes="AA">
                                      <p:cBhvr>
                                        <p:cTn id="23" dur="4750" fill="hold"/>
                                        <p:tgtEl>
                                          <p:spTgt spid="9"/>
                                        </p:tgtEl>
                                        <p:attrNameLst>
                                          <p:attrName>ppt_x</p:attrName>
                                          <p:attrName>ppt_y</p:attrName>
                                        </p:attrNameLst>
                                      </p:cBhvr>
                                      <p:rCtr x="2565"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7107" descr="1-17"/>
          <p:cNvPicPr>
            <a:picLocks noChangeAspect="1"/>
          </p:cNvPicPr>
          <p:nvPr/>
        </p:nvPicPr>
        <p:blipFill>
          <a:blip r:embed="rId2"/>
          <a:stretch>
            <a:fillRect/>
          </a:stretch>
        </p:blipFill>
        <p:spPr>
          <a:xfrm>
            <a:off x="0" y="4057654"/>
            <a:ext cx="12192000" cy="2781798"/>
          </a:xfrm>
          <a:prstGeom prst="rect">
            <a:avLst/>
          </a:prstGeom>
          <a:noFill/>
          <a:ln w="9525">
            <a:noFill/>
          </a:ln>
        </p:spPr>
      </p:pic>
      <p:pic>
        <p:nvPicPr>
          <p:cNvPr id="3" name="图片 47110" descr="1-26"/>
          <p:cNvPicPr>
            <a:picLocks noChangeAspect="1"/>
          </p:cNvPicPr>
          <p:nvPr/>
        </p:nvPicPr>
        <p:blipFill>
          <a:blip r:embed="rId3"/>
          <a:stretch>
            <a:fillRect/>
          </a:stretch>
        </p:blipFill>
        <p:spPr>
          <a:xfrm rot="387744" flipH="1">
            <a:off x="768006" y="1919218"/>
            <a:ext cx="5606914" cy="4061410"/>
          </a:xfrm>
          <a:prstGeom prst="rect">
            <a:avLst/>
          </a:prstGeom>
          <a:noFill/>
          <a:ln w="9525">
            <a:noFill/>
          </a:ln>
        </p:spPr>
      </p:pic>
      <p:pic>
        <p:nvPicPr>
          <p:cNvPr id="4" name="图片 47108" descr="1-43"/>
          <p:cNvPicPr>
            <a:picLocks noChangeAspect="1"/>
          </p:cNvPicPr>
          <p:nvPr/>
        </p:nvPicPr>
        <p:blipFill>
          <a:blip r:embed="rId4"/>
          <a:stretch>
            <a:fillRect/>
          </a:stretch>
        </p:blipFill>
        <p:spPr>
          <a:xfrm>
            <a:off x="331510" y="3039006"/>
            <a:ext cx="4137489" cy="3735950"/>
          </a:xfrm>
          <a:prstGeom prst="rect">
            <a:avLst/>
          </a:prstGeom>
          <a:noFill/>
          <a:ln w="9525">
            <a:noFill/>
          </a:ln>
        </p:spPr>
      </p:pic>
      <p:pic>
        <p:nvPicPr>
          <p:cNvPr id="5" name="图片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70041">
            <a:off x="7613965" y="323239"/>
            <a:ext cx="1119146" cy="1454890"/>
          </a:xfrm>
          <a:prstGeom prst="rect">
            <a:avLst/>
          </a:prstGeom>
        </p:spPr>
      </p:pic>
      <p:pic>
        <p:nvPicPr>
          <p:cNvPr id="6" name="图片 6"/>
          <p:cNvPicPr>
            <a:picLocks noChangeAspect="1"/>
          </p:cNvPicPr>
          <p:nvPr/>
        </p:nvPicPr>
        <p:blipFill rotWithShape="1">
          <a:blip r:embed="rId6">
            <a:extLst>
              <a:ext uri="{28A0092B-C50C-407E-A947-70E740481C1C}">
                <a14:useLocalDpi xmlns:a14="http://schemas.microsoft.com/office/drawing/2010/main" val="0"/>
              </a:ext>
            </a:extLst>
          </a:blip>
          <a:srcRect l="27132" t="13704" r="45735" b="67037"/>
          <a:stretch/>
        </p:blipFill>
        <p:spPr>
          <a:xfrm>
            <a:off x="4299096" y="114305"/>
            <a:ext cx="2480974" cy="990600"/>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27132" t="13704" r="45735" b="67037"/>
          <a:stretch/>
        </p:blipFill>
        <p:spPr>
          <a:xfrm>
            <a:off x="1349812" y="657225"/>
            <a:ext cx="2480974" cy="990600"/>
          </a:xfrm>
          <a:prstGeom prst="rect">
            <a:avLst/>
          </a:prstGeom>
        </p:spPr>
      </p:pic>
      <p:pic>
        <p:nvPicPr>
          <p:cNvPr id="8" name="图片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082767">
            <a:off x="151916" y="-207699"/>
            <a:ext cx="1978013" cy="2177198"/>
          </a:xfrm>
          <a:prstGeom prst="rect">
            <a:avLst/>
          </a:prstGeom>
        </p:spPr>
      </p:pic>
      <p:pic>
        <p:nvPicPr>
          <p:cNvPr id="9" name="图片 7"/>
          <p:cNvPicPr>
            <a:picLocks noChangeAspect="1"/>
          </p:cNvPicPr>
          <p:nvPr/>
        </p:nvPicPr>
        <p:blipFill rotWithShape="1">
          <a:blip r:embed="rId8">
            <a:extLst>
              <a:ext uri="{28A0092B-C50C-407E-A947-70E740481C1C}">
                <a14:useLocalDpi xmlns:a14="http://schemas.microsoft.com/office/drawing/2010/main" val="0"/>
              </a:ext>
            </a:extLst>
          </a:blip>
          <a:srcRect l="56459" t="30371" r="24892" b="52777"/>
          <a:stretch/>
        </p:blipFill>
        <p:spPr>
          <a:xfrm>
            <a:off x="10486707" y="-22516"/>
            <a:ext cx="1705293" cy="866775"/>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0935" y="-422137"/>
            <a:ext cx="2666215" cy="2674344"/>
          </a:xfrm>
          <a:prstGeom prst="rect">
            <a:avLst/>
          </a:prstGeom>
        </p:spPr>
      </p:pic>
      <p:pic>
        <p:nvPicPr>
          <p:cNvPr id="11" name="图片 7"/>
          <p:cNvPicPr>
            <a:picLocks noChangeAspect="1"/>
          </p:cNvPicPr>
          <p:nvPr/>
        </p:nvPicPr>
        <p:blipFill rotWithShape="1">
          <a:blip r:embed="rId8">
            <a:extLst>
              <a:ext uri="{28A0092B-C50C-407E-A947-70E740481C1C}">
                <a14:useLocalDpi xmlns:a14="http://schemas.microsoft.com/office/drawing/2010/main" val="0"/>
              </a:ext>
            </a:extLst>
          </a:blip>
          <a:srcRect l="56459" t="30371" r="24892" b="52777"/>
          <a:stretch/>
        </p:blipFill>
        <p:spPr>
          <a:xfrm>
            <a:off x="8989030" y="1082648"/>
            <a:ext cx="1705293" cy="866775"/>
          </a:xfrm>
          <a:prstGeom prst="rect">
            <a:avLst/>
          </a:prstGeom>
        </p:spPr>
      </p:pic>
      <p:pic>
        <p:nvPicPr>
          <p:cNvPr id="12" name="图片 2" descr="形状&#10;&#10;描述已自动生成">
            <a:extLst>
              <a:ext uri="{FF2B5EF4-FFF2-40B4-BE49-F238E27FC236}">
                <a16:creationId xmlns:a16="http://schemas.microsoft.com/office/drawing/2014/main" id="{28DB53E1-C159-402F-6C56-333BC6617B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71463" y="620870"/>
            <a:ext cx="8544202" cy="6045036"/>
          </a:xfrm>
          <a:prstGeom prst="rect">
            <a:avLst/>
          </a:prstGeom>
        </p:spPr>
      </p:pic>
      <p:sp>
        <p:nvSpPr>
          <p:cNvPr id="13" name="TextBox 12"/>
          <p:cNvSpPr txBox="1"/>
          <p:nvPr/>
        </p:nvSpPr>
        <p:spPr>
          <a:xfrm>
            <a:off x="4800509" y="2338393"/>
            <a:ext cx="6100549" cy="2339102"/>
          </a:xfrm>
          <a:prstGeom prst="rect">
            <a:avLst/>
          </a:prstGeom>
          <a:noFill/>
        </p:spPr>
        <p:txBody>
          <a:bodyPr wrap="square" rtlCol="0">
            <a:spAutoFit/>
          </a:bodyPr>
          <a:lstStyle/>
          <a:p>
            <a:pPr algn="ctr">
              <a:lnSpc>
                <a:spcPct val="90000"/>
              </a:lnSpc>
            </a:pPr>
            <a:r>
              <a:rPr lang="en-US" sz="8000" b="1" smtClean="0">
                <a:solidFill>
                  <a:srgbClr val="FF6600"/>
                </a:solidFill>
                <a:effectLst>
                  <a:outerShdw blurRad="38100" dist="38100" dir="2700000" algn="tl">
                    <a:srgbClr val="000000">
                      <a:alpha val="43137"/>
                    </a:srgbClr>
                  </a:outerShdw>
                </a:effectLst>
                <a:latin typeface="#9Slide05 Fourth Medium" panose="00000600000000000000" pitchFamily="2" charset="0"/>
              </a:rPr>
              <a:t>Viết đoạn văn</a:t>
            </a:r>
          </a:p>
          <a:p>
            <a:pPr algn="ctr">
              <a:lnSpc>
                <a:spcPct val="90000"/>
              </a:lnSpc>
            </a:pPr>
            <a:r>
              <a:rPr lang="en-US" sz="8000" b="1" smtClean="0">
                <a:solidFill>
                  <a:srgbClr val="FF6600"/>
                </a:solidFill>
                <a:effectLst>
                  <a:outerShdw blurRad="38100" dist="38100" dir="2700000" algn="tl">
                    <a:srgbClr val="000000">
                      <a:alpha val="43137"/>
                    </a:srgbClr>
                  </a:outerShdw>
                </a:effectLst>
                <a:latin typeface="#9Slide05 Fourth Medium" panose="00000600000000000000" pitchFamily="2" charset="0"/>
              </a:rPr>
              <a:t> vào vở</a:t>
            </a:r>
            <a:endParaRPr lang="en-US" sz="8000" b="1">
              <a:solidFill>
                <a:srgbClr val="FF6600"/>
              </a:solidFill>
              <a:effectLst>
                <a:outerShdw blurRad="38100" dist="38100" dir="2700000" algn="tl">
                  <a:srgbClr val="000000">
                    <a:alpha val="43137"/>
                  </a:srgbClr>
                </a:outerShdw>
              </a:effectLst>
              <a:latin typeface="#9Slide05 Fourth Medium" panose="00000600000000000000" pitchFamily="2" charset="0"/>
            </a:endParaRPr>
          </a:p>
        </p:txBody>
      </p:sp>
    </p:spTree>
    <p:extLst>
      <p:ext uri="{BB962C8B-B14F-4D97-AF65-F5344CB8AC3E}">
        <p14:creationId xmlns:p14="http://schemas.microsoft.com/office/powerpoint/2010/main" val="330242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23" presetClass="entr" presetSubtype="3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6*min(max(#ppt_w*#ppt_h,.3),1)-7.4)/-.7*#ppt_w"/>
                                          </p:val>
                                        </p:tav>
                                        <p:tav tm="100000">
                                          <p:val>
                                            <p:strVal val="#ppt_w"/>
                                          </p:val>
                                        </p:tav>
                                      </p:tavLst>
                                    </p:anim>
                                    <p:anim calcmode="lin" valueType="num">
                                      <p:cBhvr>
                                        <p:cTn id="25" dur="500" fill="hold"/>
                                        <p:tgtEl>
                                          <p:spTgt spid="5"/>
                                        </p:tgtEl>
                                        <p:attrNameLst>
                                          <p:attrName>ppt_h</p:attrName>
                                        </p:attrNameLst>
                                      </p:cBhvr>
                                      <p:tavLst>
                                        <p:tav tm="0">
                                          <p:val>
                                            <p:strVal val="(6*min(max(#ppt_w*#ppt_h,.3),1)-7.4)/-.7*#ppt_h"/>
                                          </p:val>
                                        </p:tav>
                                        <p:tav tm="100000">
                                          <p:val>
                                            <p:strVal val="#ppt_h"/>
                                          </p:val>
                                        </p:tav>
                                      </p:tavLst>
                                    </p:anim>
                                    <p:anim calcmode="lin" valueType="num">
                                      <p:cBhvr>
                                        <p:cTn id="26" dur="500" fill="hold"/>
                                        <p:tgtEl>
                                          <p:spTgt spid="5"/>
                                        </p:tgtEl>
                                        <p:attrNameLst>
                                          <p:attrName>ppt_x</p:attrName>
                                        </p:attrNameLst>
                                      </p:cBhvr>
                                      <p:tavLst>
                                        <p:tav tm="0">
                                          <p:val>
                                            <p:fltVal val="0.5"/>
                                          </p:val>
                                        </p:tav>
                                        <p:tav tm="100000">
                                          <p:val>
                                            <p:strVal val="#ppt_x"/>
                                          </p:val>
                                        </p:tav>
                                      </p:tavLst>
                                    </p:anim>
                                    <p:anim calcmode="lin" valueType="num">
                                      <p:cBhvr>
                                        <p:cTn id="27" dur="500" fill="hold"/>
                                        <p:tgtEl>
                                          <p:spTgt spid="5"/>
                                        </p:tgtEl>
                                        <p:attrNameLst>
                                          <p:attrName>ppt_y</p:attrName>
                                        </p:attrNameLst>
                                      </p:cBhvr>
                                      <p:tavLst>
                                        <p:tav tm="0">
                                          <p:val>
                                            <p:strVal val="1+(6*min(max(#ppt_w*#ppt_h,.3),1)-7.4)/-.7*#ppt_h/2"/>
                                          </p:val>
                                        </p:tav>
                                        <p:tav tm="100000">
                                          <p:val>
                                            <p:strVal val="#ppt_y"/>
                                          </p:val>
                                        </p:tav>
                                      </p:tavLst>
                                    </p:anim>
                                  </p:childTnLst>
                                </p:cTn>
                              </p:par>
                              <p:par>
                                <p:cTn id="28" presetID="63" presetClass="path" presetSubtype="0" accel="50000" decel="50000" fill="hold" nodeType="withEffect">
                                  <p:stCondLst>
                                    <p:cond delay="0"/>
                                  </p:stCondLst>
                                  <p:childTnLst>
                                    <p:animMotion origin="layout" path="M 3.125E-6 1.11111E-6 L 0.05143 -0.00394 " pathEditMode="relative" rAng="0" ptsTypes="AA">
                                      <p:cBhvr>
                                        <p:cTn id="29" dur="4750" fill="hold"/>
                                        <p:tgtEl>
                                          <p:spTgt spid="6"/>
                                        </p:tgtEl>
                                        <p:attrNameLst>
                                          <p:attrName>ppt_x</p:attrName>
                                          <p:attrName>ppt_y</p:attrName>
                                        </p:attrNameLst>
                                      </p:cBhvr>
                                      <p:rCtr x="2565" y="-208"/>
                                    </p:animMotion>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23" presetClass="entr" presetSubtype="32"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strVal val="4*#ppt_w"/>
                                          </p:val>
                                        </p:tav>
                                        <p:tav tm="100000">
                                          <p:val>
                                            <p:strVal val="#ppt_w"/>
                                          </p:val>
                                        </p:tav>
                                      </p:tavLst>
                                    </p:anim>
                                    <p:anim calcmode="lin" valueType="num">
                                      <p:cBhvr>
                                        <p:cTn id="36" dur="500" fill="hold"/>
                                        <p:tgtEl>
                                          <p:spTgt spid="8"/>
                                        </p:tgtEl>
                                        <p:attrNameLst>
                                          <p:attrName>ppt_h</p:attrName>
                                        </p:attrNameLst>
                                      </p:cBhvr>
                                      <p:tavLst>
                                        <p:tav tm="0">
                                          <p:val>
                                            <p:strVal val="4*#ppt_h"/>
                                          </p:val>
                                        </p:tav>
                                        <p:tav tm="100000">
                                          <p:val>
                                            <p:strVal val="#ppt_h"/>
                                          </p:val>
                                        </p:tav>
                                      </p:tavLst>
                                    </p:anim>
                                  </p:childTnLst>
                                </p:cTn>
                              </p:par>
                              <p:par>
                                <p:cTn id="37" presetID="63" presetClass="path" presetSubtype="0" accel="50000" decel="50000" fill="hold" nodeType="withEffect">
                                  <p:stCondLst>
                                    <p:cond delay="0"/>
                                  </p:stCondLst>
                                  <p:childTnLst>
                                    <p:animMotion origin="layout" path="M 2.77778E-7 -4.07407E-6 L 0.05139 -0.00401 " pathEditMode="relative" rAng="0" ptsTypes="AA">
                                      <p:cBhvr>
                                        <p:cTn id="38" dur="4750" fill="hold"/>
                                        <p:tgtEl>
                                          <p:spTgt spid="7"/>
                                        </p:tgtEl>
                                        <p:attrNameLst>
                                          <p:attrName>ppt_x</p:attrName>
                                          <p:attrName>ppt_y</p:attrName>
                                        </p:attrNameLst>
                                      </p:cBhvr>
                                      <p:rCtr x="2569" y="-216"/>
                                    </p:animMotion>
                                  </p:childTnLst>
                                </p:cTn>
                              </p:par>
                              <p:par>
                                <p:cTn id="39" presetID="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1+#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par>
                          <p:cTn id="49" fill="hold">
                            <p:stCondLst>
                              <p:cond delay="5750"/>
                            </p:stCondLst>
                            <p:childTnLst>
                              <p:par>
                                <p:cTn id="50" presetID="32" presetClass="emph" presetSubtype="0" repeatCount="indefinite" fill="hold" nodeType="afterEffect">
                                  <p:stCondLst>
                                    <p:cond delay="0"/>
                                  </p:stCondLst>
                                  <p:childTnLst>
                                    <p:animRot by="120000">
                                      <p:cBhvr>
                                        <p:cTn id="51" dur="100" fill="hold">
                                          <p:stCondLst>
                                            <p:cond delay="0"/>
                                          </p:stCondLst>
                                        </p:cTn>
                                        <p:tgtEl>
                                          <p:spTgt spid="10"/>
                                        </p:tgtEl>
                                        <p:attrNameLst>
                                          <p:attrName>r</p:attrName>
                                        </p:attrNameLst>
                                      </p:cBhvr>
                                    </p:animRot>
                                    <p:animRot by="-240000">
                                      <p:cBhvr>
                                        <p:cTn id="52" dur="200" fill="hold">
                                          <p:stCondLst>
                                            <p:cond delay="200"/>
                                          </p:stCondLst>
                                        </p:cTn>
                                        <p:tgtEl>
                                          <p:spTgt spid="10"/>
                                        </p:tgtEl>
                                        <p:attrNameLst>
                                          <p:attrName>r</p:attrName>
                                        </p:attrNameLst>
                                      </p:cBhvr>
                                    </p:animRot>
                                    <p:animRot by="240000">
                                      <p:cBhvr>
                                        <p:cTn id="53" dur="200" fill="hold">
                                          <p:stCondLst>
                                            <p:cond delay="400"/>
                                          </p:stCondLst>
                                        </p:cTn>
                                        <p:tgtEl>
                                          <p:spTgt spid="10"/>
                                        </p:tgtEl>
                                        <p:attrNameLst>
                                          <p:attrName>r</p:attrName>
                                        </p:attrNameLst>
                                      </p:cBhvr>
                                    </p:animRot>
                                    <p:animRot by="-240000">
                                      <p:cBhvr>
                                        <p:cTn id="54" dur="200" fill="hold">
                                          <p:stCondLst>
                                            <p:cond delay="600"/>
                                          </p:stCondLst>
                                        </p:cTn>
                                        <p:tgtEl>
                                          <p:spTgt spid="10"/>
                                        </p:tgtEl>
                                        <p:attrNameLst>
                                          <p:attrName>r</p:attrName>
                                        </p:attrNameLst>
                                      </p:cBhvr>
                                    </p:animRot>
                                    <p:animRot by="120000">
                                      <p:cBhvr>
                                        <p:cTn id="55" dur="200" fill="hold">
                                          <p:stCondLst>
                                            <p:cond delay="800"/>
                                          </p:stCondLst>
                                        </p:cTn>
                                        <p:tgtEl>
                                          <p:spTgt spid="10"/>
                                        </p:tgtEl>
                                        <p:attrNameLst>
                                          <p:attrName>r</p:attrName>
                                        </p:attrNameLst>
                                      </p:cBhvr>
                                    </p:animRot>
                                  </p:childTnLst>
                                </p:cTn>
                              </p:par>
                              <p:par>
                                <p:cTn id="56" presetID="63" presetClass="path" presetSubtype="0" accel="50000" decel="50000" fill="hold" nodeType="withEffect">
                                  <p:stCondLst>
                                    <p:cond delay="0"/>
                                  </p:stCondLst>
                                  <p:childTnLst>
                                    <p:animMotion origin="layout" path="M 1.875E-6 -3.7037E-6 L 0.03737 -3.7037E-6 " pathEditMode="relative" rAng="0" ptsTypes="AA">
                                      <p:cBhvr>
                                        <p:cTn id="57" dur="4750" fill="hold"/>
                                        <p:tgtEl>
                                          <p:spTgt spid="9"/>
                                        </p:tgtEl>
                                        <p:attrNameLst>
                                          <p:attrName>ppt_x</p:attrName>
                                          <p:attrName>ppt_y</p:attrName>
                                        </p:attrNameLst>
                                      </p:cBhvr>
                                      <p:rCtr x="1862" y="0"/>
                                    </p:animMotion>
                                  </p:childTnLst>
                                </p:cTn>
                              </p:par>
                              <p:par>
                                <p:cTn id="58" presetID="63" presetClass="path" presetSubtype="0" accel="50000" decel="50000" fill="hold" nodeType="withEffect">
                                  <p:stCondLst>
                                    <p:cond delay="0"/>
                                  </p:stCondLst>
                                  <p:childTnLst>
                                    <p:animMotion origin="layout" path="M -1.45833E-6 -4.81481E-6 L 0.03737 -4.81481E-6 " pathEditMode="relative" rAng="0" ptsTypes="AA">
                                      <p:cBhvr>
                                        <p:cTn id="59" dur="4750" fill="hold"/>
                                        <p:tgtEl>
                                          <p:spTgt spid="11"/>
                                        </p:tgtEl>
                                        <p:attrNameLst>
                                          <p:attrName>ppt_x</p:attrName>
                                          <p:attrName>ppt_y</p:attrName>
                                        </p:attrNameLst>
                                      </p:cBhvr>
                                      <p:rCtr x="1862" y="0"/>
                                    </p:animMotion>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5"/>
          <p:cNvPicPr>
            <a:picLocks noChangeAspect="1"/>
          </p:cNvPicPr>
          <p:nvPr/>
        </p:nvPicPr>
        <p:blipFill>
          <a:blip r:embed="rId2"/>
          <a:stretch>
            <a:fillRect/>
          </a:stretch>
        </p:blipFill>
        <p:spPr>
          <a:xfrm>
            <a:off x="3625215" y="-16510"/>
            <a:ext cx="8566785" cy="6874510"/>
          </a:xfrm>
          <a:prstGeom prst="rect">
            <a:avLst/>
          </a:prstGeom>
        </p:spPr>
      </p:pic>
      <p:pic>
        <p:nvPicPr>
          <p:cNvPr id="3" name="图片 1" descr="5947678d5d2f8"/>
          <p:cNvPicPr>
            <a:picLocks noChangeAspect="1"/>
          </p:cNvPicPr>
          <p:nvPr/>
        </p:nvPicPr>
        <p:blipFill>
          <a:blip r:embed="rId3"/>
          <a:stretch>
            <a:fillRect/>
          </a:stretch>
        </p:blipFill>
        <p:spPr>
          <a:xfrm>
            <a:off x="0" y="1265555"/>
            <a:ext cx="5760085" cy="557593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31" y="163773"/>
            <a:ext cx="10679865" cy="6032310"/>
          </a:xfrm>
          <a:prstGeom prst="rect">
            <a:avLst/>
          </a:prstGeom>
        </p:spPr>
      </p:pic>
      <p:sp>
        <p:nvSpPr>
          <p:cNvPr id="6" name="TextBox 5"/>
          <p:cNvSpPr txBox="1"/>
          <p:nvPr/>
        </p:nvSpPr>
        <p:spPr>
          <a:xfrm>
            <a:off x="2655588" y="2026517"/>
            <a:ext cx="6100549" cy="2788456"/>
          </a:xfrm>
          <a:prstGeom prst="rect">
            <a:avLst/>
          </a:prstGeom>
          <a:noFill/>
        </p:spPr>
        <p:txBody>
          <a:bodyPr wrap="square" rtlCol="0">
            <a:spAutoFit/>
          </a:bodyPr>
          <a:lstStyle/>
          <a:p>
            <a:pPr algn="ctr">
              <a:lnSpc>
                <a:spcPct val="90000"/>
              </a:lnSpc>
            </a:pPr>
            <a:r>
              <a:rPr lang="en-US" sz="9600" b="1" smtClean="0">
                <a:solidFill>
                  <a:srgbClr val="FF6600"/>
                </a:solidFill>
                <a:effectLst>
                  <a:outerShdw blurRad="38100" dist="38100" dir="2700000" algn="tl">
                    <a:srgbClr val="000000">
                      <a:alpha val="43137"/>
                    </a:srgbClr>
                  </a:outerShdw>
                </a:effectLst>
                <a:latin typeface="#9Slide05 Pattaya" panose="00000500000000000000" pitchFamily="2" charset="-34"/>
                <a:cs typeface="#9Slide05 Pattaya" panose="00000500000000000000" pitchFamily="2" charset="-34"/>
              </a:rPr>
              <a:t>Chia sẻ </a:t>
            </a:r>
          </a:p>
          <a:p>
            <a:pPr algn="ctr">
              <a:lnSpc>
                <a:spcPct val="90000"/>
              </a:lnSpc>
            </a:pPr>
            <a:r>
              <a:rPr lang="en-US" sz="9600" b="1" smtClean="0">
                <a:solidFill>
                  <a:srgbClr val="FF6600"/>
                </a:solidFill>
                <a:effectLst>
                  <a:outerShdw blurRad="38100" dist="38100" dir="2700000" algn="tl">
                    <a:srgbClr val="000000">
                      <a:alpha val="43137"/>
                    </a:srgbClr>
                  </a:outerShdw>
                </a:effectLst>
                <a:latin typeface="#9Slide05 Pattaya" panose="00000500000000000000" pitchFamily="2" charset="-34"/>
                <a:cs typeface="#9Slide05 Pattaya" panose="00000500000000000000" pitchFamily="2" charset="-34"/>
              </a:rPr>
              <a:t>trước lớp</a:t>
            </a:r>
            <a:endParaRPr lang="en-US" sz="9600" b="1">
              <a:solidFill>
                <a:srgbClr val="FF6600"/>
              </a:solidFill>
              <a:effectLst>
                <a:outerShdw blurRad="38100" dist="38100" dir="2700000" algn="tl">
                  <a:srgbClr val="000000">
                    <a:alpha val="43137"/>
                  </a:srgbClr>
                </a:outerShdw>
              </a:effectLst>
              <a:latin typeface="#9Slide05 Pattaya" panose="00000500000000000000" pitchFamily="2" charset="-34"/>
              <a:cs typeface="#9Slide05 Pattaya" panose="00000500000000000000" pitchFamily="2" charset="-34"/>
            </a:endParaRPr>
          </a:p>
        </p:txBody>
      </p:sp>
      <p:sp>
        <p:nvSpPr>
          <p:cNvPr id="7" name="Title 1">
            <a:extLst>
              <a:ext uri="{FF2B5EF4-FFF2-40B4-BE49-F238E27FC236}">
                <a16:creationId xmlns:a16="http://schemas.microsoft.com/office/drawing/2014/main" id="{839CB496-B064-1976-8A73-F5C96C8179F1}"/>
              </a:ext>
            </a:extLst>
          </p:cNvPr>
          <p:cNvSpPr txBox="1">
            <a:spLocks/>
          </p:cNvSpPr>
          <p:nvPr/>
        </p:nvSpPr>
        <p:spPr>
          <a:xfrm>
            <a:off x="9891544" y="-476716"/>
            <a:ext cx="2888112" cy="1073005"/>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4743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rotWithShape="1">
          <a:blip r:embed="rId2">
            <a:extLst>
              <a:ext uri="{28A0092B-C50C-407E-A947-70E740481C1C}">
                <a14:useLocalDpi xmlns:a14="http://schemas.microsoft.com/office/drawing/2010/main" val="0"/>
              </a:ext>
            </a:extLst>
          </a:blip>
          <a:srcRect l="27132" t="13704" r="45735" b="67037"/>
          <a:stretch/>
        </p:blipFill>
        <p:spPr>
          <a:xfrm>
            <a:off x="1388848" y="-51682"/>
            <a:ext cx="2480974" cy="990600"/>
          </a:xfrm>
          <a:prstGeom prst="rect">
            <a:avLst/>
          </a:prstGeom>
        </p:spPr>
      </p:pic>
      <p:sp>
        <p:nvSpPr>
          <p:cNvPr id="2" name="矩形: 圆角 37">
            <a:extLst>
              <a:ext uri="{FF2B5EF4-FFF2-40B4-BE49-F238E27FC236}">
                <a16:creationId xmlns:a16="http://schemas.microsoft.com/office/drawing/2014/main" id="{98A8DBA1-50E8-5702-98AC-9AEFA2301544}"/>
              </a:ext>
            </a:extLst>
          </p:cNvPr>
          <p:cNvSpPr/>
          <p:nvPr/>
        </p:nvSpPr>
        <p:spPr>
          <a:xfrm>
            <a:off x="434388" y="411480"/>
            <a:ext cx="11323224" cy="6035040"/>
          </a:xfrm>
          <a:prstGeom prst="roundRect">
            <a:avLst>
              <a:gd name="adj" fmla="val 5971"/>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3" name="图片 21"/>
          <p:cNvPicPr>
            <a:picLocks noChangeAspect="1"/>
          </p:cNvPicPr>
          <p:nvPr/>
        </p:nvPicPr>
        <p:blipFill rotWithShape="1">
          <a:blip r:embed="rId3">
            <a:extLst>
              <a:ext uri="{28A0092B-C50C-407E-A947-70E740481C1C}">
                <a14:useLocalDpi xmlns:a14="http://schemas.microsoft.com/office/drawing/2010/main" val="0"/>
              </a:ext>
            </a:extLst>
          </a:blip>
          <a:srcRect t="40671" b="24053"/>
          <a:stretch/>
        </p:blipFill>
        <p:spPr>
          <a:xfrm>
            <a:off x="-60547" y="4783632"/>
            <a:ext cx="13276881" cy="23708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6575" y="-159655"/>
            <a:ext cx="1335972" cy="10977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98" y="2693989"/>
            <a:ext cx="1335972" cy="1097776"/>
          </a:xfrm>
          <a:prstGeom prst="rect">
            <a:avLst/>
          </a:prstGeom>
        </p:spPr>
      </p:pic>
      <p:pic>
        <p:nvPicPr>
          <p:cNvPr id="7" name="图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82767">
            <a:off x="-325850" y="-549108"/>
            <a:ext cx="1803810" cy="1985453"/>
          </a:xfrm>
          <a:prstGeom prst="rect">
            <a:avLst/>
          </a:prstGeom>
        </p:spPr>
      </p:pic>
      <p:pic>
        <p:nvPicPr>
          <p:cNvPr id="9" name="图片 6"/>
          <p:cNvPicPr>
            <a:picLocks noChangeAspect="1"/>
          </p:cNvPicPr>
          <p:nvPr/>
        </p:nvPicPr>
        <p:blipFill rotWithShape="1">
          <a:blip r:embed="rId2">
            <a:extLst>
              <a:ext uri="{28A0092B-C50C-407E-A947-70E740481C1C}">
                <a14:useLocalDpi xmlns:a14="http://schemas.microsoft.com/office/drawing/2010/main" val="0"/>
              </a:ext>
            </a:extLst>
          </a:blip>
          <a:srcRect l="27132" t="13704" r="45735" b="67037"/>
          <a:stretch/>
        </p:blipFill>
        <p:spPr>
          <a:xfrm>
            <a:off x="8120882" y="-83820"/>
            <a:ext cx="2480974" cy="9906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2733" y="2910697"/>
            <a:ext cx="4002618" cy="4002618"/>
          </a:xfrm>
          <a:prstGeom prst="rect">
            <a:avLst/>
          </a:prstGeom>
          <a:effectLst>
            <a:outerShdw blurRad="50800" dist="38100" dir="10800000" algn="r" rotWithShape="0">
              <a:prstClr val="black">
                <a:alpha val="40000"/>
              </a:prstClr>
            </a:outerShdw>
          </a:effectLst>
        </p:spPr>
      </p:pic>
      <p:sp>
        <p:nvSpPr>
          <p:cNvPr id="12" name="TextBox 11"/>
          <p:cNvSpPr txBox="1"/>
          <p:nvPr/>
        </p:nvSpPr>
        <p:spPr>
          <a:xfrm>
            <a:off x="823518" y="723611"/>
            <a:ext cx="11085127" cy="646331"/>
          </a:xfrm>
          <a:prstGeom prst="rect">
            <a:avLst/>
          </a:prstGeom>
          <a:noFill/>
        </p:spPr>
        <p:txBody>
          <a:bodyPr wrap="square" rtlCol="0">
            <a:spAutoFit/>
          </a:bodyPr>
          <a:lstStyle/>
          <a:p>
            <a:r>
              <a:rPr lang="en-US" sz="3600" b="1" smtClean="0">
                <a:solidFill>
                  <a:srgbClr val="002060"/>
                </a:solidFill>
                <a:latin typeface="UTM Avo" panose="02040603050506020204" pitchFamily="18" charset="0"/>
              </a:rPr>
              <a:t>2. Đọc soát và chỉnh sửa bài viết.</a:t>
            </a:r>
            <a:endParaRPr lang="en-US" sz="3600" b="1">
              <a:solidFill>
                <a:srgbClr val="002060"/>
              </a:solidFill>
              <a:latin typeface="UTM Avo" panose="02040603050506020204" pitchFamily="18" charset="0"/>
            </a:endParaRPr>
          </a:p>
        </p:txBody>
      </p:sp>
      <p:grpSp>
        <p:nvGrpSpPr>
          <p:cNvPr id="14" name="Group 13"/>
          <p:cNvGrpSpPr/>
          <p:nvPr/>
        </p:nvGrpSpPr>
        <p:grpSpPr>
          <a:xfrm>
            <a:off x="3590755" y="1502196"/>
            <a:ext cx="2775326" cy="657662"/>
            <a:chOff x="1115588" y="779127"/>
            <a:chExt cx="2119849" cy="753851"/>
          </a:xfrm>
        </p:grpSpPr>
        <p:sp>
          <p:nvSpPr>
            <p:cNvPr id="15" name="Rounded Rectangle 14"/>
            <p:cNvSpPr/>
            <p:nvPr/>
          </p:nvSpPr>
          <p:spPr>
            <a:xfrm>
              <a:off x="1115588" y="779127"/>
              <a:ext cx="2119849" cy="753851"/>
            </a:xfrm>
            <a:prstGeom prst="roundRect">
              <a:avLst/>
            </a:prstGeom>
            <a:solidFill>
              <a:srgbClr val="0BC0D3">
                <a:alpha val="72000"/>
              </a:srgbClr>
            </a:solidFill>
            <a:ln w="66675" cmpd="thinThick">
              <a:solidFill>
                <a:srgbClr val="0BC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TextBox 15"/>
            <p:cNvSpPr txBox="1"/>
            <p:nvPr/>
          </p:nvSpPr>
          <p:spPr>
            <a:xfrm>
              <a:off x="1429399" y="779127"/>
              <a:ext cx="1806038" cy="740863"/>
            </a:xfrm>
            <a:prstGeom prst="rect">
              <a:avLst/>
            </a:prstGeom>
            <a:noFill/>
          </p:spPr>
          <p:txBody>
            <a:bodyPr wrap="square" rtlCol="0">
              <a:spAutoFit/>
            </a:bodyPr>
            <a:lstStyle/>
            <a:p>
              <a:r>
                <a:rPr lang="en-US" sz="3600" b="1" smtClean="0">
                  <a:solidFill>
                    <a:srgbClr val="002060"/>
                  </a:solidFill>
                  <a:latin typeface="UTM Avo" panose="02040603050506020204" pitchFamily="18" charset="0"/>
                </a:rPr>
                <a:t>Tiêu chí</a:t>
              </a:r>
              <a:endParaRPr lang="en-US" sz="3600" b="1">
                <a:solidFill>
                  <a:srgbClr val="002060"/>
                </a:solidFill>
                <a:latin typeface="UTM Avo" panose="02040603050506020204" pitchFamily="18" charset="0"/>
              </a:endParaRPr>
            </a:p>
          </p:txBody>
        </p:sp>
      </p:grpSp>
      <p:grpSp>
        <p:nvGrpSpPr>
          <p:cNvPr id="20" name="Group 19"/>
          <p:cNvGrpSpPr/>
          <p:nvPr/>
        </p:nvGrpSpPr>
        <p:grpSpPr>
          <a:xfrm>
            <a:off x="823518" y="2910696"/>
            <a:ext cx="4079933" cy="829983"/>
            <a:chOff x="823518" y="2910696"/>
            <a:chExt cx="4079933" cy="829983"/>
          </a:xfrm>
        </p:grpSpPr>
        <p:sp>
          <p:nvSpPr>
            <p:cNvPr id="17" name="Rectangle: Rounded Corners 3">
              <a:extLst>
                <a:ext uri="{FF2B5EF4-FFF2-40B4-BE49-F238E27FC236}">
                  <a16:creationId xmlns:a16="http://schemas.microsoft.com/office/drawing/2014/main" id="{BF9CAB77-253B-4E68-9CD5-2F483C38E33B}"/>
                </a:ext>
              </a:extLst>
            </p:cNvPr>
            <p:cNvSpPr/>
            <p:nvPr/>
          </p:nvSpPr>
          <p:spPr>
            <a:xfrm>
              <a:off x="823518" y="2910696"/>
              <a:ext cx="4079933" cy="829983"/>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FFC000"/>
            </a:solidFill>
            <a:ln w="28575">
              <a:noFill/>
              <a:extLst>
                <a:ext uri="{C807C97D-BFC1-408E-A445-0C87EB9F89A2}">
                  <ask:lineSketchStyleProps xmlns:ask="http://schemas.microsoft.com/office/drawing/2018/sketchyshapes" xmlns="" sd="1824856999">
                    <a:prstGeom prst="roundRect">
                      <a:avLst/>
                    </a:pr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nSpc>
                  <a:spcPct val="150000"/>
                </a:lnSpc>
              </a:pPr>
              <a:endParaRPr lang="en-US" altLang="vi-VN" sz="2800" b="1" smtClean="0">
                <a:latin typeface="Times New Roman" pitchFamily="18" charset="0"/>
                <a:cs typeface="Times New Roman" pitchFamily="18" charset="0"/>
              </a:endParaRPr>
            </a:p>
          </p:txBody>
        </p:sp>
        <p:sp>
          <p:nvSpPr>
            <p:cNvPr id="19" name="TextBox 18"/>
            <p:cNvSpPr txBox="1"/>
            <p:nvPr/>
          </p:nvSpPr>
          <p:spPr>
            <a:xfrm>
              <a:off x="1053799" y="3018284"/>
              <a:ext cx="3617857" cy="584775"/>
            </a:xfrm>
            <a:prstGeom prst="rect">
              <a:avLst/>
            </a:prstGeom>
            <a:noFill/>
          </p:spPr>
          <p:txBody>
            <a:bodyPr wrap="square" rtlCol="0">
              <a:spAutoFit/>
            </a:bodyPr>
            <a:lstStyle/>
            <a:p>
              <a:r>
                <a:rPr lang="en-US" sz="3200" b="1" smtClean="0">
                  <a:solidFill>
                    <a:srgbClr val="002060"/>
                  </a:solidFill>
                  <a:latin typeface="UTM Avo" panose="02040603050506020204" pitchFamily="18" charset="0"/>
                </a:rPr>
                <a:t>Cách mở đoạn</a:t>
              </a:r>
              <a:endParaRPr lang="en-US" sz="3200" b="1">
                <a:solidFill>
                  <a:srgbClr val="002060"/>
                </a:solidFill>
                <a:latin typeface="UTM Avo" panose="02040603050506020204" pitchFamily="18" charset="0"/>
              </a:endParaRPr>
            </a:p>
          </p:txBody>
        </p:sp>
      </p:grpSp>
      <p:grpSp>
        <p:nvGrpSpPr>
          <p:cNvPr id="21" name="Group 20"/>
          <p:cNvGrpSpPr/>
          <p:nvPr/>
        </p:nvGrpSpPr>
        <p:grpSpPr>
          <a:xfrm>
            <a:off x="5223382" y="2879356"/>
            <a:ext cx="4745558" cy="829983"/>
            <a:chOff x="823518" y="2910696"/>
            <a:chExt cx="4745558" cy="829983"/>
          </a:xfrm>
        </p:grpSpPr>
        <p:sp>
          <p:nvSpPr>
            <p:cNvPr id="22" name="Rectangle: Rounded Corners 3">
              <a:extLst>
                <a:ext uri="{FF2B5EF4-FFF2-40B4-BE49-F238E27FC236}">
                  <a16:creationId xmlns:a16="http://schemas.microsoft.com/office/drawing/2014/main" id="{BF9CAB77-253B-4E68-9CD5-2F483C38E33B}"/>
                </a:ext>
              </a:extLst>
            </p:cNvPr>
            <p:cNvSpPr/>
            <p:nvPr/>
          </p:nvSpPr>
          <p:spPr>
            <a:xfrm>
              <a:off x="823518" y="2910696"/>
              <a:ext cx="4745558" cy="829983"/>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FF66FF"/>
            </a:solidFill>
            <a:ln w="28575">
              <a:noFill/>
              <a:extLst>
                <a:ext uri="{C807C97D-BFC1-408E-A445-0C87EB9F89A2}">
                  <ask:lineSketchStyleProps xmlns:ask="http://schemas.microsoft.com/office/drawing/2018/sketchyshapes" xmlns="" sd="1824856999">
                    <a:prstGeom prst="roundRect">
                      <a:avLst/>
                    </a:pr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nSpc>
                  <a:spcPct val="150000"/>
                </a:lnSpc>
              </a:pPr>
              <a:endParaRPr lang="en-US" altLang="vi-VN" sz="2800" b="1" smtClean="0">
                <a:latin typeface="Times New Roman" pitchFamily="18" charset="0"/>
                <a:cs typeface="Times New Roman" pitchFamily="18" charset="0"/>
              </a:endParaRPr>
            </a:p>
          </p:txBody>
        </p:sp>
        <p:sp>
          <p:nvSpPr>
            <p:cNvPr id="23" name="TextBox 22"/>
            <p:cNvSpPr txBox="1"/>
            <p:nvPr/>
          </p:nvSpPr>
          <p:spPr>
            <a:xfrm>
              <a:off x="1053799" y="3018284"/>
              <a:ext cx="4344587" cy="584775"/>
            </a:xfrm>
            <a:prstGeom prst="rect">
              <a:avLst/>
            </a:prstGeom>
            <a:noFill/>
          </p:spPr>
          <p:txBody>
            <a:bodyPr wrap="square" rtlCol="0">
              <a:spAutoFit/>
            </a:bodyPr>
            <a:lstStyle/>
            <a:p>
              <a:r>
                <a:rPr lang="en-US" sz="3200" b="1" smtClean="0">
                  <a:solidFill>
                    <a:srgbClr val="002060"/>
                  </a:solidFill>
                  <a:latin typeface="UTM Avo" panose="02040603050506020204" pitchFamily="18" charset="0"/>
                </a:rPr>
                <a:t>Cách trình bày lí do</a:t>
              </a:r>
              <a:endParaRPr lang="en-US" sz="3200" b="1">
                <a:solidFill>
                  <a:srgbClr val="002060"/>
                </a:solidFill>
                <a:latin typeface="UTM Avo" panose="02040603050506020204" pitchFamily="18" charset="0"/>
              </a:endParaRPr>
            </a:p>
          </p:txBody>
        </p:sp>
      </p:grpSp>
      <p:grpSp>
        <p:nvGrpSpPr>
          <p:cNvPr id="26" name="Group 25"/>
          <p:cNvGrpSpPr/>
          <p:nvPr/>
        </p:nvGrpSpPr>
        <p:grpSpPr>
          <a:xfrm>
            <a:off x="775186" y="4201451"/>
            <a:ext cx="4079933" cy="829983"/>
            <a:chOff x="823518" y="2910696"/>
            <a:chExt cx="4079933" cy="829983"/>
          </a:xfrm>
        </p:grpSpPr>
        <p:sp>
          <p:nvSpPr>
            <p:cNvPr id="27" name="Rectangle: Rounded Corners 3">
              <a:extLst>
                <a:ext uri="{FF2B5EF4-FFF2-40B4-BE49-F238E27FC236}">
                  <a16:creationId xmlns:a16="http://schemas.microsoft.com/office/drawing/2014/main" id="{BF9CAB77-253B-4E68-9CD5-2F483C38E33B}"/>
                </a:ext>
              </a:extLst>
            </p:cNvPr>
            <p:cNvSpPr/>
            <p:nvPr/>
          </p:nvSpPr>
          <p:spPr>
            <a:xfrm>
              <a:off x="823518" y="2910696"/>
              <a:ext cx="4079933" cy="829983"/>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chemeClr val="accent1">
                <a:lumMod val="40000"/>
                <a:lumOff val="60000"/>
              </a:schemeClr>
            </a:solidFill>
            <a:ln w="28575">
              <a:noFill/>
              <a:extLst>
                <a:ext uri="{C807C97D-BFC1-408E-A445-0C87EB9F89A2}">
                  <ask:lineSketchStyleProps xmlns:ask="http://schemas.microsoft.com/office/drawing/2018/sketchyshapes" xmlns="" sd="1824856999">
                    <a:prstGeom prst="roundRect">
                      <a:avLst/>
                    </a:pr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nSpc>
                  <a:spcPct val="150000"/>
                </a:lnSpc>
              </a:pPr>
              <a:endParaRPr lang="en-US" altLang="vi-VN" sz="2800" b="1" smtClean="0">
                <a:latin typeface="Times New Roman" pitchFamily="18" charset="0"/>
                <a:cs typeface="Times New Roman" pitchFamily="18" charset="0"/>
              </a:endParaRPr>
            </a:p>
          </p:txBody>
        </p:sp>
        <p:sp>
          <p:nvSpPr>
            <p:cNvPr id="28" name="TextBox 27"/>
            <p:cNvSpPr txBox="1"/>
            <p:nvPr/>
          </p:nvSpPr>
          <p:spPr>
            <a:xfrm>
              <a:off x="1053799" y="3018284"/>
              <a:ext cx="3617857" cy="584775"/>
            </a:xfrm>
            <a:prstGeom prst="rect">
              <a:avLst/>
            </a:prstGeom>
            <a:noFill/>
          </p:spPr>
          <p:txBody>
            <a:bodyPr wrap="square" rtlCol="0">
              <a:spAutoFit/>
            </a:bodyPr>
            <a:lstStyle/>
            <a:p>
              <a:r>
                <a:rPr lang="en-US" sz="3200" b="1" smtClean="0">
                  <a:solidFill>
                    <a:srgbClr val="002060"/>
                  </a:solidFill>
                  <a:latin typeface="UTM Avo" panose="02040603050506020204" pitchFamily="18" charset="0"/>
                </a:rPr>
                <a:t>Cách kết thúc</a:t>
              </a:r>
              <a:endParaRPr lang="en-US" sz="3200" b="1">
                <a:solidFill>
                  <a:srgbClr val="002060"/>
                </a:solidFill>
                <a:latin typeface="UTM Avo" panose="02040603050506020204" pitchFamily="18" charset="0"/>
              </a:endParaRPr>
            </a:p>
          </p:txBody>
        </p:sp>
      </p:grpSp>
      <p:grpSp>
        <p:nvGrpSpPr>
          <p:cNvPr id="29" name="Group 28"/>
          <p:cNvGrpSpPr/>
          <p:nvPr/>
        </p:nvGrpSpPr>
        <p:grpSpPr>
          <a:xfrm>
            <a:off x="5317438" y="4202093"/>
            <a:ext cx="5373264" cy="829983"/>
            <a:chOff x="823518" y="2910696"/>
            <a:chExt cx="3848138" cy="829983"/>
          </a:xfrm>
        </p:grpSpPr>
        <p:sp>
          <p:nvSpPr>
            <p:cNvPr id="30" name="Rectangle: Rounded Corners 3">
              <a:extLst>
                <a:ext uri="{FF2B5EF4-FFF2-40B4-BE49-F238E27FC236}">
                  <a16:creationId xmlns:a16="http://schemas.microsoft.com/office/drawing/2014/main" id="{BF9CAB77-253B-4E68-9CD5-2F483C38E33B}"/>
                </a:ext>
              </a:extLst>
            </p:cNvPr>
            <p:cNvSpPr/>
            <p:nvPr/>
          </p:nvSpPr>
          <p:spPr>
            <a:xfrm>
              <a:off x="823518" y="2910696"/>
              <a:ext cx="3848138" cy="829983"/>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92D050"/>
            </a:solidFill>
            <a:ln w="28575">
              <a:noFill/>
              <a:extLst>
                <a:ext uri="{C807C97D-BFC1-408E-A445-0C87EB9F89A2}">
                  <ask:lineSketchStyleProps xmlns:ask="http://schemas.microsoft.com/office/drawing/2018/sketchyshapes" xmlns="" sd="1824856999">
                    <a:prstGeom prst="roundRect">
                      <a:avLst/>
                    </a:pr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nSpc>
                  <a:spcPct val="150000"/>
                </a:lnSpc>
              </a:pPr>
              <a:endParaRPr lang="en-US" altLang="vi-VN" sz="2800" b="1" smtClean="0">
                <a:latin typeface="Times New Roman" pitchFamily="18" charset="0"/>
                <a:cs typeface="Times New Roman" pitchFamily="18" charset="0"/>
              </a:endParaRPr>
            </a:p>
          </p:txBody>
        </p:sp>
        <p:sp>
          <p:nvSpPr>
            <p:cNvPr id="31" name="TextBox 30"/>
            <p:cNvSpPr txBox="1"/>
            <p:nvPr/>
          </p:nvSpPr>
          <p:spPr>
            <a:xfrm>
              <a:off x="975923" y="3018284"/>
              <a:ext cx="3695733" cy="584775"/>
            </a:xfrm>
            <a:prstGeom prst="rect">
              <a:avLst/>
            </a:prstGeom>
            <a:noFill/>
          </p:spPr>
          <p:txBody>
            <a:bodyPr wrap="square" rtlCol="0">
              <a:spAutoFit/>
            </a:bodyPr>
            <a:lstStyle/>
            <a:p>
              <a:r>
                <a:rPr lang="en-US" sz="3200" b="1" smtClean="0">
                  <a:solidFill>
                    <a:srgbClr val="002060"/>
                  </a:solidFill>
                  <a:latin typeface="UTM Avo" panose="02040603050506020204" pitchFamily="18" charset="0"/>
                </a:rPr>
                <a:t>Cách dùng từ, đặt câu</a:t>
              </a:r>
              <a:endParaRPr lang="en-US" sz="3200" b="1">
                <a:solidFill>
                  <a:srgbClr val="002060"/>
                </a:solidFill>
                <a:latin typeface="UTM Avo" panose="02040603050506020204" pitchFamily="18" charset="0"/>
              </a:endParaRPr>
            </a:p>
          </p:txBody>
        </p:sp>
      </p:grpSp>
    </p:spTree>
    <p:extLst>
      <p:ext uri="{BB962C8B-B14F-4D97-AF65-F5344CB8AC3E}">
        <p14:creationId xmlns:p14="http://schemas.microsoft.com/office/powerpoint/2010/main" val="287849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3" presetClass="entr" presetSubtype="3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strVal val="4*#ppt_w"/>
                                          </p:val>
                                        </p:tav>
                                        <p:tav tm="100000">
                                          <p:val>
                                            <p:strVal val="#ppt_w"/>
                                          </p:val>
                                        </p:tav>
                                      </p:tavLst>
                                    </p:anim>
                                    <p:anim calcmode="lin" valueType="num">
                                      <p:cBhvr>
                                        <p:cTn id="16" dur="500" fill="hold"/>
                                        <p:tgtEl>
                                          <p:spTgt spid="7"/>
                                        </p:tgtEl>
                                        <p:attrNameLst>
                                          <p:attrName>ppt_h</p:attrName>
                                        </p:attrNameLst>
                                      </p:cBhvr>
                                      <p:tavLst>
                                        <p:tav tm="0">
                                          <p:val>
                                            <p:strVal val="4*#ppt_h"/>
                                          </p:val>
                                        </p:tav>
                                        <p:tav tm="100000">
                                          <p:val>
                                            <p:strVal val="#ppt_h"/>
                                          </p:val>
                                        </p:tav>
                                      </p:tavLst>
                                    </p:anim>
                                  </p:childTnLst>
                                </p:cTn>
                              </p:par>
                              <p:par>
                                <p:cTn id="17" presetID="63" presetClass="path" presetSubtype="0" accel="50000" decel="50000" fill="hold" nodeType="withEffect">
                                  <p:stCondLst>
                                    <p:cond delay="0"/>
                                  </p:stCondLst>
                                  <p:childTnLst>
                                    <p:animMotion origin="layout" path="M 5E-6 -3.33333E-6 L 0.05144 -0.00393 " pathEditMode="relative" rAng="0" ptsTypes="AA">
                                      <p:cBhvr>
                                        <p:cTn id="18" dur="4750" fill="hold"/>
                                        <p:tgtEl>
                                          <p:spTgt spid="6"/>
                                        </p:tgtEl>
                                        <p:attrNameLst>
                                          <p:attrName>ppt_x</p:attrName>
                                          <p:attrName>ppt_y</p:attrName>
                                        </p:attrNameLst>
                                      </p:cBhvr>
                                      <p:rCtr x="2565" y="-208"/>
                                    </p:animMotion>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63" presetClass="path" presetSubtype="0" accel="50000" decel="50000" fill="hold" nodeType="withEffect">
                                  <p:stCondLst>
                                    <p:cond delay="0"/>
                                  </p:stCondLst>
                                  <p:childTnLst>
                                    <p:animMotion origin="layout" path="M 1.45833E-6 -3.7037E-6 L 0.05143 -0.00393 " pathEditMode="relative" rAng="0" ptsTypes="AA">
                                      <p:cBhvr>
                                        <p:cTn id="23" dur="4750" fill="hold"/>
                                        <p:tgtEl>
                                          <p:spTgt spid="9"/>
                                        </p:tgtEl>
                                        <p:attrNameLst>
                                          <p:attrName>ppt_x</p:attrName>
                                          <p:attrName>ppt_y</p:attrName>
                                        </p:attrNameLst>
                                      </p:cBhvr>
                                      <p:rCtr x="2565" y="-208"/>
                                    </p:animMotion>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anim calcmode="lin" valueType="num">
                                      <p:cBhvr>
                                        <p:cTn id="60" dur="1000" fill="hold"/>
                                        <p:tgtEl>
                                          <p:spTgt spid="29"/>
                                        </p:tgtEl>
                                        <p:attrNameLst>
                                          <p:attrName>ppt_x</p:attrName>
                                        </p:attrNameLst>
                                      </p:cBhvr>
                                      <p:tavLst>
                                        <p:tav tm="0">
                                          <p:val>
                                            <p:strVal val="#ppt_x"/>
                                          </p:val>
                                        </p:tav>
                                        <p:tav tm="100000">
                                          <p:val>
                                            <p:strVal val="#ppt_x"/>
                                          </p:val>
                                        </p:tav>
                                      </p:tavLst>
                                    </p:anim>
                                    <p:anim calcmode="lin" valueType="num">
                                      <p:cBhvr>
                                        <p:cTn id="6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5"/>
          <p:cNvPicPr>
            <a:picLocks noChangeAspect="1"/>
          </p:cNvPicPr>
          <p:nvPr/>
        </p:nvPicPr>
        <p:blipFill>
          <a:blip r:embed="rId2"/>
          <a:stretch>
            <a:fillRect/>
          </a:stretch>
        </p:blipFill>
        <p:spPr>
          <a:xfrm>
            <a:off x="3625215" y="-16510"/>
            <a:ext cx="8566785" cy="6874510"/>
          </a:xfrm>
          <a:prstGeom prst="rect">
            <a:avLst/>
          </a:prstGeom>
        </p:spPr>
      </p:pic>
      <p:pic>
        <p:nvPicPr>
          <p:cNvPr id="3" name="图片 1" descr="5947678d5d2f8"/>
          <p:cNvPicPr>
            <a:picLocks noChangeAspect="1"/>
          </p:cNvPicPr>
          <p:nvPr/>
        </p:nvPicPr>
        <p:blipFill>
          <a:blip r:embed="rId3"/>
          <a:stretch>
            <a:fillRect/>
          </a:stretch>
        </p:blipFill>
        <p:spPr>
          <a:xfrm>
            <a:off x="0" y="1265555"/>
            <a:ext cx="5760085" cy="5575935"/>
          </a:xfrm>
          <a:prstGeom prst="rect">
            <a:avLst/>
          </a:prstGeom>
        </p:spPr>
      </p:pic>
      <p:pic>
        <p:nvPicPr>
          <p:cNvPr id="4"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82767">
            <a:off x="-325850" y="-549108"/>
            <a:ext cx="1803810" cy="1985453"/>
          </a:xfrm>
          <a:prstGeom prst="rect">
            <a:avLst/>
          </a:prstGeom>
        </p:spPr>
      </p:pic>
      <p:pic>
        <p:nvPicPr>
          <p:cNvPr id="5" name="图片 6"/>
          <p:cNvPicPr>
            <a:picLocks noChangeAspect="1"/>
          </p:cNvPicPr>
          <p:nvPr/>
        </p:nvPicPr>
        <p:blipFill rotWithShape="1">
          <a:blip r:embed="rId5">
            <a:extLst>
              <a:ext uri="{28A0092B-C50C-407E-A947-70E740481C1C}">
                <a14:useLocalDpi xmlns:a14="http://schemas.microsoft.com/office/drawing/2010/main" val="0"/>
              </a:ext>
            </a:extLst>
          </a:blip>
          <a:srcRect l="27132" t="13704" r="45735" b="67037"/>
          <a:stretch/>
        </p:blipFill>
        <p:spPr>
          <a:xfrm>
            <a:off x="1983553" y="274955"/>
            <a:ext cx="2480974" cy="990600"/>
          </a:xfrm>
          <a:prstGeom prst="rect">
            <a:avLst/>
          </a:prstGeom>
        </p:spPr>
      </p:pic>
      <p:pic>
        <p:nvPicPr>
          <p:cNvPr id="6" name="图片 2" descr="形状&#10;&#10;描述已自动生成">
            <a:extLst>
              <a:ext uri="{FF2B5EF4-FFF2-40B4-BE49-F238E27FC236}">
                <a16:creationId xmlns:a16="http://schemas.microsoft.com/office/drawing/2014/main" id="{28DB53E1-C159-402F-6C56-333BC6617B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5587" y="398227"/>
            <a:ext cx="8544202" cy="6045036"/>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p:nvSpPr>
        <p:spPr>
          <a:xfrm>
            <a:off x="9891544" y="-476716"/>
            <a:ext cx="2888112" cy="1073005"/>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0" name="Picture 9"/>
          <p:cNvPicPr>
            <a:picLocks noChangeAspect="1"/>
          </p:cNvPicPr>
          <p:nvPr/>
        </p:nvPicPr>
        <p:blipFill rotWithShape="1">
          <a:blip r:embed="rId7"/>
          <a:srcRect l="65164"/>
          <a:stretch/>
        </p:blipFill>
        <p:spPr>
          <a:xfrm>
            <a:off x="3094179" y="2132883"/>
            <a:ext cx="5987017" cy="2658086"/>
          </a:xfrm>
          <a:prstGeom prst="rect">
            <a:avLst/>
          </a:prstGeom>
        </p:spPr>
      </p:pic>
    </p:spTree>
    <p:extLst>
      <p:ext uri="{BB962C8B-B14F-4D97-AF65-F5344CB8AC3E}">
        <p14:creationId xmlns:p14="http://schemas.microsoft.com/office/powerpoint/2010/main" val="211345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23" presetClass="entr" presetSubtype="32"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4*#ppt_w"/>
                                          </p:val>
                                        </p:tav>
                                        <p:tav tm="100000">
                                          <p:val>
                                            <p:strVal val="#ppt_w"/>
                                          </p:val>
                                        </p:tav>
                                      </p:tavLst>
                                    </p:anim>
                                    <p:anim calcmode="lin" valueType="num">
                                      <p:cBhvr>
                                        <p:cTn id="18" dur="500" fill="hold"/>
                                        <p:tgtEl>
                                          <p:spTgt spid="4"/>
                                        </p:tgtEl>
                                        <p:attrNameLst>
                                          <p:attrName>ppt_h</p:attrName>
                                        </p:attrNameLst>
                                      </p:cBhvr>
                                      <p:tavLst>
                                        <p:tav tm="0">
                                          <p:val>
                                            <p:strVal val="4*#ppt_h"/>
                                          </p:val>
                                        </p:tav>
                                        <p:tav tm="100000">
                                          <p:val>
                                            <p:strVal val="#ppt_h"/>
                                          </p:val>
                                        </p:tav>
                                      </p:tavLst>
                                    </p:anim>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63" presetClass="path" presetSubtype="0" accel="50000" decel="50000" fill="hold" nodeType="withEffect">
                                  <p:stCondLst>
                                    <p:cond delay="0"/>
                                  </p:stCondLst>
                                  <p:childTnLst>
                                    <p:animMotion origin="layout" path="M -2.91667E-6 1.48148E-6 L 0.05144 -0.00394 " pathEditMode="relative" rAng="0" ptsTypes="AA">
                                      <p:cBhvr>
                                        <p:cTn id="23" dur="4750" fill="hold"/>
                                        <p:tgtEl>
                                          <p:spTgt spid="5"/>
                                        </p:tgtEl>
                                        <p:attrNameLst>
                                          <p:attrName>ppt_x</p:attrName>
                                          <p:attrName>ppt_y</p:attrName>
                                        </p:attrNameLst>
                                      </p:cBhvr>
                                      <p:rCtr x="2565" y="-208"/>
                                    </p:animMotion>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323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505750" y="3071814"/>
            <a:ext cx="6072142" cy="3590855"/>
          </a:xfrm>
          <a:prstGeom prst="rect">
            <a:avLst/>
          </a:prstGeom>
        </p:spPr>
      </p:pic>
      <p:pic>
        <p:nvPicPr>
          <p:cNvPr id="2" name="Picture 1">
            <a:extLst>
              <a:ext uri="{FF2B5EF4-FFF2-40B4-BE49-F238E27FC236}">
                <a16:creationId xmlns:a16="http://schemas.microsoft.com/office/drawing/2014/main" id="{E9EC04B5-9337-471C-85E3-2564FBA456BE}"/>
              </a:ext>
            </a:extLst>
          </p:cNvPr>
          <p:cNvPicPr>
            <a:picLocks noChangeAspect="1"/>
          </p:cNvPicPr>
          <p:nvPr/>
        </p:nvPicPr>
        <p:blipFill rotWithShape="1">
          <a:blip r:embed="rId3">
            <a:extLst>
              <a:ext uri="{28A0092B-C50C-407E-A947-70E740481C1C}">
                <a14:useLocalDpi xmlns:a14="http://schemas.microsoft.com/office/drawing/2010/main" val="0"/>
              </a:ext>
            </a:extLst>
          </a:blip>
          <a:srcRect t="21731" b="20198"/>
          <a:stretch/>
        </p:blipFill>
        <p:spPr>
          <a:xfrm>
            <a:off x="3439167" y="84726"/>
            <a:ext cx="8529282" cy="4601694"/>
          </a:xfrm>
          <a:prstGeom prst="rect">
            <a:avLst/>
          </a:prstGeom>
        </p:spPr>
      </p:pic>
      <p:pic>
        <p:nvPicPr>
          <p:cNvPr id="3" name="图片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0041">
            <a:off x="8053508" y="892846"/>
            <a:ext cx="583561" cy="758629"/>
          </a:xfrm>
          <a:prstGeom prst="rect">
            <a:avLst/>
          </a:prstGeom>
        </p:spPr>
      </p:pic>
      <p:sp>
        <p:nvSpPr>
          <p:cNvPr id="4" name="Rectangle 3"/>
          <p:cNvSpPr/>
          <p:nvPr/>
        </p:nvSpPr>
        <p:spPr>
          <a:xfrm>
            <a:off x="5077934" y="1616264"/>
            <a:ext cx="5103320" cy="1600438"/>
          </a:xfrm>
          <a:prstGeom prst="rect">
            <a:avLst/>
          </a:prstGeom>
          <a:noFill/>
        </p:spPr>
        <p:txBody>
          <a:bodyPr wrap="none" lIns="121920" tIns="60960" rIns="121920" bIns="60960">
            <a:spAutoFit/>
          </a:bodyPr>
          <a:lstStyle/>
          <a:p>
            <a:pPr algn="ctr"/>
            <a:r>
              <a:rPr lang="en-US" sz="9600" b="1" smtClean="0">
                <a:ln w="0"/>
                <a:solidFill>
                  <a:srgbClr val="00CC00"/>
                </a:solidFill>
                <a:effectLst>
                  <a:reflection blurRad="6350" stA="53000" endA="300" endPos="35500" dir="5400000" sy="-90000" algn="bl" rotWithShape="0"/>
                </a:effectLst>
                <a:latin typeface="UTM Azuki" panose="02040603050506020204" pitchFamily="18" charset="0"/>
              </a:rPr>
              <a:t>Khởi động</a:t>
            </a:r>
            <a:endParaRPr lang="en-US" sz="9600" b="1" dirty="0">
              <a:ln w="0"/>
              <a:solidFill>
                <a:srgbClr val="00CC00"/>
              </a:solidFill>
              <a:effectLst>
                <a:reflection blurRad="6350" stA="53000" endA="300" endPos="35500" dir="5400000" sy="-90000" algn="bl" rotWithShape="0"/>
              </a:effectLst>
              <a:latin typeface="UTM Azuki" panose="020406030505060202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144" y="1592624"/>
            <a:ext cx="1335972" cy="10977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1254" y="3813195"/>
            <a:ext cx="1335972" cy="10977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050" y="2791951"/>
            <a:ext cx="1335972" cy="1097776"/>
          </a:xfrm>
          <a:prstGeom prst="rect">
            <a:avLst/>
          </a:prstGeom>
        </p:spPr>
      </p:pic>
      <p:pic>
        <p:nvPicPr>
          <p:cNvPr id="9" name="图片 21"/>
          <p:cNvPicPr>
            <a:picLocks noChangeAspect="1"/>
          </p:cNvPicPr>
          <p:nvPr/>
        </p:nvPicPr>
        <p:blipFill rotWithShape="1">
          <a:blip r:embed="rId6">
            <a:extLst>
              <a:ext uri="{28A0092B-C50C-407E-A947-70E740481C1C}">
                <a14:useLocalDpi xmlns:a14="http://schemas.microsoft.com/office/drawing/2010/main" val="0"/>
              </a:ext>
            </a:extLst>
          </a:blip>
          <a:srcRect t="40671" b="24053"/>
          <a:stretch/>
        </p:blipFill>
        <p:spPr>
          <a:xfrm>
            <a:off x="-60548" y="4521106"/>
            <a:ext cx="13276881" cy="2370862"/>
          </a:xfrm>
          <a:prstGeom prst="rect">
            <a:avLst/>
          </a:prstGeom>
        </p:spPr>
      </p:pic>
      <p:pic>
        <p:nvPicPr>
          <p:cNvPr id="10" name="图片 6"/>
          <p:cNvPicPr>
            <a:picLocks noChangeAspect="1"/>
          </p:cNvPicPr>
          <p:nvPr/>
        </p:nvPicPr>
        <p:blipFill rotWithShape="1">
          <a:blip r:embed="rId7">
            <a:extLst>
              <a:ext uri="{28A0092B-C50C-407E-A947-70E740481C1C}">
                <a14:useLocalDpi xmlns:a14="http://schemas.microsoft.com/office/drawing/2010/main" val="0"/>
              </a:ext>
            </a:extLst>
          </a:blip>
          <a:srcRect l="27132" t="13704" r="45735" b="67037"/>
          <a:stretch/>
        </p:blipFill>
        <p:spPr>
          <a:xfrm>
            <a:off x="1349812" y="657225"/>
            <a:ext cx="2480974" cy="990600"/>
          </a:xfrm>
          <a:prstGeom prst="rect">
            <a:avLst/>
          </a:prstGeom>
        </p:spPr>
      </p:pic>
      <p:pic>
        <p:nvPicPr>
          <p:cNvPr id="11"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082767">
            <a:off x="151916" y="-207699"/>
            <a:ext cx="1978013" cy="2177198"/>
          </a:xfrm>
          <a:prstGeom prst="rect">
            <a:avLst/>
          </a:prstGeom>
        </p:spPr>
      </p:pic>
      <p:pic>
        <p:nvPicPr>
          <p:cNvPr id="12" name="图片 6"/>
          <p:cNvPicPr>
            <a:picLocks noChangeAspect="1"/>
          </p:cNvPicPr>
          <p:nvPr/>
        </p:nvPicPr>
        <p:blipFill rotWithShape="1">
          <a:blip r:embed="rId7">
            <a:extLst>
              <a:ext uri="{28A0092B-C50C-407E-A947-70E740481C1C}">
                <a14:useLocalDpi xmlns:a14="http://schemas.microsoft.com/office/drawing/2010/main" val="0"/>
              </a:ext>
            </a:extLst>
          </a:blip>
          <a:srcRect l="27132" t="13704" r="45735" b="67037"/>
          <a:stretch/>
        </p:blipFill>
        <p:spPr>
          <a:xfrm>
            <a:off x="4299096" y="114305"/>
            <a:ext cx="2480974" cy="990600"/>
          </a:xfrm>
          <a:prstGeom prst="rect">
            <a:avLst/>
          </a:prstGeom>
        </p:spPr>
      </p:pic>
      <p:pic>
        <p:nvPicPr>
          <p:cNvPr id="13"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10486707" y="-22516"/>
            <a:ext cx="1705293" cy="866775"/>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34644" y="-394522"/>
            <a:ext cx="2312908" cy="2319960"/>
          </a:xfrm>
          <a:prstGeom prst="rect">
            <a:avLst/>
          </a:prstGeom>
        </p:spPr>
      </p:pic>
      <p:pic>
        <p:nvPicPr>
          <p:cNvPr id="15"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8961175" y="803049"/>
            <a:ext cx="1705293" cy="866775"/>
          </a:xfrm>
          <a:prstGeom prst="rect">
            <a:avLst/>
          </a:prstGeom>
        </p:spPr>
      </p:pic>
    </p:spTree>
    <p:extLst>
      <p:ext uri="{BB962C8B-B14F-4D97-AF65-F5344CB8AC3E}">
        <p14:creationId xmlns:p14="http://schemas.microsoft.com/office/powerpoint/2010/main" val="97744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14"/>
                                        </p:tgtEl>
                                        <p:attrNameLst>
                                          <p:attrName>r</p:attrName>
                                        </p:attrNameLst>
                                      </p:cBhvr>
                                    </p:animRot>
                                    <p:animRot by="-240000">
                                      <p:cBhvr>
                                        <p:cTn id="12" dur="200" fill="hold">
                                          <p:stCondLst>
                                            <p:cond delay="200"/>
                                          </p:stCondLst>
                                        </p:cTn>
                                        <p:tgtEl>
                                          <p:spTgt spid="14"/>
                                        </p:tgtEl>
                                        <p:attrNameLst>
                                          <p:attrName>r</p:attrName>
                                        </p:attrNameLst>
                                      </p:cBhvr>
                                    </p:animRot>
                                    <p:animRot by="240000">
                                      <p:cBhvr>
                                        <p:cTn id="13" dur="200" fill="hold">
                                          <p:stCondLst>
                                            <p:cond delay="400"/>
                                          </p:stCondLst>
                                        </p:cTn>
                                        <p:tgtEl>
                                          <p:spTgt spid="14"/>
                                        </p:tgtEl>
                                        <p:attrNameLst>
                                          <p:attrName>r</p:attrName>
                                        </p:attrNameLst>
                                      </p:cBhvr>
                                    </p:animRot>
                                    <p:animRot by="-240000">
                                      <p:cBhvr>
                                        <p:cTn id="14" dur="200" fill="hold">
                                          <p:stCondLst>
                                            <p:cond delay="600"/>
                                          </p:stCondLst>
                                        </p:cTn>
                                        <p:tgtEl>
                                          <p:spTgt spid="14"/>
                                        </p:tgtEl>
                                        <p:attrNameLst>
                                          <p:attrName>r</p:attrName>
                                        </p:attrNameLst>
                                      </p:cBhvr>
                                    </p:animRot>
                                    <p:animRot by="120000">
                                      <p:cBhvr>
                                        <p:cTn id="15" dur="200" fill="hold">
                                          <p:stCondLst>
                                            <p:cond delay="800"/>
                                          </p:stCondLst>
                                        </p:cTn>
                                        <p:tgtEl>
                                          <p:spTgt spid="14"/>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23" presetClass="entr" presetSubtype="36"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strVal val="(6*min(max(#ppt_w*#ppt_h,.3),1)-7.4)/-.7*#ppt_w"/>
                                          </p:val>
                                        </p:tav>
                                        <p:tav tm="100000">
                                          <p:val>
                                            <p:strVal val="#ppt_w"/>
                                          </p:val>
                                        </p:tav>
                                      </p:tavLst>
                                    </p:anim>
                                    <p:anim calcmode="lin" valueType="num">
                                      <p:cBhvr>
                                        <p:cTn id="36" dur="500" fill="hold"/>
                                        <p:tgtEl>
                                          <p:spTgt spid="3"/>
                                        </p:tgtEl>
                                        <p:attrNameLst>
                                          <p:attrName>ppt_h</p:attrName>
                                        </p:attrNameLst>
                                      </p:cBhvr>
                                      <p:tavLst>
                                        <p:tav tm="0">
                                          <p:val>
                                            <p:strVal val="(6*min(max(#ppt_w*#ppt_h,.3),1)-7.4)/-.7*#ppt_h"/>
                                          </p:val>
                                        </p:tav>
                                        <p:tav tm="100000">
                                          <p:val>
                                            <p:strVal val="#ppt_h"/>
                                          </p:val>
                                        </p:tav>
                                      </p:tavLst>
                                    </p:anim>
                                    <p:anim calcmode="lin" valueType="num">
                                      <p:cBhvr>
                                        <p:cTn id="37" dur="500" fill="hold"/>
                                        <p:tgtEl>
                                          <p:spTgt spid="3"/>
                                        </p:tgtEl>
                                        <p:attrNameLst>
                                          <p:attrName>ppt_x</p:attrName>
                                        </p:attrNameLst>
                                      </p:cBhvr>
                                      <p:tavLst>
                                        <p:tav tm="0">
                                          <p:val>
                                            <p:fltVal val="0.5"/>
                                          </p:val>
                                        </p:tav>
                                        <p:tav tm="100000">
                                          <p:val>
                                            <p:strVal val="#ppt_x"/>
                                          </p:val>
                                        </p:tav>
                                      </p:tavLst>
                                    </p:anim>
                                    <p:anim calcmode="lin" valueType="num">
                                      <p:cBhvr>
                                        <p:cTn id="38" dur="500" fill="hold"/>
                                        <p:tgtEl>
                                          <p:spTgt spid="3"/>
                                        </p:tgtEl>
                                        <p:attrNameLst>
                                          <p:attrName>ppt_y</p:attrName>
                                        </p:attrNameLst>
                                      </p:cBhvr>
                                      <p:tavLst>
                                        <p:tav tm="0">
                                          <p:val>
                                            <p:strVal val="1+(6*min(max(#ppt_w*#ppt_h,.3),1)-7.4)/-.7*#ppt_h/2"/>
                                          </p:val>
                                        </p:tav>
                                        <p:tav tm="100000">
                                          <p:val>
                                            <p:strVal val="#ppt_y"/>
                                          </p:val>
                                        </p:tav>
                                      </p:tavLst>
                                    </p:anim>
                                  </p:childTnLst>
                                </p:cTn>
                              </p:par>
                              <p:par>
                                <p:cTn id="39" presetID="23" presetClass="entr" presetSubtype="32"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strVal val="4*#ppt_w"/>
                                          </p:val>
                                        </p:tav>
                                        <p:tav tm="100000">
                                          <p:val>
                                            <p:strVal val="#ppt_w"/>
                                          </p:val>
                                        </p:tav>
                                      </p:tavLst>
                                    </p:anim>
                                    <p:anim calcmode="lin" valueType="num">
                                      <p:cBhvr>
                                        <p:cTn id="42" dur="500" fill="hold"/>
                                        <p:tgtEl>
                                          <p:spTgt spid="11"/>
                                        </p:tgtEl>
                                        <p:attrNameLst>
                                          <p:attrName>ppt_h</p:attrName>
                                        </p:attrNameLst>
                                      </p:cBhvr>
                                      <p:tavLst>
                                        <p:tav tm="0">
                                          <p:val>
                                            <p:strVal val="4*#ppt_h"/>
                                          </p:val>
                                        </p:tav>
                                        <p:tav tm="100000">
                                          <p:val>
                                            <p:strVal val="#ppt_h"/>
                                          </p:val>
                                        </p:tav>
                                      </p:tavLst>
                                    </p:anim>
                                  </p:childTnLst>
                                </p:cTn>
                              </p:par>
                            </p:childTnLst>
                          </p:cTn>
                        </p:par>
                        <p:par>
                          <p:cTn id="43" fill="hold">
                            <p:stCondLst>
                              <p:cond delay="1500"/>
                            </p:stCondLst>
                            <p:childTnLst>
                              <p:par>
                                <p:cTn id="44" presetID="31" presetClass="entr" presetSubtype="0"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1000" fill="hold"/>
                                        <p:tgtEl>
                                          <p:spTgt spid="2"/>
                                        </p:tgtEl>
                                        <p:attrNameLst>
                                          <p:attrName>ppt_w</p:attrName>
                                        </p:attrNameLst>
                                      </p:cBhvr>
                                      <p:tavLst>
                                        <p:tav tm="0">
                                          <p:val>
                                            <p:fltVal val="0"/>
                                          </p:val>
                                        </p:tav>
                                        <p:tav tm="100000">
                                          <p:val>
                                            <p:strVal val="#ppt_w"/>
                                          </p:val>
                                        </p:tav>
                                      </p:tavLst>
                                    </p:anim>
                                    <p:anim calcmode="lin" valueType="num">
                                      <p:cBhvr>
                                        <p:cTn id="47" dur="1000" fill="hold"/>
                                        <p:tgtEl>
                                          <p:spTgt spid="2"/>
                                        </p:tgtEl>
                                        <p:attrNameLst>
                                          <p:attrName>ppt_h</p:attrName>
                                        </p:attrNameLst>
                                      </p:cBhvr>
                                      <p:tavLst>
                                        <p:tav tm="0">
                                          <p:val>
                                            <p:fltVal val="0"/>
                                          </p:val>
                                        </p:tav>
                                        <p:tav tm="100000">
                                          <p:val>
                                            <p:strVal val="#ppt_h"/>
                                          </p:val>
                                        </p:tav>
                                      </p:tavLst>
                                    </p:anim>
                                    <p:anim calcmode="lin" valueType="num">
                                      <p:cBhvr>
                                        <p:cTn id="48" dur="1000" fill="hold"/>
                                        <p:tgtEl>
                                          <p:spTgt spid="2"/>
                                        </p:tgtEl>
                                        <p:attrNameLst>
                                          <p:attrName>style.rotation</p:attrName>
                                        </p:attrNameLst>
                                      </p:cBhvr>
                                      <p:tavLst>
                                        <p:tav tm="0">
                                          <p:val>
                                            <p:fltVal val="90"/>
                                          </p:val>
                                        </p:tav>
                                        <p:tav tm="100000">
                                          <p:val>
                                            <p:fltVal val="0"/>
                                          </p:val>
                                        </p:tav>
                                      </p:tavLst>
                                    </p:anim>
                                    <p:animEffect transition="in" filter="fade">
                                      <p:cBhvr>
                                        <p:cTn id="49" dur="1000"/>
                                        <p:tgtEl>
                                          <p:spTgt spid="2"/>
                                        </p:tgtEl>
                                      </p:cBhvr>
                                    </p:animEffect>
                                  </p:childTnLst>
                                </p:cTn>
                              </p:par>
                            </p:childTnLst>
                          </p:cTn>
                        </p:par>
                        <p:par>
                          <p:cTn id="50" fill="hold">
                            <p:stCondLst>
                              <p:cond delay="2500"/>
                            </p:stCondLst>
                            <p:childTnLst>
                              <p:par>
                                <p:cTn id="51" presetID="32" presetClass="emph" presetSubtype="0" repeatCount="indefinite" fill="hold" nodeType="afterEffect">
                                  <p:stCondLst>
                                    <p:cond delay="0"/>
                                  </p:stCondLst>
                                  <p:childTnLst>
                                    <p:animRot by="120000">
                                      <p:cBhvr>
                                        <p:cTn id="52" dur="100" fill="hold">
                                          <p:stCondLst>
                                            <p:cond delay="0"/>
                                          </p:stCondLst>
                                        </p:cTn>
                                        <p:tgtEl>
                                          <p:spTgt spid="2"/>
                                        </p:tgtEl>
                                        <p:attrNameLst>
                                          <p:attrName>r</p:attrName>
                                        </p:attrNameLst>
                                      </p:cBhvr>
                                    </p:animRot>
                                    <p:animRot by="-240000">
                                      <p:cBhvr>
                                        <p:cTn id="53" dur="200" fill="hold">
                                          <p:stCondLst>
                                            <p:cond delay="200"/>
                                          </p:stCondLst>
                                        </p:cTn>
                                        <p:tgtEl>
                                          <p:spTgt spid="2"/>
                                        </p:tgtEl>
                                        <p:attrNameLst>
                                          <p:attrName>r</p:attrName>
                                        </p:attrNameLst>
                                      </p:cBhvr>
                                    </p:animRot>
                                    <p:animRot by="240000">
                                      <p:cBhvr>
                                        <p:cTn id="54" dur="200" fill="hold">
                                          <p:stCondLst>
                                            <p:cond delay="400"/>
                                          </p:stCondLst>
                                        </p:cTn>
                                        <p:tgtEl>
                                          <p:spTgt spid="2"/>
                                        </p:tgtEl>
                                        <p:attrNameLst>
                                          <p:attrName>r</p:attrName>
                                        </p:attrNameLst>
                                      </p:cBhvr>
                                    </p:animRot>
                                    <p:animRot by="-240000">
                                      <p:cBhvr>
                                        <p:cTn id="55" dur="200" fill="hold">
                                          <p:stCondLst>
                                            <p:cond delay="600"/>
                                          </p:stCondLst>
                                        </p:cTn>
                                        <p:tgtEl>
                                          <p:spTgt spid="2"/>
                                        </p:tgtEl>
                                        <p:attrNameLst>
                                          <p:attrName>r</p:attrName>
                                        </p:attrNameLst>
                                      </p:cBhvr>
                                    </p:animRot>
                                    <p:animRot by="120000">
                                      <p:cBhvr>
                                        <p:cTn id="56" dur="200" fill="hold">
                                          <p:stCondLst>
                                            <p:cond delay="800"/>
                                          </p:stCondLst>
                                        </p:cTn>
                                        <p:tgtEl>
                                          <p:spTgt spid="2"/>
                                        </p:tgtEl>
                                        <p:attrNameLst>
                                          <p:attrName>r</p:attrName>
                                        </p:attrNameLst>
                                      </p:cBhvr>
                                    </p:animRot>
                                  </p:childTnLst>
                                </p:cTn>
                              </p:par>
                            </p:childTnLst>
                          </p:cTn>
                        </p:par>
                        <p:par>
                          <p:cTn id="57" fill="hold">
                            <p:stCondLst>
                              <p:cond delay="3500"/>
                            </p:stCondLst>
                            <p:childTnLst>
                              <p:par>
                                <p:cTn id="58" presetID="53" presetClass="entr" presetSubtype="16" fill="hold" grpId="0" nodeType="after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p:cTn id="60" dur="1000" fill="hold"/>
                                        <p:tgtEl>
                                          <p:spTgt spid="4"/>
                                        </p:tgtEl>
                                        <p:attrNameLst>
                                          <p:attrName>ppt_w</p:attrName>
                                        </p:attrNameLst>
                                      </p:cBhvr>
                                      <p:tavLst>
                                        <p:tav tm="0">
                                          <p:val>
                                            <p:fltVal val="0"/>
                                          </p:val>
                                        </p:tav>
                                        <p:tav tm="100000">
                                          <p:val>
                                            <p:strVal val="#ppt_w"/>
                                          </p:val>
                                        </p:tav>
                                      </p:tavLst>
                                    </p:anim>
                                    <p:anim calcmode="lin" valueType="num">
                                      <p:cBhvr>
                                        <p:cTn id="61" dur="1000" fill="hold"/>
                                        <p:tgtEl>
                                          <p:spTgt spid="4"/>
                                        </p:tgtEl>
                                        <p:attrNameLst>
                                          <p:attrName>ppt_h</p:attrName>
                                        </p:attrNameLst>
                                      </p:cBhvr>
                                      <p:tavLst>
                                        <p:tav tm="0">
                                          <p:val>
                                            <p:fltVal val="0"/>
                                          </p:val>
                                        </p:tav>
                                        <p:tav tm="100000">
                                          <p:val>
                                            <p:strVal val="#ppt_h"/>
                                          </p:val>
                                        </p:tav>
                                      </p:tavLst>
                                    </p:anim>
                                    <p:animEffect transition="in" filter="fade">
                                      <p:cBhvr>
                                        <p:cTn id="62" dur="1000"/>
                                        <p:tgtEl>
                                          <p:spTgt spid="4"/>
                                        </p:tgtEl>
                                      </p:cBhvr>
                                    </p:animEffect>
                                  </p:childTnLst>
                                </p:cTn>
                              </p:par>
                              <p:par>
                                <p:cTn id="63" presetID="53" presetClass="entr" presetSubtype="16" fill="hold" nodeType="withEffect">
                                  <p:stCondLst>
                                    <p:cond delay="0"/>
                                  </p:stCondLst>
                                  <p:childTnLst>
                                    <p:set>
                                      <p:cBhvr>
                                        <p:cTn id="64" dur="1" fill="hold">
                                          <p:stCondLst>
                                            <p:cond delay="0"/>
                                          </p:stCondLst>
                                        </p:cTn>
                                        <p:tgtEl>
                                          <p:spTgt spid="4">
                                            <p:txEl>
                                              <p:pRg st="0" end="0"/>
                                            </p:txEl>
                                          </p:spTgt>
                                        </p:tgtEl>
                                        <p:attrNameLst>
                                          <p:attrName>style.visibility</p:attrName>
                                        </p:attrNameLst>
                                      </p:cBhvr>
                                      <p:to>
                                        <p:strVal val="visible"/>
                                      </p:to>
                                    </p:set>
                                    <p:anim calcmode="lin" valueType="num">
                                      <p:cBhvr>
                                        <p:cTn id="65"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4">
                                            <p:txEl>
                                              <p:pRg st="0" end="0"/>
                                            </p:txEl>
                                          </p:spTgt>
                                        </p:tgtEl>
                                      </p:cBhvr>
                                    </p:animEffect>
                                  </p:childTnLst>
                                </p:cTn>
                              </p:par>
                            </p:childTnLst>
                          </p:cTn>
                        </p:par>
                        <p:par>
                          <p:cTn id="68" fill="hold">
                            <p:stCondLst>
                              <p:cond delay="4500"/>
                            </p:stCondLst>
                            <p:childTnLst>
                              <p:par>
                                <p:cTn id="69" presetID="32" presetClass="emph" presetSubtype="0" repeatCount="indefinite" fill="hold" nodeType="afterEffect">
                                  <p:stCondLst>
                                    <p:cond delay="0"/>
                                  </p:stCondLst>
                                  <p:childTnLst>
                                    <p:animRot by="120000">
                                      <p:cBhvr>
                                        <p:cTn id="70" dur="100" fill="hold">
                                          <p:stCondLst>
                                            <p:cond delay="0"/>
                                          </p:stCondLst>
                                        </p:cTn>
                                        <p:tgtEl>
                                          <p:spTgt spid="4">
                                            <p:txEl>
                                              <p:pRg st="0" end="0"/>
                                            </p:txEl>
                                          </p:spTgt>
                                        </p:tgtEl>
                                        <p:attrNameLst>
                                          <p:attrName>r</p:attrName>
                                        </p:attrNameLst>
                                      </p:cBhvr>
                                    </p:animRot>
                                    <p:animRot by="-240000">
                                      <p:cBhvr>
                                        <p:cTn id="71" dur="200" fill="hold">
                                          <p:stCondLst>
                                            <p:cond delay="200"/>
                                          </p:stCondLst>
                                        </p:cTn>
                                        <p:tgtEl>
                                          <p:spTgt spid="4">
                                            <p:txEl>
                                              <p:pRg st="0" end="0"/>
                                            </p:txEl>
                                          </p:spTgt>
                                        </p:tgtEl>
                                        <p:attrNameLst>
                                          <p:attrName>r</p:attrName>
                                        </p:attrNameLst>
                                      </p:cBhvr>
                                    </p:animRot>
                                    <p:animRot by="240000">
                                      <p:cBhvr>
                                        <p:cTn id="72" dur="200" fill="hold">
                                          <p:stCondLst>
                                            <p:cond delay="400"/>
                                          </p:stCondLst>
                                        </p:cTn>
                                        <p:tgtEl>
                                          <p:spTgt spid="4">
                                            <p:txEl>
                                              <p:pRg st="0" end="0"/>
                                            </p:txEl>
                                          </p:spTgt>
                                        </p:tgtEl>
                                        <p:attrNameLst>
                                          <p:attrName>r</p:attrName>
                                        </p:attrNameLst>
                                      </p:cBhvr>
                                    </p:animRot>
                                    <p:animRot by="-240000">
                                      <p:cBhvr>
                                        <p:cTn id="73" dur="200" fill="hold">
                                          <p:stCondLst>
                                            <p:cond delay="600"/>
                                          </p:stCondLst>
                                        </p:cTn>
                                        <p:tgtEl>
                                          <p:spTgt spid="4">
                                            <p:txEl>
                                              <p:pRg st="0" end="0"/>
                                            </p:txEl>
                                          </p:spTgt>
                                        </p:tgtEl>
                                        <p:attrNameLst>
                                          <p:attrName>r</p:attrName>
                                        </p:attrNameLst>
                                      </p:cBhvr>
                                    </p:animRot>
                                    <p:animRot by="120000">
                                      <p:cBhvr>
                                        <p:cTn id="74" dur="200" fill="hold">
                                          <p:stCondLst>
                                            <p:cond delay="800"/>
                                          </p:stCondLst>
                                        </p:cTn>
                                        <p:tgtEl>
                                          <p:spTgt spid="4">
                                            <p:txEl>
                                              <p:pRg st="0" end="0"/>
                                            </p:txEl>
                                          </p:spTgt>
                                        </p:tgtEl>
                                        <p:attrNameLst>
                                          <p:attrName>r</p:attrName>
                                        </p:attrNameLst>
                                      </p:cBhvr>
                                    </p:animRot>
                                  </p:childTnLst>
                                </p:cTn>
                              </p:par>
                              <p:par>
                                <p:cTn id="75" presetID="63" presetClass="path" presetSubtype="0" accel="50000" decel="50000" fill="hold" nodeType="withEffect">
                                  <p:stCondLst>
                                    <p:cond delay="0"/>
                                  </p:stCondLst>
                                  <p:childTnLst>
                                    <p:animMotion origin="layout" path="M 2.77778E-7 -4.07407E-6 L 0.05139 -0.00401 " pathEditMode="relative" rAng="0" ptsTypes="AA">
                                      <p:cBhvr>
                                        <p:cTn id="76" dur="4750" fill="hold"/>
                                        <p:tgtEl>
                                          <p:spTgt spid="10"/>
                                        </p:tgtEl>
                                        <p:attrNameLst>
                                          <p:attrName>ppt_x</p:attrName>
                                          <p:attrName>ppt_y</p:attrName>
                                        </p:attrNameLst>
                                      </p:cBhvr>
                                      <p:rCtr x="2569" y="-216"/>
                                    </p:animMotion>
                                  </p:childTnLst>
                                </p:cTn>
                              </p:par>
                              <p:par>
                                <p:cTn id="77" presetID="63" presetClass="path" presetSubtype="0" accel="50000" decel="50000" fill="hold" nodeType="withEffect">
                                  <p:stCondLst>
                                    <p:cond delay="0"/>
                                  </p:stCondLst>
                                  <p:childTnLst>
                                    <p:animMotion origin="layout" path="M 1.875E-6 -3.7037E-6 L 0.03737 -3.7037E-6 " pathEditMode="relative" rAng="0" ptsTypes="AA">
                                      <p:cBhvr>
                                        <p:cTn id="78" dur="4750" fill="hold"/>
                                        <p:tgtEl>
                                          <p:spTgt spid="13"/>
                                        </p:tgtEl>
                                        <p:attrNameLst>
                                          <p:attrName>ppt_x</p:attrName>
                                          <p:attrName>ppt_y</p:attrName>
                                        </p:attrNameLst>
                                      </p:cBhvr>
                                      <p:rCtr x="1862" y="0"/>
                                    </p:animMotion>
                                  </p:childTnLst>
                                </p:cTn>
                              </p:par>
                              <p:par>
                                <p:cTn id="79" presetID="63" presetClass="path" presetSubtype="0" accel="50000" decel="50000" fill="hold" nodeType="withEffect">
                                  <p:stCondLst>
                                    <p:cond delay="0"/>
                                  </p:stCondLst>
                                  <p:childTnLst>
                                    <p:animMotion origin="layout" path="M 3.125E-6 1.11111E-6 L 0.05143 -0.00394 " pathEditMode="relative" rAng="0" ptsTypes="AA">
                                      <p:cBhvr>
                                        <p:cTn id="80" dur="4750" fill="hold"/>
                                        <p:tgtEl>
                                          <p:spTgt spid="12"/>
                                        </p:tgtEl>
                                        <p:attrNameLst>
                                          <p:attrName>ppt_x</p:attrName>
                                          <p:attrName>ppt_y</p:attrName>
                                        </p:attrNameLst>
                                      </p:cBhvr>
                                      <p:rCtr x="2565" y="-208"/>
                                    </p:animMotion>
                                  </p:childTnLst>
                                </p:cTn>
                              </p:par>
                              <p:par>
                                <p:cTn id="81" presetID="63" presetClass="path" presetSubtype="0" accel="50000" decel="50000" fill="hold" nodeType="withEffect">
                                  <p:stCondLst>
                                    <p:cond delay="0"/>
                                  </p:stCondLst>
                                  <p:childTnLst>
                                    <p:animMotion origin="layout" path="M 2.08333E-6 -4.07407E-6 L 0.03737 -4.07407E-6 " pathEditMode="relative" rAng="0" ptsTypes="AA">
                                      <p:cBhvr>
                                        <p:cTn id="82" dur="4750" fill="hold"/>
                                        <p:tgtEl>
                                          <p:spTgt spid="15"/>
                                        </p:tgtEl>
                                        <p:attrNameLst>
                                          <p:attrName>ppt_x</p:attrName>
                                          <p:attrName>ppt_y</p:attrName>
                                        </p:attrNameLst>
                                      </p:cBhvr>
                                      <p:rCtr x="186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p:cNvPicPr>
            <a:picLocks noChangeAspect="1"/>
          </p:cNvPicPr>
          <p:nvPr/>
        </p:nvPicPr>
        <p:blipFill rotWithShape="1">
          <a:blip r:embed="rId2">
            <a:extLst>
              <a:ext uri="{28A0092B-C50C-407E-A947-70E740481C1C}">
                <a14:useLocalDpi xmlns:a14="http://schemas.microsoft.com/office/drawing/2010/main" val="0"/>
              </a:ext>
            </a:extLst>
          </a:blip>
          <a:srcRect l="27132" t="13704" r="45735" b="67037"/>
          <a:stretch/>
        </p:blipFill>
        <p:spPr>
          <a:xfrm>
            <a:off x="1349812" y="657225"/>
            <a:ext cx="2480974" cy="990600"/>
          </a:xfrm>
          <a:prstGeom prst="rect">
            <a:avLst/>
          </a:prstGeom>
        </p:spPr>
      </p:pic>
      <p:pic>
        <p:nvPicPr>
          <p:cNvPr id="6"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82767">
            <a:off x="151916" y="-207699"/>
            <a:ext cx="1978013" cy="2177198"/>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27132" t="13704" r="45735" b="67037"/>
          <a:stretch/>
        </p:blipFill>
        <p:spPr>
          <a:xfrm>
            <a:off x="4299096" y="114305"/>
            <a:ext cx="2480974" cy="990600"/>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56459" t="30371" r="24892" b="52777"/>
          <a:stretch/>
        </p:blipFill>
        <p:spPr>
          <a:xfrm>
            <a:off x="10486707" y="-22516"/>
            <a:ext cx="1705293" cy="8667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4644" y="-394522"/>
            <a:ext cx="2312908" cy="2319960"/>
          </a:xfrm>
          <a:prstGeom prst="rect">
            <a:avLst/>
          </a:prstGeom>
        </p:spPr>
      </p:pic>
      <p:pic>
        <p:nvPicPr>
          <p:cNvPr id="10" name="图片 7"/>
          <p:cNvPicPr>
            <a:picLocks noChangeAspect="1"/>
          </p:cNvPicPr>
          <p:nvPr/>
        </p:nvPicPr>
        <p:blipFill rotWithShape="1">
          <a:blip r:embed="rId4">
            <a:extLst>
              <a:ext uri="{28A0092B-C50C-407E-A947-70E740481C1C}">
                <a14:useLocalDpi xmlns:a14="http://schemas.microsoft.com/office/drawing/2010/main" val="0"/>
              </a:ext>
            </a:extLst>
          </a:blip>
          <a:srcRect l="56459" t="30371" r="24892" b="52777"/>
          <a:stretch/>
        </p:blipFill>
        <p:spPr>
          <a:xfrm>
            <a:off x="8961175" y="803049"/>
            <a:ext cx="1705293" cy="866775"/>
          </a:xfrm>
          <a:prstGeom prst="rect">
            <a:avLst/>
          </a:prstGeom>
        </p:spPr>
      </p:pic>
      <p:sp>
        <p:nvSpPr>
          <p:cNvPr id="14" name="TextBox 13"/>
          <p:cNvSpPr txBox="1"/>
          <p:nvPr/>
        </p:nvSpPr>
        <p:spPr>
          <a:xfrm>
            <a:off x="126780" y="2316559"/>
            <a:ext cx="2693910" cy="2308324"/>
          </a:xfrm>
          <a:prstGeom prst="rect">
            <a:avLst/>
          </a:prstGeom>
          <a:solidFill>
            <a:schemeClr val="accent4">
              <a:lumMod val="60000"/>
              <a:lumOff val="40000"/>
            </a:schemeClr>
          </a:solidFill>
          <a:ln w="28575">
            <a:solidFill>
              <a:srgbClr val="FF66FF"/>
            </a:solidFill>
            <a:prstDash val="dash"/>
          </a:ln>
        </p:spPr>
        <p:txBody>
          <a:bodyPr wrap="square" rtlCol="0">
            <a:spAutoFit/>
          </a:bodyPr>
          <a:lstStyle/>
          <a:p>
            <a:pPr algn="ctr"/>
            <a:r>
              <a:rPr lang="en-US" sz="3600" b="1" smtClean="0">
                <a:solidFill>
                  <a:srgbClr val="0070C0"/>
                </a:solidFill>
                <a:latin typeface="UTM Alexander" panose="02040603050506020204" pitchFamily="18" charset="0"/>
              </a:rPr>
              <a:t>Những hình ảnh sau nói đến câu chuyện nào?</a:t>
            </a:r>
            <a:endParaRPr lang="en-US" sz="3600">
              <a:solidFill>
                <a:srgbClr val="002060"/>
              </a:solidFill>
              <a:latin typeface="UTM Alexander" panose="02040603050506020204" pitchFamily="18"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2240" y="295272"/>
            <a:ext cx="3837113" cy="3120544"/>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53877" y="295272"/>
            <a:ext cx="4336944" cy="2988134"/>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0083" y="3415816"/>
            <a:ext cx="3785138" cy="3028110"/>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83884" y="3415816"/>
            <a:ext cx="3845469" cy="2884102"/>
          </a:xfrm>
          <a:prstGeom prst="rect">
            <a:avLst/>
          </a:prstGeom>
        </p:spPr>
      </p:pic>
      <p:sp>
        <p:nvSpPr>
          <p:cNvPr id="20" name="Rectangle 19"/>
          <p:cNvSpPr/>
          <p:nvPr/>
        </p:nvSpPr>
        <p:spPr>
          <a:xfrm>
            <a:off x="3053682" y="204788"/>
            <a:ext cx="4315153" cy="31691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smtClean="0"/>
              <a:t>1</a:t>
            </a:r>
            <a:endParaRPr lang="en-US" sz="13800"/>
          </a:p>
        </p:txBody>
      </p:sp>
      <p:sp>
        <p:nvSpPr>
          <p:cNvPr id="21" name="Rectangle 20"/>
          <p:cNvSpPr/>
          <p:nvPr/>
        </p:nvSpPr>
        <p:spPr>
          <a:xfrm>
            <a:off x="7333589" y="204788"/>
            <a:ext cx="4357232" cy="3169101"/>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a:t>2</a:t>
            </a:r>
          </a:p>
        </p:txBody>
      </p:sp>
      <p:sp>
        <p:nvSpPr>
          <p:cNvPr id="22" name="Rectangle 21"/>
          <p:cNvSpPr/>
          <p:nvPr/>
        </p:nvSpPr>
        <p:spPr>
          <a:xfrm>
            <a:off x="3053682" y="3415816"/>
            <a:ext cx="4279907" cy="3169101"/>
          </a:xfrm>
          <a:prstGeom prst="rect">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a:t>3</a:t>
            </a:r>
          </a:p>
        </p:txBody>
      </p:sp>
      <p:sp>
        <p:nvSpPr>
          <p:cNvPr id="23" name="Rectangle 22"/>
          <p:cNvSpPr/>
          <p:nvPr/>
        </p:nvSpPr>
        <p:spPr>
          <a:xfrm>
            <a:off x="7333589" y="3415815"/>
            <a:ext cx="4357232" cy="3169101"/>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a:t>4</a:t>
            </a:r>
          </a:p>
        </p:txBody>
      </p:sp>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6499" y="26996"/>
            <a:ext cx="4768589" cy="6831004"/>
          </a:xfrm>
          <a:prstGeom prst="rect">
            <a:avLst/>
          </a:prstGeom>
        </p:spPr>
      </p:pic>
    </p:spTree>
    <p:extLst>
      <p:ext uri="{BB962C8B-B14F-4D97-AF65-F5344CB8AC3E}">
        <p14:creationId xmlns:p14="http://schemas.microsoft.com/office/powerpoint/2010/main" val="75829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23" presetClass="entr" presetSubtype="32"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strVal val="4*#ppt_w"/>
                                          </p:val>
                                        </p:tav>
                                        <p:tav tm="100000">
                                          <p:val>
                                            <p:strVal val="#ppt_w"/>
                                          </p:val>
                                        </p:tav>
                                      </p:tavLst>
                                    </p:anim>
                                    <p:anim calcmode="lin" valueType="num">
                                      <p:cBhvr>
                                        <p:cTn id="31" dur="500" fill="hold"/>
                                        <p:tgtEl>
                                          <p:spTgt spid="6"/>
                                        </p:tgtEl>
                                        <p:attrNameLst>
                                          <p:attrName>ppt_h</p:attrName>
                                        </p:attrNameLst>
                                      </p:cBhvr>
                                      <p:tavLst>
                                        <p:tav tm="0">
                                          <p:val>
                                            <p:strVal val="4*#ppt_h"/>
                                          </p:val>
                                        </p:tav>
                                        <p:tav tm="100000">
                                          <p:val>
                                            <p:strVal val="#ppt_h"/>
                                          </p:val>
                                        </p:tav>
                                      </p:tavLst>
                                    </p:anim>
                                  </p:childTnLst>
                                </p:cTn>
                              </p:par>
                              <p:par>
                                <p:cTn id="32" presetID="63" presetClass="path" presetSubtype="0" accel="50000" decel="50000" fill="hold" nodeType="withEffect">
                                  <p:stCondLst>
                                    <p:cond delay="0"/>
                                  </p:stCondLst>
                                  <p:childTnLst>
                                    <p:animMotion origin="layout" path="M 2.77778E-7 -4.07407E-6 L 0.05139 -0.00401 " pathEditMode="relative" rAng="0" ptsTypes="AA">
                                      <p:cBhvr>
                                        <p:cTn id="33" dur="4750" fill="hold"/>
                                        <p:tgtEl>
                                          <p:spTgt spid="5"/>
                                        </p:tgtEl>
                                        <p:attrNameLst>
                                          <p:attrName>ppt_x</p:attrName>
                                          <p:attrName>ppt_y</p:attrName>
                                        </p:attrNameLst>
                                      </p:cBhvr>
                                      <p:rCtr x="2569" y="-216"/>
                                    </p:animMotion>
                                  </p:childTnLst>
                                </p:cTn>
                              </p:par>
                              <p:par>
                                <p:cTn id="34" presetID="63" presetClass="path" presetSubtype="0" accel="50000" decel="50000" fill="hold" nodeType="withEffect">
                                  <p:stCondLst>
                                    <p:cond delay="0"/>
                                  </p:stCondLst>
                                  <p:childTnLst>
                                    <p:animMotion origin="layout" path="M 1.875E-6 -3.7037E-6 L 0.03737 -3.7037E-6 " pathEditMode="relative" rAng="0" ptsTypes="AA">
                                      <p:cBhvr>
                                        <p:cTn id="35" dur="4750" fill="hold"/>
                                        <p:tgtEl>
                                          <p:spTgt spid="8"/>
                                        </p:tgtEl>
                                        <p:attrNameLst>
                                          <p:attrName>ppt_x</p:attrName>
                                          <p:attrName>ppt_y</p:attrName>
                                        </p:attrNameLst>
                                      </p:cBhvr>
                                      <p:rCtr x="1862" y="0"/>
                                    </p:animMotion>
                                  </p:childTnLst>
                                </p:cTn>
                              </p:par>
                              <p:par>
                                <p:cTn id="36" presetID="63" presetClass="path" presetSubtype="0" accel="50000" decel="50000" fill="hold" nodeType="withEffect">
                                  <p:stCondLst>
                                    <p:cond delay="0"/>
                                  </p:stCondLst>
                                  <p:childTnLst>
                                    <p:animMotion origin="layout" path="M 3.125E-6 1.11111E-6 L 0.05143 -0.00394 " pathEditMode="relative" rAng="0" ptsTypes="AA">
                                      <p:cBhvr>
                                        <p:cTn id="37" dur="4750" fill="hold"/>
                                        <p:tgtEl>
                                          <p:spTgt spid="7"/>
                                        </p:tgtEl>
                                        <p:attrNameLst>
                                          <p:attrName>ppt_x</p:attrName>
                                          <p:attrName>ppt_y</p:attrName>
                                        </p:attrNameLst>
                                      </p:cBhvr>
                                      <p:rCtr x="2565" y="-208"/>
                                    </p:animMotion>
                                  </p:childTnLst>
                                </p:cTn>
                              </p:par>
                              <p:par>
                                <p:cTn id="38" presetID="63" presetClass="path" presetSubtype="0" accel="50000" decel="50000" fill="hold" nodeType="withEffect">
                                  <p:stCondLst>
                                    <p:cond delay="0"/>
                                  </p:stCondLst>
                                  <p:childTnLst>
                                    <p:animMotion origin="layout" path="M 2.08333E-6 -4.07407E-6 L 0.03737 -4.07407E-6 " pathEditMode="relative" rAng="0" ptsTypes="AA">
                                      <p:cBhvr>
                                        <p:cTn id="39" dur="4750" fill="hold"/>
                                        <p:tgtEl>
                                          <p:spTgt spid="10"/>
                                        </p:tgtEl>
                                        <p:attrNameLst>
                                          <p:attrName>ppt_x</p:attrName>
                                          <p:attrName>ppt_y</p:attrName>
                                        </p:attrNameLst>
                                      </p:cBhvr>
                                      <p:rCtr x="1862" y="0"/>
                                    </p:animMotion>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grpId="0" nodeType="clickEffect">
                                  <p:stCondLst>
                                    <p:cond delay="0"/>
                                  </p:stCondLst>
                                  <p:childTnLst>
                                    <p:animEffect transition="out" filter="wipe(down)">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21"/>
                                        </p:tgtEl>
                                        <p:attrNameLst>
                                          <p:attrName>ppt_w</p:attrName>
                                        </p:attrNameLst>
                                      </p:cBhvr>
                                      <p:tavLst>
                                        <p:tav tm="0">
                                          <p:val>
                                            <p:strVal val="ppt_w"/>
                                          </p:val>
                                        </p:tav>
                                        <p:tav tm="100000">
                                          <p:val>
                                            <p:fltVal val="0"/>
                                          </p:val>
                                        </p:tav>
                                      </p:tavLst>
                                    </p:anim>
                                    <p:anim calcmode="lin" valueType="num">
                                      <p:cBhvr>
                                        <p:cTn id="54" dur="500"/>
                                        <p:tgtEl>
                                          <p:spTgt spid="21"/>
                                        </p:tgtEl>
                                        <p:attrNameLst>
                                          <p:attrName>ppt_h</p:attrName>
                                        </p:attrNameLst>
                                      </p:cBhvr>
                                      <p:tavLst>
                                        <p:tav tm="0">
                                          <p:val>
                                            <p:strVal val="ppt_h"/>
                                          </p:val>
                                        </p:tav>
                                        <p:tav tm="100000">
                                          <p:val>
                                            <p:fltVal val="0"/>
                                          </p:val>
                                        </p:tav>
                                      </p:tavLst>
                                    </p:anim>
                                    <p:animEffect transition="out" filter="fad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4" presetClass="exit" presetSubtype="10" fill="hold" grpId="0" nodeType="clickEffect">
                                  <p:stCondLst>
                                    <p:cond delay="0"/>
                                  </p:stCondLst>
                                  <p:childTnLst>
                                    <p:animEffect transition="out" filter="randombar(horizontal)">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xit" presetSubtype="21" fill="hold" grpId="0" nodeType="clickEffect">
                                  <p:stCondLst>
                                    <p:cond delay="0"/>
                                  </p:stCondLst>
                                  <p:childTnLst>
                                    <p:animEffect transition="out" filter="barn(inVertical)">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500" fill="hold"/>
                                        <p:tgtEl>
                                          <p:spTgt spid="24"/>
                                        </p:tgtEl>
                                        <p:attrNameLst>
                                          <p:attrName>ppt_w</p:attrName>
                                        </p:attrNameLst>
                                      </p:cBhvr>
                                      <p:tavLst>
                                        <p:tav tm="0">
                                          <p:val>
                                            <p:fltVal val="0"/>
                                          </p:val>
                                        </p:tav>
                                        <p:tav tm="100000">
                                          <p:val>
                                            <p:strVal val="#ppt_w"/>
                                          </p:val>
                                        </p:tav>
                                      </p:tavLst>
                                    </p:anim>
                                    <p:anim calcmode="lin" valueType="num">
                                      <p:cBhvr>
                                        <p:cTn id="72" dur="500" fill="hold"/>
                                        <p:tgtEl>
                                          <p:spTgt spid="24"/>
                                        </p:tgtEl>
                                        <p:attrNameLst>
                                          <p:attrName>ppt_h</p:attrName>
                                        </p:attrNameLst>
                                      </p:cBhvr>
                                      <p:tavLst>
                                        <p:tav tm="0">
                                          <p:val>
                                            <p:fltVal val="0"/>
                                          </p:val>
                                        </p:tav>
                                        <p:tav tm="100000">
                                          <p:val>
                                            <p:strVal val="#ppt_h"/>
                                          </p:val>
                                        </p:tav>
                                      </p:tavLst>
                                    </p:anim>
                                    <p:animEffect transition="in" filter="fade">
                                      <p:cBhvr>
                                        <p:cTn id="7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7437971" y="3321408"/>
            <a:ext cx="6072142" cy="3590855"/>
          </a:xfrm>
          <a:prstGeom prst="rect">
            <a:avLst/>
          </a:prstGeom>
        </p:spPr>
      </p:pic>
      <p:pic>
        <p:nvPicPr>
          <p:cNvPr id="2"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70041">
            <a:off x="7613965" y="323239"/>
            <a:ext cx="1119146" cy="14548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144" y="1592624"/>
            <a:ext cx="1335972" cy="10977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6585" y="2584527"/>
            <a:ext cx="1335972" cy="10977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050" y="2791951"/>
            <a:ext cx="1335972" cy="1097776"/>
          </a:xfrm>
          <a:prstGeom prst="rect">
            <a:avLst/>
          </a:prstGeom>
        </p:spPr>
      </p:pic>
      <p:pic>
        <p:nvPicPr>
          <p:cNvPr id="6" name="图片 6"/>
          <p:cNvPicPr>
            <a:picLocks noChangeAspect="1"/>
          </p:cNvPicPr>
          <p:nvPr/>
        </p:nvPicPr>
        <p:blipFill rotWithShape="1">
          <a:blip r:embed="rId5">
            <a:extLst>
              <a:ext uri="{28A0092B-C50C-407E-A947-70E740481C1C}">
                <a14:useLocalDpi xmlns:a14="http://schemas.microsoft.com/office/drawing/2010/main" val="0"/>
              </a:ext>
            </a:extLst>
          </a:blip>
          <a:srcRect l="27132" t="13704" r="45735" b="67037"/>
          <a:stretch/>
        </p:blipFill>
        <p:spPr>
          <a:xfrm>
            <a:off x="1349812" y="657225"/>
            <a:ext cx="2480974" cy="990600"/>
          </a:xfrm>
          <a:prstGeom prst="rect">
            <a:avLst/>
          </a:prstGeom>
        </p:spPr>
      </p:pic>
      <p:pic>
        <p:nvPicPr>
          <p:cNvPr id="7"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082767">
            <a:off x="151916" y="-207699"/>
            <a:ext cx="1978013" cy="2177198"/>
          </a:xfrm>
          <a:prstGeom prst="rect">
            <a:avLst/>
          </a:prstGeom>
        </p:spPr>
      </p:pic>
      <p:pic>
        <p:nvPicPr>
          <p:cNvPr id="8" name="图片 6"/>
          <p:cNvPicPr>
            <a:picLocks noChangeAspect="1"/>
          </p:cNvPicPr>
          <p:nvPr/>
        </p:nvPicPr>
        <p:blipFill rotWithShape="1">
          <a:blip r:embed="rId5">
            <a:extLst>
              <a:ext uri="{28A0092B-C50C-407E-A947-70E740481C1C}">
                <a14:useLocalDpi xmlns:a14="http://schemas.microsoft.com/office/drawing/2010/main" val="0"/>
              </a:ext>
            </a:extLst>
          </a:blip>
          <a:srcRect l="27132" t="13704" r="45735" b="67037"/>
          <a:stretch/>
        </p:blipFill>
        <p:spPr>
          <a:xfrm>
            <a:off x="4299096" y="114305"/>
            <a:ext cx="2480974" cy="990600"/>
          </a:xfrm>
          <a:prstGeom prst="rect">
            <a:avLst/>
          </a:prstGeom>
        </p:spPr>
      </p:pic>
      <p:pic>
        <p:nvPicPr>
          <p:cNvPr id="9"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10486707" y="-22516"/>
            <a:ext cx="1705293" cy="86677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0935" y="-422137"/>
            <a:ext cx="2666215" cy="2674344"/>
          </a:xfrm>
          <a:prstGeom prst="rect">
            <a:avLst/>
          </a:prstGeom>
        </p:spPr>
      </p:pic>
      <p:pic>
        <p:nvPicPr>
          <p:cNvPr id="11"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8989030" y="1082648"/>
            <a:ext cx="1705293" cy="866775"/>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093" y="-22516"/>
            <a:ext cx="5664435" cy="6971994"/>
          </a:xfrm>
          <a:prstGeom prst="rect">
            <a:avLst/>
          </a:prstGeom>
        </p:spPr>
      </p:pic>
      <p:pic>
        <p:nvPicPr>
          <p:cNvPr id="14" name="图片 21"/>
          <p:cNvPicPr>
            <a:picLocks noChangeAspect="1"/>
          </p:cNvPicPr>
          <p:nvPr/>
        </p:nvPicPr>
        <p:blipFill rotWithShape="1">
          <a:blip r:embed="rId10">
            <a:extLst>
              <a:ext uri="{28A0092B-C50C-407E-A947-70E740481C1C}">
                <a14:useLocalDpi xmlns:a14="http://schemas.microsoft.com/office/drawing/2010/main" val="0"/>
              </a:ext>
            </a:extLst>
          </a:blip>
          <a:srcRect t="40671" b="24053"/>
          <a:stretch/>
        </p:blipFill>
        <p:spPr>
          <a:xfrm>
            <a:off x="-60547" y="4780619"/>
            <a:ext cx="13276881" cy="2370862"/>
          </a:xfrm>
          <a:prstGeom prst="rect">
            <a:avLst/>
          </a:prstGeom>
        </p:spPr>
      </p:pic>
      <p:sp>
        <p:nvSpPr>
          <p:cNvPr id="30" name="Rectangle 29"/>
          <p:cNvSpPr/>
          <p:nvPr/>
        </p:nvSpPr>
        <p:spPr>
          <a:xfrm>
            <a:off x="912103" y="2611807"/>
            <a:ext cx="7452247" cy="2554545"/>
          </a:xfrm>
          <a:prstGeom prst="rect">
            <a:avLst/>
          </a:prstGeom>
          <a:noFill/>
        </p:spPr>
        <p:txBody>
          <a:bodyPr wrap="square" lIns="91440" tIns="45720" rIns="91440" bIns="45720">
            <a:spAutoFit/>
          </a:bodyPr>
          <a:lstStyle/>
          <a:p>
            <a:pPr algn="ctr"/>
            <a:r>
              <a:rPr lang="en-US" sz="8000" b="1" cap="none" spc="0"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UTM Mother" panose="02040603050506020204" pitchFamily="18" charset="0"/>
              </a:rPr>
              <a:t>Viết đoạn văn nêu ý kiến</a:t>
            </a:r>
            <a:endParaRPr lang="en-US" sz="8000" b="1" cap="none" spc="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
        <p:nvSpPr>
          <p:cNvPr id="31" name="Rectangle 30"/>
          <p:cNvSpPr/>
          <p:nvPr/>
        </p:nvSpPr>
        <p:spPr>
          <a:xfrm>
            <a:off x="3528421" y="1582404"/>
            <a:ext cx="1683474" cy="1107996"/>
          </a:xfrm>
          <a:prstGeom prst="rect">
            <a:avLst/>
          </a:prstGeom>
          <a:noFill/>
          <a:effectLst>
            <a:glow rad="228600">
              <a:schemeClr val="accent4">
                <a:satMod val="175000"/>
                <a:alpha val="40000"/>
              </a:schemeClr>
            </a:glow>
            <a:reflection blurRad="6350" stA="50000" endA="300" endPos="55000" dir="5400000" sy="-100000" algn="bl" rotWithShape="0"/>
          </a:effectLst>
          <a:scene3d>
            <a:camera prst="perspectiveFront"/>
            <a:lightRig rig="threePt" dir="t"/>
          </a:scene3d>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cap="none" spc="0" smtClean="0">
                <a:ln/>
                <a:solidFill>
                  <a:srgbClr val="FFC000"/>
                </a:solidFill>
                <a:effectLst>
                  <a:reflection blurRad="6350" stA="55000" endA="300" endPos="45500" dir="5400000" sy="-100000" algn="bl" rotWithShape="0"/>
                </a:effectLst>
                <a:latin typeface="UTM Colossalis" panose="02040603050506020204" pitchFamily="18" charset="0"/>
              </a:rPr>
              <a:t>Viết</a:t>
            </a:r>
            <a:endParaRPr lang="en-US" sz="6600" b="1" cap="none" spc="0" dirty="0">
              <a:ln/>
              <a:solidFill>
                <a:srgbClr val="FFC000"/>
              </a:solidFill>
              <a:effectLst>
                <a:reflection blurRad="6350" stA="55000" endA="300" endPos="45500" dir="5400000" sy="-100000" algn="bl" rotWithShape="0"/>
              </a:effectLst>
              <a:latin typeface="UTM Colossalis" panose="02040603050506020204" pitchFamily="18" charset="0"/>
            </a:endParaRPr>
          </a:p>
        </p:txBody>
      </p:sp>
      <p:pic>
        <p:nvPicPr>
          <p:cNvPr id="32" name="Picture 31">
            <a:extLst>
              <a:ext uri="{FF2B5EF4-FFF2-40B4-BE49-F238E27FC236}">
                <a16:creationId xmlns:a16="http://schemas.microsoft.com/office/drawing/2014/main" id="{416AA52A-2568-3B14-1382-2943F1A7FFD1}"/>
              </a:ext>
            </a:extLst>
          </p:cNvPr>
          <p:cNvPicPr>
            <a:picLocks noChangeAspect="1"/>
          </p:cNvPicPr>
          <p:nvPr/>
        </p:nvPicPr>
        <p:blipFill>
          <a:blip r:embed="rId11"/>
          <a:stretch>
            <a:fillRect/>
          </a:stretch>
        </p:blipFill>
        <p:spPr>
          <a:xfrm>
            <a:off x="150125" y="-133694"/>
            <a:ext cx="1523956" cy="1508868"/>
          </a:xfrm>
          <a:prstGeom prst="rect">
            <a:avLst/>
          </a:prstGeom>
        </p:spPr>
      </p:pic>
      <p:grpSp>
        <p:nvGrpSpPr>
          <p:cNvPr id="33" name="Group 32"/>
          <p:cNvGrpSpPr/>
          <p:nvPr/>
        </p:nvGrpSpPr>
        <p:grpSpPr>
          <a:xfrm>
            <a:off x="-984203" y="890685"/>
            <a:ext cx="2811439" cy="1142873"/>
            <a:chOff x="-856880" y="1054458"/>
            <a:chExt cx="2811439" cy="1142873"/>
          </a:xfrm>
        </p:grpSpPr>
        <p:sp>
          <p:nvSpPr>
            <p:cNvPr id="34"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
          <p:nvSpPr>
            <p:cNvPr id="35"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grpSp>
      <p:sp>
        <p:nvSpPr>
          <p:cNvPr id="22" name="Title 1">
            <a:extLst>
              <a:ext uri="{FF2B5EF4-FFF2-40B4-BE49-F238E27FC236}">
                <a16:creationId xmlns:a16="http://schemas.microsoft.com/office/drawing/2014/main" id="{839CB496-B064-1976-8A73-F5C96C8179F1}"/>
              </a:ext>
            </a:extLst>
          </p:cNvPr>
          <p:cNvSpPr txBox="1">
            <a:spLocks/>
          </p:cNvSpPr>
          <p:nvPr/>
        </p:nvSpPr>
        <p:spPr>
          <a:xfrm>
            <a:off x="9918763" y="-483577"/>
            <a:ext cx="2841180"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23" name="TextBox 22"/>
          <p:cNvSpPr txBox="1"/>
          <p:nvPr/>
        </p:nvSpPr>
        <p:spPr>
          <a:xfrm>
            <a:off x="4676315" y="5061401"/>
            <a:ext cx="3087064" cy="707886"/>
          </a:xfrm>
          <a:prstGeom prst="rect">
            <a:avLst/>
          </a:prstGeom>
          <a:noFill/>
        </p:spPr>
        <p:txBody>
          <a:bodyPr wrap="square" rtlCol="0">
            <a:spAutoFit/>
          </a:bodyPr>
          <a:lstStyle/>
          <a:p>
            <a:r>
              <a:rPr lang="en-US" sz="4000" b="1" smtClean="0">
                <a:latin typeface="Amazone" panose="03020702060507090A04" pitchFamily="66" charset="0"/>
              </a:rPr>
              <a:t>(Trang 21-22)</a:t>
            </a:r>
            <a:endParaRPr lang="en-US" sz="4000" b="1">
              <a:latin typeface="Amazone" panose="03020702060507090A04" pitchFamily="66" charset="0"/>
            </a:endParaRPr>
          </a:p>
        </p:txBody>
      </p:sp>
    </p:spTree>
    <p:extLst>
      <p:ext uri="{BB962C8B-B14F-4D97-AF65-F5344CB8AC3E}">
        <p14:creationId xmlns:p14="http://schemas.microsoft.com/office/powerpoint/2010/main" val="328559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23" presetClass="entr" presetSubtype="36"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6*min(max(#ppt_w*#ppt_h,.3),1)-7.4)/-.7*#ppt_w"/>
                                          </p:val>
                                        </p:tav>
                                        <p:tav tm="100000">
                                          <p:val>
                                            <p:strVal val="#ppt_w"/>
                                          </p:val>
                                        </p:tav>
                                      </p:tavLst>
                                    </p:anim>
                                    <p:anim calcmode="lin" valueType="num">
                                      <p:cBhvr>
                                        <p:cTn id="24" dur="500" fill="hold"/>
                                        <p:tgtEl>
                                          <p:spTgt spid="2"/>
                                        </p:tgtEl>
                                        <p:attrNameLst>
                                          <p:attrName>ppt_h</p:attrName>
                                        </p:attrNameLst>
                                      </p:cBhvr>
                                      <p:tavLst>
                                        <p:tav tm="0">
                                          <p:val>
                                            <p:strVal val="(6*min(max(#ppt_w*#ppt_h,.3),1)-7.4)/-.7*#ppt_h"/>
                                          </p:val>
                                        </p:tav>
                                        <p:tav tm="100000">
                                          <p:val>
                                            <p:strVal val="#ppt_h"/>
                                          </p:val>
                                        </p:tav>
                                      </p:tavLst>
                                    </p:anim>
                                    <p:anim calcmode="lin" valueType="num">
                                      <p:cBhvr>
                                        <p:cTn id="25" dur="500" fill="hold"/>
                                        <p:tgtEl>
                                          <p:spTgt spid="2"/>
                                        </p:tgtEl>
                                        <p:attrNameLst>
                                          <p:attrName>ppt_x</p:attrName>
                                        </p:attrNameLst>
                                      </p:cBhvr>
                                      <p:tavLst>
                                        <p:tav tm="0">
                                          <p:val>
                                            <p:fltVal val="0.5"/>
                                          </p:val>
                                        </p:tav>
                                        <p:tav tm="100000">
                                          <p:val>
                                            <p:strVal val="#ppt_x"/>
                                          </p:val>
                                        </p:tav>
                                      </p:tavLst>
                                    </p:anim>
                                    <p:anim calcmode="lin" valueType="num">
                                      <p:cBhvr>
                                        <p:cTn id="26" dur="500" fill="hold"/>
                                        <p:tgtEl>
                                          <p:spTgt spid="2"/>
                                        </p:tgtEl>
                                        <p:attrNameLst>
                                          <p:attrName>ppt_y</p:attrName>
                                        </p:attrNameLst>
                                      </p:cBhvr>
                                      <p:tavLst>
                                        <p:tav tm="0">
                                          <p:val>
                                            <p:strVal val="1+(6*min(max(#ppt_w*#ppt_h,.3),1)-7.4)/-.7*#ppt_h/2"/>
                                          </p:val>
                                        </p:tav>
                                        <p:tav tm="100000">
                                          <p:val>
                                            <p:strVal val="#ppt_y"/>
                                          </p:val>
                                        </p:tav>
                                      </p:tavLst>
                                    </p:anim>
                                  </p:childTnLst>
                                </p:cTn>
                              </p:par>
                              <p:par>
                                <p:cTn id="27" presetID="23" presetClass="entr" presetSubtype="32"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strVal val="4*#ppt_w"/>
                                          </p:val>
                                        </p:tav>
                                        <p:tav tm="100000">
                                          <p:val>
                                            <p:strVal val="#ppt_w"/>
                                          </p:val>
                                        </p:tav>
                                      </p:tavLst>
                                    </p:anim>
                                    <p:anim calcmode="lin" valueType="num">
                                      <p:cBhvr>
                                        <p:cTn id="30" dur="500" fill="hold"/>
                                        <p:tgtEl>
                                          <p:spTgt spid="7"/>
                                        </p:tgtEl>
                                        <p:attrNameLst>
                                          <p:attrName>ppt_h</p:attrName>
                                        </p:attrNameLst>
                                      </p:cBhvr>
                                      <p:tavLst>
                                        <p:tav tm="0">
                                          <p:val>
                                            <p:strVal val="4*#ppt_h"/>
                                          </p:val>
                                        </p:tav>
                                        <p:tav tm="100000">
                                          <p:val>
                                            <p:strVal val="#ppt_h"/>
                                          </p:val>
                                        </p:tav>
                                      </p:tavLst>
                                    </p:anim>
                                  </p:childTnLst>
                                </p:cTn>
                              </p:par>
                            </p:childTnLst>
                          </p:cTn>
                        </p:par>
                        <p:par>
                          <p:cTn id="31" fill="hold">
                            <p:stCondLst>
                              <p:cond delay="500"/>
                            </p:stCondLst>
                            <p:childTnLst>
                              <p:par>
                                <p:cTn id="32" presetID="32" presetClass="emph" presetSubtype="0" repeatCount="indefinite"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par>
                                <p:cTn id="38" presetID="63" presetClass="path" presetSubtype="0" accel="50000" decel="50000" fill="hold" nodeType="withEffect">
                                  <p:stCondLst>
                                    <p:cond delay="0"/>
                                  </p:stCondLst>
                                  <p:childTnLst>
                                    <p:animMotion origin="layout" path="M 2.77778E-7 -4.07407E-6 L 0.05139 -0.00401 " pathEditMode="relative" rAng="0" ptsTypes="AA">
                                      <p:cBhvr>
                                        <p:cTn id="39" dur="4750" fill="hold"/>
                                        <p:tgtEl>
                                          <p:spTgt spid="6"/>
                                        </p:tgtEl>
                                        <p:attrNameLst>
                                          <p:attrName>ppt_x</p:attrName>
                                          <p:attrName>ppt_y</p:attrName>
                                        </p:attrNameLst>
                                      </p:cBhvr>
                                      <p:rCtr x="2569" y="-216"/>
                                    </p:animMotion>
                                  </p:childTnLst>
                                </p:cTn>
                              </p:par>
                              <p:par>
                                <p:cTn id="40" presetID="63" presetClass="path" presetSubtype="0" accel="50000" decel="50000" fill="hold" nodeType="withEffect">
                                  <p:stCondLst>
                                    <p:cond delay="0"/>
                                  </p:stCondLst>
                                  <p:childTnLst>
                                    <p:animMotion origin="layout" path="M 1.875E-6 -3.7037E-6 L 0.03737 -3.7037E-6 " pathEditMode="relative" rAng="0" ptsTypes="AA">
                                      <p:cBhvr>
                                        <p:cTn id="41" dur="4750" fill="hold"/>
                                        <p:tgtEl>
                                          <p:spTgt spid="9"/>
                                        </p:tgtEl>
                                        <p:attrNameLst>
                                          <p:attrName>ppt_x</p:attrName>
                                          <p:attrName>ppt_y</p:attrName>
                                        </p:attrNameLst>
                                      </p:cBhvr>
                                      <p:rCtr x="1862" y="0"/>
                                    </p:animMotion>
                                  </p:childTnLst>
                                </p:cTn>
                              </p:par>
                              <p:par>
                                <p:cTn id="42" presetID="63" presetClass="path" presetSubtype="0" accel="50000" decel="50000" fill="hold" nodeType="withEffect">
                                  <p:stCondLst>
                                    <p:cond delay="0"/>
                                  </p:stCondLst>
                                  <p:childTnLst>
                                    <p:animMotion origin="layout" path="M 3.125E-6 1.11111E-6 L 0.05143 -0.00394 " pathEditMode="relative" rAng="0" ptsTypes="AA">
                                      <p:cBhvr>
                                        <p:cTn id="43" dur="4750" fill="hold"/>
                                        <p:tgtEl>
                                          <p:spTgt spid="8"/>
                                        </p:tgtEl>
                                        <p:attrNameLst>
                                          <p:attrName>ppt_x</p:attrName>
                                          <p:attrName>ppt_y</p:attrName>
                                        </p:attrNameLst>
                                      </p:cBhvr>
                                      <p:rCtr x="2565" y="-208"/>
                                    </p:animMotion>
                                  </p:childTnLst>
                                </p:cTn>
                              </p:par>
                              <p:par>
                                <p:cTn id="44" presetID="63" presetClass="path" presetSubtype="0" accel="50000" decel="50000" fill="hold" nodeType="withEffect">
                                  <p:stCondLst>
                                    <p:cond delay="0"/>
                                  </p:stCondLst>
                                  <p:childTnLst>
                                    <p:animMotion origin="layout" path="M -1.45833E-6 -4.81481E-6 L 0.03737 -4.81481E-6 " pathEditMode="relative" rAng="0" ptsTypes="AA">
                                      <p:cBhvr>
                                        <p:cTn id="45" dur="4750" fill="hold"/>
                                        <p:tgtEl>
                                          <p:spTgt spid="11"/>
                                        </p:tgtEl>
                                        <p:attrNameLst>
                                          <p:attrName>ppt_x</p:attrName>
                                          <p:attrName>ppt_y</p:attrName>
                                        </p:attrNameLst>
                                      </p:cBhvr>
                                      <p:rCtr x="1862" y="0"/>
                                    </p:animMotion>
                                  </p:childTnLst>
                                </p:cTn>
                              </p:par>
                              <p:par>
                                <p:cTn id="46" presetID="42"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1000" fill="hold"/>
                                        <p:tgtEl>
                                          <p:spTgt spid="15"/>
                                        </p:tgtEl>
                                        <p:attrNameLst>
                                          <p:attrName>ppt_x</p:attrName>
                                        </p:attrNameLst>
                                      </p:cBhvr>
                                      <p:tavLst>
                                        <p:tav tm="0">
                                          <p:val>
                                            <p:strVal val="1+#ppt_w/2"/>
                                          </p:val>
                                        </p:tav>
                                        <p:tav tm="100000">
                                          <p:val>
                                            <p:strVal val="#ppt_x"/>
                                          </p:val>
                                        </p:tav>
                                      </p:tavLst>
                                    </p:anim>
                                    <p:anim calcmode="lin" valueType="num">
                                      <p:cBhvr additive="base">
                                        <p:cTn id="54" dur="1000" fill="hold"/>
                                        <p:tgtEl>
                                          <p:spTgt spid="15"/>
                                        </p:tgtEl>
                                        <p:attrNameLst>
                                          <p:attrName>ppt_y</p:attrName>
                                        </p:attrNameLst>
                                      </p:cBhvr>
                                      <p:tavLst>
                                        <p:tav tm="0">
                                          <p:val>
                                            <p:strVal val="#ppt_y"/>
                                          </p:val>
                                        </p:tav>
                                        <p:tav tm="100000">
                                          <p:val>
                                            <p:strVal val="#ppt_y"/>
                                          </p:val>
                                        </p:tav>
                                      </p:tavLst>
                                    </p:anim>
                                  </p:childTnLst>
                                </p:cTn>
                              </p:par>
                            </p:childTnLst>
                          </p:cTn>
                        </p:par>
                        <p:par>
                          <p:cTn id="55" fill="hold">
                            <p:stCondLst>
                              <p:cond delay="5250"/>
                            </p:stCondLst>
                            <p:childTnLst>
                              <p:par>
                                <p:cTn id="56" presetID="26" presetClass="entr" presetSubtype="0" fill="hold" grpId="0" nodeType="after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down)">
                                      <p:cBhvr>
                                        <p:cTn id="58" dur="290">
                                          <p:stCondLst>
                                            <p:cond delay="0"/>
                                          </p:stCondLst>
                                        </p:cTn>
                                        <p:tgtEl>
                                          <p:spTgt spid="30"/>
                                        </p:tgtEl>
                                      </p:cBhvr>
                                    </p:animEffect>
                                    <p:anim calcmode="lin" valueType="num">
                                      <p:cBhvr>
                                        <p:cTn id="59"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64" dur="13">
                                          <p:stCondLst>
                                            <p:cond delay="325"/>
                                          </p:stCondLst>
                                        </p:cTn>
                                        <p:tgtEl>
                                          <p:spTgt spid="30"/>
                                        </p:tgtEl>
                                      </p:cBhvr>
                                      <p:to x="100000" y="60000"/>
                                    </p:animScale>
                                    <p:animScale>
                                      <p:cBhvr>
                                        <p:cTn id="65" dur="83" decel="50000">
                                          <p:stCondLst>
                                            <p:cond delay="338"/>
                                          </p:stCondLst>
                                        </p:cTn>
                                        <p:tgtEl>
                                          <p:spTgt spid="30"/>
                                        </p:tgtEl>
                                      </p:cBhvr>
                                      <p:to x="100000" y="100000"/>
                                    </p:animScale>
                                    <p:animScale>
                                      <p:cBhvr>
                                        <p:cTn id="66" dur="13">
                                          <p:stCondLst>
                                            <p:cond delay="656"/>
                                          </p:stCondLst>
                                        </p:cTn>
                                        <p:tgtEl>
                                          <p:spTgt spid="30"/>
                                        </p:tgtEl>
                                      </p:cBhvr>
                                      <p:to x="100000" y="80000"/>
                                    </p:animScale>
                                    <p:animScale>
                                      <p:cBhvr>
                                        <p:cTn id="67" dur="83" decel="50000">
                                          <p:stCondLst>
                                            <p:cond delay="669"/>
                                          </p:stCondLst>
                                        </p:cTn>
                                        <p:tgtEl>
                                          <p:spTgt spid="30"/>
                                        </p:tgtEl>
                                      </p:cBhvr>
                                      <p:to x="100000" y="100000"/>
                                    </p:animScale>
                                    <p:animScale>
                                      <p:cBhvr>
                                        <p:cTn id="68" dur="13">
                                          <p:stCondLst>
                                            <p:cond delay="821"/>
                                          </p:stCondLst>
                                        </p:cTn>
                                        <p:tgtEl>
                                          <p:spTgt spid="30"/>
                                        </p:tgtEl>
                                      </p:cBhvr>
                                      <p:to x="100000" y="90000"/>
                                    </p:animScale>
                                    <p:animScale>
                                      <p:cBhvr>
                                        <p:cTn id="69" dur="83" decel="50000">
                                          <p:stCondLst>
                                            <p:cond delay="834"/>
                                          </p:stCondLst>
                                        </p:cTn>
                                        <p:tgtEl>
                                          <p:spTgt spid="30"/>
                                        </p:tgtEl>
                                      </p:cBhvr>
                                      <p:to x="100000" y="100000"/>
                                    </p:animScale>
                                    <p:animScale>
                                      <p:cBhvr>
                                        <p:cTn id="70" dur="13">
                                          <p:stCondLst>
                                            <p:cond delay="904"/>
                                          </p:stCondLst>
                                        </p:cTn>
                                        <p:tgtEl>
                                          <p:spTgt spid="30"/>
                                        </p:tgtEl>
                                      </p:cBhvr>
                                      <p:to x="100000" y="95000"/>
                                    </p:animScale>
                                    <p:animScale>
                                      <p:cBhvr>
                                        <p:cTn id="71" dur="83" decel="50000">
                                          <p:stCondLst>
                                            <p:cond delay="917"/>
                                          </p:stCondLst>
                                        </p:cTn>
                                        <p:tgtEl>
                                          <p:spTgt spid="30"/>
                                        </p:tgtEl>
                                      </p:cBhvr>
                                      <p:to x="100000" y="100000"/>
                                    </p:animScale>
                                  </p:childTnLst>
                                </p:cTn>
                              </p:par>
                              <p:par>
                                <p:cTn id="72" presetID="56" presetClass="entr" presetSubtype="0" fill="hold" grpId="0" nodeType="withEffect">
                                  <p:stCondLst>
                                    <p:cond delay="0"/>
                                  </p:stCondLst>
                                  <p:iterate type="lt">
                                    <p:tmPct val="10000"/>
                                  </p:iterate>
                                  <p:childTnLst>
                                    <p:set>
                                      <p:cBhvr>
                                        <p:cTn id="73" dur="1" fill="hold">
                                          <p:stCondLst>
                                            <p:cond delay="0"/>
                                          </p:stCondLst>
                                        </p:cTn>
                                        <p:tgtEl>
                                          <p:spTgt spid="31"/>
                                        </p:tgtEl>
                                        <p:attrNameLst>
                                          <p:attrName>style.visibility</p:attrName>
                                        </p:attrNameLst>
                                      </p:cBhvr>
                                      <p:to>
                                        <p:strVal val="visible"/>
                                      </p:to>
                                    </p:set>
                                    <p:anim by="(-#ppt_w*2)" calcmode="lin" valueType="num">
                                      <p:cBhvr rctx="PPT">
                                        <p:cTn id="74" dur="250" autoRev="1" fill="hold">
                                          <p:stCondLst>
                                            <p:cond delay="0"/>
                                          </p:stCondLst>
                                        </p:cTn>
                                        <p:tgtEl>
                                          <p:spTgt spid="31"/>
                                        </p:tgtEl>
                                        <p:attrNameLst>
                                          <p:attrName>ppt_w</p:attrName>
                                        </p:attrNameLst>
                                      </p:cBhvr>
                                    </p:anim>
                                    <p:anim by="(#ppt_w*0.50)" calcmode="lin" valueType="num">
                                      <p:cBhvr>
                                        <p:cTn id="75" dur="250" decel="50000" autoRev="1" fill="hold">
                                          <p:stCondLst>
                                            <p:cond delay="0"/>
                                          </p:stCondLst>
                                        </p:cTn>
                                        <p:tgtEl>
                                          <p:spTgt spid="31"/>
                                        </p:tgtEl>
                                        <p:attrNameLst>
                                          <p:attrName>ppt_x</p:attrName>
                                        </p:attrNameLst>
                                      </p:cBhvr>
                                    </p:anim>
                                    <p:anim from="(-#ppt_h/2)" to="(#ppt_y)" calcmode="lin" valueType="num">
                                      <p:cBhvr>
                                        <p:cTn id="76" dur="500" fill="hold">
                                          <p:stCondLst>
                                            <p:cond delay="0"/>
                                          </p:stCondLst>
                                        </p:cTn>
                                        <p:tgtEl>
                                          <p:spTgt spid="31"/>
                                        </p:tgtEl>
                                        <p:attrNameLst>
                                          <p:attrName>ppt_y</p:attrName>
                                        </p:attrNameLst>
                                      </p:cBhvr>
                                    </p:anim>
                                    <p:animRot by="21600000">
                                      <p:cBhvr>
                                        <p:cTn id="77" dur="500" fill="hold">
                                          <p:stCondLst>
                                            <p:cond delay="0"/>
                                          </p:stCondLst>
                                        </p:cTn>
                                        <p:tgtEl>
                                          <p:spTgt spid="31"/>
                                        </p:tgtEl>
                                        <p:attrNameLst>
                                          <p:attrName>r</p:attrName>
                                        </p:attrNameLst>
                                      </p:cBhvr>
                                    </p:animRot>
                                  </p:childTnLst>
                                </p:cTn>
                              </p:par>
                              <p:par>
                                <p:cTn id="78" presetID="16" presetClass="entr" presetSubtype="21"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barn(inVertical)">
                                      <p:cBhvr>
                                        <p:cTn id="8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04294"/>
            <a:ext cx="12306077" cy="4753706"/>
          </a:xfrm>
          <a:prstGeom prst="rect">
            <a:avLst/>
          </a:prstGeom>
        </p:spPr>
      </p:pic>
      <p:grpSp>
        <p:nvGrpSpPr>
          <p:cNvPr id="3" name="Group 2">
            <a:extLst>
              <a:ext uri="{FF2B5EF4-FFF2-40B4-BE49-F238E27FC236}">
                <a16:creationId xmlns:a16="http://schemas.microsoft.com/office/drawing/2014/main" id="{E54166A1-EB5E-4F21-B551-A40531470C96}"/>
              </a:ext>
            </a:extLst>
          </p:cNvPr>
          <p:cNvGrpSpPr/>
          <p:nvPr/>
        </p:nvGrpSpPr>
        <p:grpSpPr>
          <a:xfrm>
            <a:off x="2814928" y="-288686"/>
            <a:ext cx="9702310" cy="6292312"/>
            <a:chOff x="1903944" y="1350176"/>
            <a:chExt cx="9638041" cy="6292312"/>
          </a:xfrm>
        </p:grpSpPr>
        <p:pic>
          <p:nvPicPr>
            <p:cNvPr id="4" name="图片 5">
              <a:extLst>
                <a:ext uri="{FF2B5EF4-FFF2-40B4-BE49-F238E27FC236}">
                  <a16:creationId xmlns:a16="http://schemas.microsoft.com/office/drawing/2014/main" id="{4177299E-9BF1-49FF-8880-73942A609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44" y="1350176"/>
              <a:ext cx="9638041" cy="6292312"/>
            </a:xfrm>
            <a:prstGeom prst="rect">
              <a:avLst/>
            </a:prstGeom>
          </p:spPr>
        </p:pic>
        <p:grpSp>
          <p:nvGrpSpPr>
            <p:cNvPr id="7" name="组合 9">
              <a:extLst>
                <a:ext uri="{FF2B5EF4-FFF2-40B4-BE49-F238E27FC236}">
                  <a16:creationId xmlns:a16="http://schemas.microsoft.com/office/drawing/2014/main" id="{BF606C32-ED8B-4E8D-9B93-91EA24B2D993}"/>
                </a:ext>
              </a:extLst>
            </p:cNvPr>
            <p:cNvGrpSpPr/>
            <p:nvPr/>
          </p:nvGrpSpPr>
          <p:grpSpPr>
            <a:xfrm>
              <a:off x="4755089" y="3909015"/>
              <a:ext cx="184731" cy="1583261"/>
              <a:chOff x="3771007" y="1083236"/>
              <a:chExt cx="178482" cy="1583261"/>
            </a:xfrm>
          </p:grpSpPr>
          <p:sp>
            <p:nvSpPr>
              <p:cNvPr id="8"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9"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pic>
        <p:nvPicPr>
          <p:cNvPr id="10" name="Picture 9">
            <a:extLst>
              <a:ext uri="{FF2B5EF4-FFF2-40B4-BE49-F238E27FC236}">
                <a16:creationId xmlns:a16="http://schemas.microsoft.com/office/drawing/2014/main" id="{E9EC04B5-9337-471C-85E3-2564FBA456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731" b="20198"/>
          <a:stretch/>
        </p:blipFill>
        <p:spPr>
          <a:xfrm>
            <a:off x="-211161" y="0"/>
            <a:ext cx="4785994" cy="2582126"/>
          </a:xfrm>
          <a:prstGeom prst="rect">
            <a:avLst/>
          </a:prstGeom>
        </p:spPr>
      </p:pic>
      <p:sp>
        <p:nvSpPr>
          <p:cNvPr id="12" name="Rectangle 11"/>
          <p:cNvSpPr/>
          <p:nvPr/>
        </p:nvSpPr>
        <p:spPr>
          <a:xfrm>
            <a:off x="-133142" y="587127"/>
            <a:ext cx="4391635" cy="1138773"/>
          </a:xfrm>
          <a:prstGeom prst="rect">
            <a:avLst/>
          </a:prstGeom>
          <a:noFill/>
        </p:spPr>
        <p:txBody>
          <a:bodyPr wrap="square" lIns="121920" tIns="60960" rIns="121920" bIns="60960">
            <a:spAutoFit/>
          </a:bodyPr>
          <a:lstStyle/>
          <a:p>
            <a:pPr algn="ctr"/>
            <a:r>
              <a:rPr lang="en-US" sz="6600" b="1" smtClean="0">
                <a:ln w="0"/>
                <a:solidFill>
                  <a:srgbClr val="FF9900"/>
                </a:solidFill>
                <a:effectLst>
                  <a:reflection blurRad="6350" stA="53000" endA="300" endPos="35500" dir="5400000" sy="-90000" algn="bl" rotWithShape="0"/>
                </a:effectLst>
                <a:latin typeface="UTM Azuki" panose="02040603050506020204" pitchFamily="18" charset="0"/>
              </a:rPr>
              <a:t>Mục tiêu</a:t>
            </a:r>
            <a:endParaRPr lang="en-US" sz="6600" b="1" dirty="0">
              <a:ln w="0"/>
              <a:solidFill>
                <a:srgbClr val="FF9900"/>
              </a:solidFill>
              <a:effectLst>
                <a:reflection blurRad="6350" stA="53000" endA="300" endPos="35500" dir="5400000" sy="-90000" algn="bl" rotWithShape="0"/>
              </a:effectLst>
              <a:latin typeface="UTM Azuki" panose="02040603050506020204" pitchFamily="18" charset="0"/>
            </a:endParaRPr>
          </a:p>
        </p:txBody>
      </p:sp>
      <p:sp>
        <p:nvSpPr>
          <p:cNvPr id="13" name="TextBox 12"/>
          <p:cNvSpPr txBox="1"/>
          <p:nvPr/>
        </p:nvSpPr>
        <p:spPr>
          <a:xfrm>
            <a:off x="5002258" y="2012854"/>
            <a:ext cx="6453868" cy="2308324"/>
          </a:xfrm>
          <a:prstGeom prst="rect">
            <a:avLst/>
          </a:prstGeom>
          <a:noFill/>
        </p:spPr>
        <p:txBody>
          <a:bodyPr wrap="square" rtlCol="0">
            <a:spAutoFit/>
          </a:bodyPr>
          <a:lstStyle/>
          <a:p>
            <a:r>
              <a:rPr lang="en-US" sz="3600" b="1" smtClean="0">
                <a:solidFill>
                  <a:srgbClr val="006699"/>
                </a:solidFill>
                <a:latin typeface="UTM Seagull" panose="02040603050506020204" pitchFamily="18" charset="0"/>
              </a:rPr>
              <a:t>   Viết được đoạn văn nêu ý kiến (nêu lí do vì sao mình thích một câu chuyện đã đọc hoặc đã nghe).</a:t>
            </a:r>
            <a:endParaRPr lang="en-US" sz="3600" b="1">
              <a:solidFill>
                <a:srgbClr val="006699"/>
              </a:solidFill>
              <a:latin typeface="UTM Seagull" panose="02040603050506020204" pitchFamily="18"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14928" y="4061340"/>
            <a:ext cx="2821900" cy="282190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59397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childTnLst>
                                </p:cTn>
                              </p:par>
                            </p:childTnLst>
                          </p:cTn>
                        </p:par>
                        <p:par>
                          <p:cTn id="15" fill="hold">
                            <p:stCondLst>
                              <p:cond delay="20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04294"/>
            <a:ext cx="12306077" cy="4753706"/>
          </a:xfrm>
          <a:prstGeom prst="rect">
            <a:avLst/>
          </a:prstGeom>
        </p:spPr>
      </p:pic>
      <p:grpSp>
        <p:nvGrpSpPr>
          <p:cNvPr id="10" name="Group 9"/>
          <p:cNvGrpSpPr/>
          <p:nvPr/>
        </p:nvGrpSpPr>
        <p:grpSpPr>
          <a:xfrm>
            <a:off x="638690" y="2310356"/>
            <a:ext cx="10055633" cy="1998731"/>
            <a:chOff x="4536824" y="665195"/>
            <a:chExt cx="6682494" cy="1681604"/>
          </a:xfrm>
        </p:grpSpPr>
        <p:pic>
          <p:nvPicPr>
            <p:cNvPr id="11" name="9Slide.vn 109">
              <a:extLst>
                <a:ext uri="{FF2B5EF4-FFF2-40B4-BE49-F238E27FC236}">
                  <a16:creationId xmlns:a16="http://schemas.microsoft.com/office/drawing/2014/main" id="{2A357C22-8DA0-4B64-BB1D-8E012FD26D1E}"/>
                </a:ext>
              </a:extLst>
            </p:cNvPr>
            <p:cNvPicPr>
              <a:picLocks noChangeAspect="1"/>
            </p:cNvPicPr>
            <p:nvPr/>
          </p:nvPicPr>
          <p:blipFill>
            <a:blip r:embed="rId3"/>
            <a:stretch>
              <a:fillRect/>
            </a:stretch>
          </p:blipFill>
          <p:spPr>
            <a:xfrm>
              <a:off x="4536824" y="760100"/>
              <a:ext cx="6573464" cy="1586699"/>
            </a:xfrm>
            <a:prstGeom prst="rect">
              <a:avLst/>
            </a:prstGeom>
          </p:spPr>
        </p:pic>
        <p:sp>
          <p:nvSpPr>
            <p:cNvPr id="12" name="Snip Diagonal Corner Rectangle 11"/>
            <p:cNvSpPr/>
            <p:nvPr/>
          </p:nvSpPr>
          <p:spPr>
            <a:xfrm>
              <a:off x="5298965" y="665195"/>
              <a:ext cx="5920353" cy="1378492"/>
            </a:xfrm>
            <a:prstGeom prst="snip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图片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0041">
            <a:off x="7613965" y="323239"/>
            <a:ext cx="1119146" cy="1454890"/>
          </a:xfrm>
          <a:prstGeom prst="rect">
            <a:avLst/>
          </a:prstGeom>
        </p:spPr>
      </p:pic>
      <p:pic>
        <p:nvPicPr>
          <p:cNvPr id="14" name="图片 6"/>
          <p:cNvPicPr>
            <a:picLocks noChangeAspect="1"/>
          </p:cNvPicPr>
          <p:nvPr/>
        </p:nvPicPr>
        <p:blipFill rotWithShape="1">
          <a:blip r:embed="rId5">
            <a:extLst>
              <a:ext uri="{28A0092B-C50C-407E-A947-70E740481C1C}">
                <a14:useLocalDpi xmlns:a14="http://schemas.microsoft.com/office/drawing/2010/main" val="0"/>
              </a:ext>
            </a:extLst>
          </a:blip>
          <a:srcRect l="27132" t="13704" r="45735" b="67037"/>
          <a:stretch/>
        </p:blipFill>
        <p:spPr>
          <a:xfrm>
            <a:off x="4299096" y="114305"/>
            <a:ext cx="2480974" cy="990600"/>
          </a:xfrm>
          <a:prstGeom prst="rect">
            <a:avLst/>
          </a:prstGeom>
        </p:spPr>
      </p:pic>
      <p:pic>
        <p:nvPicPr>
          <p:cNvPr id="15" name="图片 7"/>
          <p:cNvPicPr>
            <a:picLocks noChangeAspect="1"/>
          </p:cNvPicPr>
          <p:nvPr/>
        </p:nvPicPr>
        <p:blipFill rotWithShape="1">
          <a:blip r:embed="rId6">
            <a:extLst>
              <a:ext uri="{28A0092B-C50C-407E-A947-70E740481C1C}">
                <a14:useLocalDpi xmlns:a14="http://schemas.microsoft.com/office/drawing/2010/main" val="0"/>
              </a:ext>
            </a:extLst>
          </a:blip>
          <a:srcRect l="56459" t="30371" r="24892" b="52777"/>
          <a:stretch/>
        </p:blipFill>
        <p:spPr>
          <a:xfrm>
            <a:off x="10486707" y="-22516"/>
            <a:ext cx="1705293" cy="86677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0935" y="-422137"/>
            <a:ext cx="2666215" cy="2674344"/>
          </a:xfrm>
          <a:prstGeom prst="rect">
            <a:avLst/>
          </a:prstGeom>
        </p:spPr>
      </p:pic>
      <p:pic>
        <p:nvPicPr>
          <p:cNvPr id="17" name="图片 7"/>
          <p:cNvPicPr>
            <a:picLocks noChangeAspect="1"/>
          </p:cNvPicPr>
          <p:nvPr/>
        </p:nvPicPr>
        <p:blipFill rotWithShape="1">
          <a:blip r:embed="rId6">
            <a:extLst>
              <a:ext uri="{28A0092B-C50C-407E-A947-70E740481C1C}">
                <a14:useLocalDpi xmlns:a14="http://schemas.microsoft.com/office/drawing/2010/main" val="0"/>
              </a:ext>
            </a:extLst>
          </a:blip>
          <a:srcRect l="56459" t="30371" r="24892" b="52777"/>
          <a:stretch/>
        </p:blipFill>
        <p:spPr>
          <a:xfrm>
            <a:off x="8989030" y="1082648"/>
            <a:ext cx="1705293" cy="866775"/>
          </a:xfrm>
          <a:prstGeom prst="rect">
            <a:avLst/>
          </a:prstGeom>
        </p:spPr>
      </p:pic>
      <p:pic>
        <p:nvPicPr>
          <p:cNvPr id="18" name="图片 6"/>
          <p:cNvPicPr>
            <a:picLocks noChangeAspect="1"/>
          </p:cNvPicPr>
          <p:nvPr/>
        </p:nvPicPr>
        <p:blipFill rotWithShape="1">
          <a:blip r:embed="rId5">
            <a:extLst>
              <a:ext uri="{28A0092B-C50C-407E-A947-70E740481C1C}">
                <a14:useLocalDpi xmlns:a14="http://schemas.microsoft.com/office/drawing/2010/main" val="0"/>
              </a:ext>
            </a:extLst>
          </a:blip>
          <a:srcRect l="27132" t="13704" r="45735" b="67037"/>
          <a:stretch/>
        </p:blipFill>
        <p:spPr>
          <a:xfrm>
            <a:off x="1349812" y="657225"/>
            <a:ext cx="2480974" cy="990600"/>
          </a:xfrm>
          <a:prstGeom prst="rect">
            <a:avLst/>
          </a:prstGeom>
        </p:spPr>
      </p:pic>
      <p:pic>
        <p:nvPicPr>
          <p:cNvPr id="19"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082767">
            <a:off x="151916" y="-207699"/>
            <a:ext cx="1978013" cy="2177198"/>
          </a:xfrm>
          <a:prstGeom prst="rect">
            <a:avLst/>
          </a:prstGeom>
        </p:spPr>
      </p:pic>
      <p:pic>
        <p:nvPicPr>
          <p:cNvPr id="20" name="图片 4"/>
          <p:cNvPicPr>
            <a:picLocks noChangeAspect="1"/>
          </p:cNvPicPr>
          <p:nvPr/>
        </p:nvPicPr>
        <p:blipFill rotWithShape="1">
          <a:blip r:embed="rId9" cstate="hqprint"/>
          <a:srcRect l="8492" b="9262"/>
          <a:stretch>
            <a:fillRect/>
          </a:stretch>
        </p:blipFill>
        <p:spPr>
          <a:xfrm rot="19829312" flipH="1">
            <a:off x="9062158" y="4650609"/>
            <a:ext cx="4116130" cy="2623841"/>
          </a:xfrm>
          <a:custGeom>
            <a:avLst/>
            <a:gdLst>
              <a:gd name="connsiteX0" fmla="*/ 0 w 4116130"/>
              <a:gd name="connsiteY0" fmla="*/ 0 h 2623841"/>
              <a:gd name="connsiteX1" fmla="*/ 4116130 w 4116130"/>
              <a:gd name="connsiteY1" fmla="*/ 0 h 2623841"/>
              <a:gd name="connsiteX2" fmla="*/ 4116130 w 4116130"/>
              <a:gd name="connsiteY2" fmla="*/ 1134632 h 2623841"/>
              <a:gd name="connsiteX3" fmla="*/ 1485191 w 4116130"/>
              <a:gd name="connsiteY3" fmla="*/ 2623841 h 2623841"/>
            </a:gdLst>
            <a:ahLst/>
            <a:cxnLst>
              <a:cxn ang="0">
                <a:pos x="connsiteX0" y="connsiteY0"/>
              </a:cxn>
              <a:cxn ang="0">
                <a:pos x="connsiteX1" y="connsiteY1"/>
              </a:cxn>
              <a:cxn ang="0">
                <a:pos x="connsiteX2" y="connsiteY2"/>
              </a:cxn>
              <a:cxn ang="0">
                <a:pos x="connsiteX3" y="connsiteY3"/>
              </a:cxn>
            </a:cxnLst>
            <a:rect l="l" t="t" r="r" b="b"/>
            <a:pathLst>
              <a:path w="4116130" h="2623841">
                <a:moveTo>
                  <a:pt x="0" y="0"/>
                </a:moveTo>
                <a:lnTo>
                  <a:pt x="4116130" y="0"/>
                </a:lnTo>
                <a:lnTo>
                  <a:pt x="4116130" y="1134632"/>
                </a:lnTo>
                <a:lnTo>
                  <a:pt x="1485191" y="2623841"/>
                </a:lnTo>
                <a:close/>
              </a:path>
            </a:pathLst>
          </a:custGeom>
        </p:spPr>
      </p:pic>
      <p:sp>
        <p:nvSpPr>
          <p:cNvPr id="21" name="TextBox 20"/>
          <p:cNvSpPr txBox="1"/>
          <p:nvPr/>
        </p:nvSpPr>
        <p:spPr>
          <a:xfrm>
            <a:off x="2044656" y="2526037"/>
            <a:ext cx="8485602" cy="1077218"/>
          </a:xfrm>
          <a:prstGeom prst="rect">
            <a:avLst/>
          </a:prstGeom>
          <a:noFill/>
        </p:spPr>
        <p:txBody>
          <a:bodyPr wrap="square" rtlCol="0">
            <a:spAutoFit/>
          </a:bodyPr>
          <a:lstStyle/>
          <a:p>
            <a:pPr algn="just"/>
            <a:r>
              <a:rPr lang="en-US" sz="3200" b="1" smtClean="0">
                <a:solidFill>
                  <a:srgbClr val="0070C0"/>
                </a:solidFill>
                <a:latin typeface="UTM Avo" panose="02040603050506020204" pitchFamily="18" charset="0"/>
              </a:rPr>
              <a:t>Đề bài: </a:t>
            </a:r>
            <a:r>
              <a:rPr lang="en-US" sz="3200" smtClean="0">
                <a:solidFill>
                  <a:srgbClr val="002060"/>
                </a:solidFill>
                <a:latin typeface="UTM Avo" panose="02040603050506020204" pitchFamily="18" charset="0"/>
              </a:rPr>
              <a:t>Viết đoạn văn nêu lí do yêu thích một câu chuyện đã đọc hoặc đã nghe.</a:t>
            </a:r>
            <a:endParaRPr lang="en-US" sz="3200">
              <a:solidFill>
                <a:srgbClr val="002060"/>
              </a:solidFill>
              <a:latin typeface="UTM Avo" panose="02040603050506020204" pitchFamily="18" charset="0"/>
            </a:endParaRPr>
          </a:p>
        </p:txBody>
      </p:sp>
    </p:spTree>
    <p:extLst>
      <p:ext uri="{BB962C8B-B14F-4D97-AF65-F5344CB8AC3E}">
        <p14:creationId xmlns:p14="http://schemas.microsoft.com/office/powerpoint/2010/main" val="316529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23" presetClass="entr" presetSubtype="3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strVal val="(6*min(max(#ppt_w*#ppt_h,.3),1)-7.4)/-.7*#ppt_w"/>
                                          </p:val>
                                        </p:tav>
                                        <p:tav tm="100000">
                                          <p:val>
                                            <p:strVal val="#ppt_w"/>
                                          </p:val>
                                        </p:tav>
                                      </p:tavLst>
                                    </p:anim>
                                    <p:anim calcmode="lin" valueType="num">
                                      <p:cBhvr>
                                        <p:cTn id="26" dur="500" fill="hold"/>
                                        <p:tgtEl>
                                          <p:spTgt spid="13"/>
                                        </p:tgtEl>
                                        <p:attrNameLst>
                                          <p:attrName>ppt_h</p:attrName>
                                        </p:attrNameLst>
                                      </p:cBhvr>
                                      <p:tavLst>
                                        <p:tav tm="0">
                                          <p:val>
                                            <p:strVal val="(6*min(max(#ppt_w*#ppt_h,.3),1)-7.4)/-.7*#ppt_h"/>
                                          </p:val>
                                        </p:tav>
                                        <p:tav tm="100000">
                                          <p:val>
                                            <p:strVal val="#ppt_h"/>
                                          </p:val>
                                        </p:tav>
                                      </p:tavLst>
                                    </p:anim>
                                    <p:anim calcmode="lin" valueType="num">
                                      <p:cBhvr>
                                        <p:cTn id="27" dur="500" fill="hold"/>
                                        <p:tgtEl>
                                          <p:spTgt spid="13"/>
                                        </p:tgtEl>
                                        <p:attrNameLst>
                                          <p:attrName>ppt_x</p:attrName>
                                        </p:attrNameLst>
                                      </p:cBhvr>
                                      <p:tavLst>
                                        <p:tav tm="0">
                                          <p:val>
                                            <p:fltVal val="0.5"/>
                                          </p:val>
                                        </p:tav>
                                        <p:tav tm="100000">
                                          <p:val>
                                            <p:strVal val="#ppt_x"/>
                                          </p:val>
                                        </p:tav>
                                      </p:tavLst>
                                    </p:anim>
                                    <p:anim calcmode="lin" valueType="num">
                                      <p:cBhvr>
                                        <p:cTn id="28" dur="500" fill="hold"/>
                                        <p:tgtEl>
                                          <p:spTgt spid="13"/>
                                        </p:tgtEl>
                                        <p:attrNameLst>
                                          <p:attrName>ppt_y</p:attrName>
                                        </p:attrNameLst>
                                      </p:cBhvr>
                                      <p:tavLst>
                                        <p:tav tm="0">
                                          <p:val>
                                            <p:strVal val="1+(6*min(max(#ppt_w*#ppt_h,.3),1)-7.4)/-.7*#ppt_h/2"/>
                                          </p:val>
                                        </p:tav>
                                        <p:tav tm="100000">
                                          <p:val>
                                            <p:strVal val="#ppt_y"/>
                                          </p:val>
                                        </p:tav>
                                      </p:tavLst>
                                    </p:anim>
                                  </p:childTnLst>
                                </p:cTn>
                              </p:par>
                            </p:childTnLst>
                          </p:cTn>
                        </p:par>
                        <p:par>
                          <p:cTn id="29" fill="hold">
                            <p:stCondLst>
                              <p:cond delay="1000"/>
                            </p:stCondLst>
                            <p:childTnLst>
                              <p:par>
                                <p:cTn id="30" presetID="32" presetClass="emph" presetSubtype="0" repeatCount="indefinite" fill="hold" nodeType="afterEffect">
                                  <p:stCondLst>
                                    <p:cond delay="0"/>
                                  </p:stCondLst>
                                  <p:childTnLst>
                                    <p:animRot by="120000">
                                      <p:cBhvr>
                                        <p:cTn id="31" dur="100" fill="hold">
                                          <p:stCondLst>
                                            <p:cond delay="0"/>
                                          </p:stCondLst>
                                        </p:cTn>
                                        <p:tgtEl>
                                          <p:spTgt spid="16"/>
                                        </p:tgtEl>
                                        <p:attrNameLst>
                                          <p:attrName>r</p:attrName>
                                        </p:attrNameLst>
                                      </p:cBhvr>
                                    </p:animRot>
                                    <p:animRot by="-240000">
                                      <p:cBhvr>
                                        <p:cTn id="32" dur="200" fill="hold">
                                          <p:stCondLst>
                                            <p:cond delay="200"/>
                                          </p:stCondLst>
                                        </p:cTn>
                                        <p:tgtEl>
                                          <p:spTgt spid="16"/>
                                        </p:tgtEl>
                                        <p:attrNameLst>
                                          <p:attrName>r</p:attrName>
                                        </p:attrNameLst>
                                      </p:cBhvr>
                                    </p:animRot>
                                    <p:animRot by="240000">
                                      <p:cBhvr>
                                        <p:cTn id="33" dur="200" fill="hold">
                                          <p:stCondLst>
                                            <p:cond delay="400"/>
                                          </p:stCondLst>
                                        </p:cTn>
                                        <p:tgtEl>
                                          <p:spTgt spid="16"/>
                                        </p:tgtEl>
                                        <p:attrNameLst>
                                          <p:attrName>r</p:attrName>
                                        </p:attrNameLst>
                                      </p:cBhvr>
                                    </p:animRot>
                                    <p:animRot by="-240000">
                                      <p:cBhvr>
                                        <p:cTn id="34" dur="200" fill="hold">
                                          <p:stCondLst>
                                            <p:cond delay="600"/>
                                          </p:stCondLst>
                                        </p:cTn>
                                        <p:tgtEl>
                                          <p:spTgt spid="16"/>
                                        </p:tgtEl>
                                        <p:attrNameLst>
                                          <p:attrName>r</p:attrName>
                                        </p:attrNameLst>
                                      </p:cBhvr>
                                    </p:animRot>
                                    <p:animRot by="120000">
                                      <p:cBhvr>
                                        <p:cTn id="35" dur="200" fill="hold">
                                          <p:stCondLst>
                                            <p:cond delay="800"/>
                                          </p:stCondLst>
                                        </p:cTn>
                                        <p:tgtEl>
                                          <p:spTgt spid="16"/>
                                        </p:tgtEl>
                                        <p:attrNameLst>
                                          <p:attrName>r</p:attrName>
                                        </p:attrNameLst>
                                      </p:cBhvr>
                                    </p:animRot>
                                  </p:childTnLst>
                                </p:cTn>
                              </p:par>
                              <p:par>
                                <p:cTn id="36" presetID="63" presetClass="path" presetSubtype="0" accel="50000" decel="50000" fill="hold" nodeType="withEffect">
                                  <p:stCondLst>
                                    <p:cond delay="0"/>
                                  </p:stCondLst>
                                  <p:childTnLst>
                                    <p:animMotion origin="layout" path="M 1.875E-6 -3.7037E-6 L 0.03737 -3.7037E-6 " pathEditMode="relative" rAng="0" ptsTypes="AA">
                                      <p:cBhvr>
                                        <p:cTn id="37" dur="4750" fill="hold"/>
                                        <p:tgtEl>
                                          <p:spTgt spid="15"/>
                                        </p:tgtEl>
                                        <p:attrNameLst>
                                          <p:attrName>ppt_x</p:attrName>
                                          <p:attrName>ppt_y</p:attrName>
                                        </p:attrNameLst>
                                      </p:cBhvr>
                                      <p:rCtr x="1862" y="0"/>
                                    </p:animMotion>
                                  </p:childTnLst>
                                </p:cTn>
                              </p:par>
                              <p:par>
                                <p:cTn id="38" presetID="63" presetClass="path" presetSubtype="0" accel="50000" decel="50000" fill="hold" nodeType="withEffect">
                                  <p:stCondLst>
                                    <p:cond delay="0"/>
                                  </p:stCondLst>
                                  <p:childTnLst>
                                    <p:animMotion origin="layout" path="M 3.125E-6 1.11111E-6 L 0.05143 -0.00394 " pathEditMode="relative" rAng="0" ptsTypes="AA">
                                      <p:cBhvr>
                                        <p:cTn id="39" dur="4750" fill="hold"/>
                                        <p:tgtEl>
                                          <p:spTgt spid="14"/>
                                        </p:tgtEl>
                                        <p:attrNameLst>
                                          <p:attrName>ppt_x</p:attrName>
                                          <p:attrName>ppt_y</p:attrName>
                                        </p:attrNameLst>
                                      </p:cBhvr>
                                      <p:rCtr x="2565" y="-208"/>
                                    </p:animMotion>
                                  </p:childTnLst>
                                </p:cTn>
                              </p:par>
                              <p:par>
                                <p:cTn id="40" presetID="63" presetClass="path" presetSubtype="0" accel="50000" decel="50000" fill="hold" nodeType="withEffect">
                                  <p:stCondLst>
                                    <p:cond delay="0"/>
                                  </p:stCondLst>
                                  <p:childTnLst>
                                    <p:animMotion origin="layout" path="M -1.45833E-6 -4.81481E-6 L 0.03737 -4.81481E-6 " pathEditMode="relative" rAng="0" ptsTypes="AA">
                                      <p:cBhvr>
                                        <p:cTn id="41" dur="4750" fill="hold"/>
                                        <p:tgtEl>
                                          <p:spTgt spid="17"/>
                                        </p:tgtEl>
                                        <p:attrNameLst>
                                          <p:attrName>ppt_x</p:attrName>
                                          <p:attrName>ppt_y</p:attrName>
                                        </p:attrNameLst>
                                      </p:cBhvr>
                                      <p:rCtr x="1862" y="0"/>
                                    </p:animMotion>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23" presetClass="entr" presetSubtype="32"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strVal val="4*#ppt_w"/>
                                          </p:val>
                                        </p:tav>
                                        <p:tav tm="100000">
                                          <p:val>
                                            <p:strVal val="#ppt_w"/>
                                          </p:val>
                                        </p:tav>
                                      </p:tavLst>
                                    </p:anim>
                                    <p:anim calcmode="lin" valueType="num">
                                      <p:cBhvr>
                                        <p:cTn id="48" dur="500" fill="hold"/>
                                        <p:tgtEl>
                                          <p:spTgt spid="19"/>
                                        </p:tgtEl>
                                        <p:attrNameLst>
                                          <p:attrName>ppt_h</p:attrName>
                                        </p:attrNameLst>
                                      </p:cBhvr>
                                      <p:tavLst>
                                        <p:tav tm="0">
                                          <p:val>
                                            <p:strVal val="4*#ppt_h"/>
                                          </p:val>
                                        </p:tav>
                                        <p:tav tm="100000">
                                          <p:val>
                                            <p:strVal val="#ppt_h"/>
                                          </p:val>
                                        </p:tav>
                                      </p:tavLst>
                                    </p:anim>
                                  </p:childTnLst>
                                </p:cTn>
                              </p:par>
                              <p:par>
                                <p:cTn id="49" presetID="63" presetClass="path" presetSubtype="0" accel="50000" decel="50000" fill="hold" nodeType="withEffect">
                                  <p:stCondLst>
                                    <p:cond delay="0"/>
                                  </p:stCondLst>
                                  <p:childTnLst>
                                    <p:animMotion origin="layout" path="M 2.77778E-7 -4.07407E-6 L 0.05139 -0.00401 " pathEditMode="relative" rAng="0" ptsTypes="AA">
                                      <p:cBhvr>
                                        <p:cTn id="50" dur="4750" fill="hold"/>
                                        <p:tgtEl>
                                          <p:spTgt spid="18"/>
                                        </p:tgtEl>
                                        <p:attrNameLst>
                                          <p:attrName>ppt_x</p:attrName>
                                          <p:attrName>ppt_y</p:attrName>
                                        </p:attrNameLst>
                                      </p:cBhvr>
                                      <p:rCtr x="2569" y="-216"/>
                                    </p:animMotion>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par>
                                <p:cTn id="56" presetID="22" presetClass="entr" presetSubtype="4"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down)">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rotWithShape="1">
          <a:blip r:embed="rId2">
            <a:extLst>
              <a:ext uri="{28A0092B-C50C-407E-A947-70E740481C1C}">
                <a14:useLocalDpi xmlns:a14="http://schemas.microsoft.com/office/drawing/2010/main" val="0"/>
              </a:ext>
            </a:extLst>
          </a:blip>
          <a:srcRect l="27132" t="13704" r="45735" b="67037"/>
          <a:stretch/>
        </p:blipFill>
        <p:spPr>
          <a:xfrm>
            <a:off x="1388848" y="-51682"/>
            <a:ext cx="2480974" cy="990600"/>
          </a:xfrm>
          <a:prstGeom prst="rect">
            <a:avLst/>
          </a:prstGeom>
        </p:spPr>
      </p:pic>
      <p:sp>
        <p:nvSpPr>
          <p:cNvPr id="2" name="矩形: 圆角 37">
            <a:extLst>
              <a:ext uri="{FF2B5EF4-FFF2-40B4-BE49-F238E27FC236}">
                <a16:creationId xmlns:a16="http://schemas.microsoft.com/office/drawing/2014/main" id="{98A8DBA1-50E8-5702-98AC-9AEFA2301544}"/>
              </a:ext>
            </a:extLst>
          </p:cNvPr>
          <p:cNvSpPr/>
          <p:nvPr/>
        </p:nvSpPr>
        <p:spPr>
          <a:xfrm>
            <a:off x="434388" y="411480"/>
            <a:ext cx="11323224" cy="6035040"/>
          </a:xfrm>
          <a:prstGeom prst="roundRect">
            <a:avLst>
              <a:gd name="adj" fmla="val 5971"/>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3" name="图片 21"/>
          <p:cNvPicPr>
            <a:picLocks noChangeAspect="1"/>
          </p:cNvPicPr>
          <p:nvPr/>
        </p:nvPicPr>
        <p:blipFill rotWithShape="1">
          <a:blip r:embed="rId3">
            <a:extLst>
              <a:ext uri="{28A0092B-C50C-407E-A947-70E740481C1C}">
                <a14:useLocalDpi xmlns:a14="http://schemas.microsoft.com/office/drawing/2010/main" val="0"/>
              </a:ext>
            </a:extLst>
          </a:blip>
          <a:srcRect t="40671" b="24053"/>
          <a:stretch/>
        </p:blipFill>
        <p:spPr>
          <a:xfrm>
            <a:off x="-60547" y="4783632"/>
            <a:ext cx="13276881" cy="23708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6575" y="-159655"/>
            <a:ext cx="1335972" cy="10977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050" y="2791951"/>
            <a:ext cx="1335972" cy="1097776"/>
          </a:xfrm>
          <a:prstGeom prst="rect">
            <a:avLst/>
          </a:prstGeom>
        </p:spPr>
      </p:pic>
      <p:pic>
        <p:nvPicPr>
          <p:cNvPr id="7" name="图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82767">
            <a:off x="-325850" y="-549108"/>
            <a:ext cx="1803810" cy="1985453"/>
          </a:xfrm>
          <a:prstGeom prst="rect">
            <a:avLst/>
          </a:prstGeom>
        </p:spPr>
      </p:pic>
      <p:pic>
        <p:nvPicPr>
          <p:cNvPr id="9" name="图片 6"/>
          <p:cNvPicPr>
            <a:picLocks noChangeAspect="1"/>
          </p:cNvPicPr>
          <p:nvPr/>
        </p:nvPicPr>
        <p:blipFill rotWithShape="1">
          <a:blip r:embed="rId2">
            <a:extLst>
              <a:ext uri="{28A0092B-C50C-407E-A947-70E740481C1C}">
                <a14:useLocalDpi xmlns:a14="http://schemas.microsoft.com/office/drawing/2010/main" val="0"/>
              </a:ext>
            </a:extLst>
          </a:blip>
          <a:srcRect l="27132" t="13704" r="45735" b="67037"/>
          <a:stretch/>
        </p:blipFill>
        <p:spPr>
          <a:xfrm>
            <a:off x="8120882" y="-83820"/>
            <a:ext cx="2480974" cy="990600"/>
          </a:xfrm>
          <a:prstGeom prst="rect">
            <a:avLst/>
          </a:prstGeom>
        </p:spPr>
      </p:pic>
      <p:sp>
        <p:nvSpPr>
          <p:cNvPr id="10" name="TextBox 12"/>
          <p:cNvSpPr txBox="1"/>
          <p:nvPr/>
        </p:nvSpPr>
        <p:spPr>
          <a:xfrm>
            <a:off x="672486" y="1074811"/>
            <a:ext cx="10809766" cy="1754326"/>
          </a:xfrm>
          <a:prstGeom prst="rect">
            <a:avLst/>
          </a:prstGeom>
          <a:noFill/>
        </p:spPr>
        <p:txBody>
          <a:bodyPr wrap="square" rtlCol="0">
            <a:spAutoFit/>
          </a:bodyPr>
          <a:lstStyle/>
          <a:p>
            <a:pPr algn="just"/>
            <a:r>
              <a:rPr lang="en-US" sz="3600" b="1" dirty="0" smtClean="0">
                <a:solidFill>
                  <a:srgbClr val="002060"/>
                </a:solidFill>
                <a:latin typeface="UTM Avo" panose="02040603050506020204" pitchFamily="18" charset="0"/>
              </a:rPr>
              <a:t>1. </a:t>
            </a:r>
            <a:r>
              <a:rPr lang="en-US" sz="3600" b="1" dirty="0" err="1" smtClean="0">
                <a:solidFill>
                  <a:srgbClr val="002060"/>
                </a:solidFill>
                <a:latin typeface="UTM Avo" panose="02040603050506020204" pitchFamily="18" charset="0"/>
              </a:rPr>
              <a:t>Dựa</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vào</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các</a:t>
            </a:r>
            <a:r>
              <a:rPr lang="en-US" sz="3600" b="1" dirty="0" smtClean="0">
                <a:solidFill>
                  <a:srgbClr val="002060"/>
                </a:solidFill>
                <a:latin typeface="UTM Avo" panose="02040603050506020204" pitchFamily="18" charset="0"/>
              </a:rPr>
              <a:t> ý </a:t>
            </a:r>
            <a:r>
              <a:rPr lang="en-US" sz="3600" b="1" dirty="0" err="1" smtClean="0">
                <a:solidFill>
                  <a:srgbClr val="002060"/>
                </a:solidFill>
                <a:latin typeface="UTM Avo" panose="02040603050506020204" pitchFamily="18" charset="0"/>
              </a:rPr>
              <a:t>đã</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tìm</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trong</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hoạt</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động</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Viết</a:t>
            </a:r>
            <a:r>
              <a:rPr lang="en-US" sz="3600" b="1" dirty="0" smtClean="0">
                <a:solidFill>
                  <a:srgbClr val="002060"/>
                </a:solidFill>
                <a:latin typeface="UTM Avo" panose="02040603050506020204" pitchFamily="18" charset="0"/>
              </a:rPr>
              <a:t> ở </a:t>
            </a:r>
            <a:r>
              <a:rPr lang="en-US" sz="3600" b="1" dirty="0" err="1" smtClean="0">
                <a:solidFill>
                  <a:srgbClr val="002060"/>
                </a:solidFill>
                <a:latin typeface="UTM Avo" panose="02040603050506020204" pitchFamily="18" charset="0"/>
              </a:rPr>
              <a:t>Bài</a:t>
            </a:r>
            <a:r>
              <a:rPr lang="en-US" sz="3600" b="1" dirty="0" smtClean="0">
                <a:solidFill>
                  <a:srgbClr val="002060"/>
                </a:solidFill>
                <a:latin typeface="UTM Avo" panose="02040603050506020204" pitchFamily="18" charset="0"/>
              </a:rPr>
              <a:t> 3, </a:t>
            </a:r>
            <a:r>
              <a:rPr lang="en-US" sz="3600" b="1" dirty="0" err="1" smtClean="0">
                <a:solidFill>
                  <a:srgbClr val="002060"/>
                </a:solidFill>
                <a:latin typeface="UTM Avo" panose="02040603050506020204" pitchFamily="18" charset="0"/>
              </a:rPr>
              <a:t>viết</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đoạn</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văn</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nêu</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lí</a:t>
            </a:r>
            <a:r>
              <a:rPr lang="en-US" sz="3600" b="1" dirty="0" smtClean="0">
                <a:solidFill>
                  <a:srgbClr val="002060"/>
                </a:solidFill>
                <a:latin typeface="UTM Avo" panose="02040603050506020204" pitchFamily="18" charset="0"/>
              </a:rPr>
              <a:t> do </a:t>
            </a:r>
            <a:r>
              <a:rPr lang="en-US" sz="3600" b="1" dirty="0" err="1" smtClean="0">
                <a:solidFill>
                  <a:srgbClr val="002060"/>
                </a:solidFill>
                <a:latin typeface="UTM Avo" panose="02040603050506020204" pitchFamily="18" charset="0"/>
              </a:rPr>
              <a:t>yêu</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thích</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một</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câu</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chuyện</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đã</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đọc</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hoặc</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đã</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nghe</a:t>
            </a:r>
            <a:r>
              <a:rPr lang="en-US" sz="3600" b="1" dirty="0" smtClean="0">
                <a:solidFill>
                  <a:srgbClr val="002060"/>
                </a:solidFill>
                <a:latin typeface="UTM Avo" panose="02040603050506020204" pitchFamily="18" charset="0"/>
              </a:rPr>
              <a:t>.</a:t>
            </a:r>
            <a:endParaRPr lang="en-US" sz="3600" b="1" dirty="0">
              <a:solidFill>
                <a:srgbClr val="002060"/>
              </a:solidFill>
              <a:latin typeface="UTM Avo" panose="02040603050506020204" pitchFamily="18"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2733" y="2910697"/>
            <a:ext cx="4002618" cy="4002618"/>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2988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3" presetClass="entr" presetSubtype="3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strVal val="4*#ppt_w"/>
                                          </p:val>
                                        </p:tav>
                                        <p:tav tm="100000">
                                          <p:val>
                                            <p:strVal val="#ppt_w"/>
                                          </p:val>
                                        </p:tav>
                                      </p:tavLst>
                                    </p:anim>
                                    <p:anim calcmode="lin" valueType="num">
                                      <p:cBhvr>
                                        <p:cTn id="16" dur="500" fill="hold"/>
                                        <p:tgtEl>
                                          <p:spTgt spid="7"/>
                                        </p:tgtEl>
                                        <p:attrNameLst>
                                          <p:attrName>ppt_h</p:attrName>
                                        </p:attrNameLst>
                                      </p:cBhvr>
                                      <p:tavLst>
                                        <p:tav tm="0">
                                          <p:val>
                                            <p:strVal val="4*#ppt_h"/>
                                          </p:val>
                                        </p:tav>
                                        <p:tav tm="100000">
                                          <p:val>
                                            <p:strVal val="#ppt_h"/>
                                          </p:val>
                                        </p:tav>
                                      </p:tavLst>
                                    </p:anim>
                                  </p:childTnLst>
                                </p:cTn>
                              </p:par>
                              <p:par>
                                <p:cTn id="17" presetID="63" presetClass="path" presetSubtype="0" accel="50000" decel="50000" fill="hold" nodeType="withEffect">
                                  <p:stCondLst>
                                    <p:cond delay="0"/>
                                  </p:stCondLst>
                                  <p:childTnLst>
                                    <p:animMotion origin="layout" path="M 5E-6 -3.33333E-6 L 0.05144 -0.00393 " pathEditMode="relative" rAng="0" ptsTypes="AA">
                                      <p:cBhvr>
                                        <p:cTn id="18" dur="1000" fill="hold"/>
                                        <p:tgtEl>
                                          <p:spTgt spid="6"/>
                                        </p:tgtEl>
                                        <p:attrNameLst>
                                          <p:attrName>ppt_x</p:attrName>
                                          <p:attrName>ppt_y</p:attrName>
                                        </p:attrNameLst>
                                      </p:cBhvr>
                                      <p:rCtr x="2565" y="-208"/>
                                    </p:animMotion>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63" presetClass="path" presetSubtype="0" accel="50000" decel="50000" fill="hold" nodeType="withEffect">
                                  <p:stCondLst>
                                    <p:cond delay="0"/>
                                  </p:stCondLst>
                                  <p:childTnLst>
                                    <p:animMotion origin="layout" path="M 1.45833E-6 -3.7037E-6 L 0.05143 -0.00393 " pathEditMode="relative" rAng="0" ptsTypes="AA">
                                      <p:cBhvr>
                                        <p:cTn id="23" dur="1000" fill="hold"/>
                                        <p:tgtEl>
                                          <p:spTgt spid="9"/>
                                        </p:tgtEl>
                                        <p:attrNameLst>
                                          <p:attrName>ppt_x</p:attrName>
                                          <p:attrName>ppt_y</p:attrName>
                                        </p:attrNameLst>
                                      </p:cBhvr>
                                      <p:rCtr x="2565" y="-208"/>
                                    </p:animMotion>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rotWithShape="1">
          <a:blip r:embed="rId2">
            <a:extLst>
              <a:ext uri="{28A0092B-C50C-407E-A947-70E740481C1C}">
                <a14:useLocalDpi xmlns:a14="http://schemas.microsoft.com/office/drawing/2010/main" val="0"/>
              </a:ext>
            </a:extLst>
          </a:blip>
          <a:srcRect l="27132" t="13704" r="45735" b="67037"/>
          <a:stretch/>
        </p:blipFill>
        <p:spPr>
          <a:xfrm>
            <a:off x="1388848" y="-51682"/>
            <a:ext cx="2480974" cy="990600"/>
          </a:xfrm>
          <a:prstGeom prst="rect">
            <a:avLst/>
          </a:prstGeom>
        </p:spPr>
      </p:pic>
      <p:sp>
        <p:nvSpPr>
          <p:cNvPr id="2" name="矩形: 圆角 37">
            <a:extLst>
              <a:ext uri="{FF2B5EF4-FFF2-40B4-BE49-F238E27FC236}">
                <a16:creationId xmlns:a16="http://schemas.microsoft.com/office/drawing/2014/main" id="{98A8DBA1-50E8-5702-98AC-9AEFA2301544}"/>
              </a:ext>
            </a:extLst>
          </p:cNvPr>
          <p:cNvSpPr/>
          <p:nvPr/>
        </p:nvSpPr>
        <p:spPr>
          <a:xfrm>
            <a:off x="434388" y="411480"/>
            <a:ext cx="11323224" cy="6035040"/>
          </a:xfrm>
          <a:prstGeom prst="roundRect">
            <a:avLst>
              <a:gd name="adj" fmla="val 5971"/>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3" name="图片 21"/>
          <p:cNvPicPr>
            <a:picLocks noChangeAspect="1"/>
          </p:cNvPicPr>
          <p:nvPr/>
        </p:nvPicPr>
        <p:blipFill rotWithShape="1">
          <a:blip r:embed="rId3">
            <a:extLst>
              <a:ext uri="{28A0092B-C50C-407E-A947-70E740481C1C}">
                <a14:useLocalDpi xmlns:a14="http://schemas.microsoft.com/office/drawing/2010/main" val="0"/>
              </a:ext>
            </a:extLst>
          </a:blip>
          <a:srcRect t="40671" b="24053"/>
          <a:stretch/>
        </p:blipFill>
        <p:spPr>
          <a:xfrm>
            <a:off x="-60547" y="4783632"/>
            <a:ext cx="13276881" cy="23708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6575" y="-159655"/>
            <a:ext cx="1335972" cy="10977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621" y="3060497"/>
            <a:ext cx="1335972" cy="1097776"/>
          </a:xfrm>
          <a:prstGeom prst="rect">
            <a:avLst/>
          </a:prstGeom>
        </p:spPr>
      </p:pic>
      <p:pic>
        <p:nvPicPr>
          <p:cNvPr id="7" name="图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82767">
            <a:off x="3191195" y="-549108"/>
            <a:ext cx="1803810" cy="1985453"/>
          </a:xfrm>
          <a:prstGeom prst="rect">
            <a:avLst/>
          </a:prstGeom>
        </p:spPr>
      </p:pic>
      <p:pic>
        <p:nvPicPr>
          <p:cNvPr id="9" name="图片 6"/>
          <p:cNvPicPr>
            <a:picLocks noChangeAspect="1"/>
          </p:cNvPicPr>
          <p:nvPr/>
        </p:nvPicPr>
        <p:blipFill rotWithShape="1">
          <a:blip r:embed="rId2">
            <a:extLst>
              <a:ext uri="{28A0092B-C50C-407E-A947-70E740481C1C}">
                <a14:useLocalDpi xmlns:a14="http://schemas.microsoft.com/office/drawing/2010/main" val="0"/>
              </a:ext>
            </a:extLst>
          </a:blip>
          <a:srcRect l="27132" t="13704" r="45735" b="67037"/>
          <a:stretch/>
        </p:blipFill>
        <p:spPr>
          <a:xfrm>
            <a:off x="8120882" y="-83820"/>
            <a:ext cx="2480974" cy="990600"/>
          </a:xfrm>
          <a:prstGeom prst="rect">
            <a:avLst/>
          </a:prstGeom>
        </p:spPr>
      </p:pic>
      <p:sp>
        <p:nvSpPr>
          <p:cNvPr id="10" name="TextBox 9"/>
          <p:cNvSpPr txBox="1"/>
          <p:nvPr/>
        </p:nvSpPr>
        <p:spPr>
          <a:xfrm>
            <a:off x="864042" y="1620087"/>
            <a:ext cx="10720519" cy="3354765"/>
          </a:xfrm>
          <a:prstGeom prst="rect">
            <a:avLst/>
          </a:prstGeom>
          <a:noFill/>
        </p:spPr>
        <p:txBody>
          <a:bodyPr wrap="square" rtlCol="0">
            <a:spAutoFit/>
          </a:bodyPr>
          <a:lstStyle/>
          <a:p>
            <a:pPr algn="just">
              <a:spcBef>
                <a:spcPts val="600"/>
              </a:spcBef>
              <a:spcAft>
                <a:spcPts val="600"/>
              </a:spcAft>
            </a:pPr>
            <a:r>
              <a:rPr lang="vi-VN" sz="3200">
                <a:solidFill>
                  <a:schemeClr val="accent1">
                    <a:lumMod val="50000"/>
                  </a:schemeClr>
                </a:solidFill>
              </a:rPr>
              <a:t>- Chọn cách giới thiệu câu chuyện gây được chú ý và nếu nhận xét, đánh giá chung về câu chuyện.</a:t>
            </a:r>
          </a:p>
          <a:p>
            <a:pPr algn="just">
              <a:spcBef>
                <a:spcPts val="600"/>
              </a:spcBef>
              <a:spcAft>
                <a:spcPts val="600"/>
              </a:spcAft>
            </a:pPr>
            <a:r>
              <a:rPr lang="vi-VN" sz="3200">
                <a:solidFill>
                  <a:schemeClr val="accent1">
                    <a:lumMod val="50000"/>
                  </a:schemeClr>
                </a:solidFill>
              </a:rPr>
              <a:t>- Trình bày rõ các lí do yêu thích câu chuyện và đưa dẫn chứng minh hoạ.</a:t>
            </a:r>
          </a:p>
          <a:p>
            <a:pPr algn="just">
              <a:spcBef>
                <a:spcPts val="600"/>
              </a:spcBef>
              <a:spcAft>
                <a:spcPts val="600"/>
              </a:spcAft>
            </a:pPr>
            <a:r>
              <a:rPr lang="vi-VN" sz="3200">
                <a:solidFill>
                  <a:schemeClr val="accent1">
                    <a:lumMod val="50000"/>
                  </a:schemeClr>
                </a:solidFill>
              </a:rPr>
              <a:t>- Các câu trong đoạn văn được viết liên tục, không xuống dòng.</a:t>
            </a:r>
          </a:p>
        </p:txBody>
      </p:sp>
      <p:grpSp>
        <p:nvGrpSpPr>
          <p:cNvPr id="8" name="Group 7"/>
          <p:cNvGrpSpPr/>
          <p:nvPr/>
        </p:nvGrpSpPr>
        <p:grpSpPr>
          <a:xfrm>
            <a:off x="4392176" y="561195"/>
            <a:ext cx="2119849" cy="753851"/>
            <a:chOff x="1115588" y="779127"/>
            <a:chExt cx="2119849" cy="753851"/>
          </a:xfrm>
        </p:grpSpPr>
        <p:sp>
          <p:nvSpPr>
            <p:cNvPr id="11" name="Rounded Rectangle 10"/>
            <p:cNvSpPr/>
            <p:nvPr/>
          </p:nvSpPr>
          <p:spPr>
            <a:xfrm>
              <a:off x="1115588" y="779127"/>
              <a:ext cx="2119849" cy="753851"/>
            </a:xfrm>
            <a:prstGeom prst="roundRect">
              <a:avLst/>
            </a:prstGeom>
            <a:solidFill>
              <a:srgbClr val="0BC0D3">
                <a:alpha val="72000"/>
              </a:srgbClr>
            </a:solidFill>
            <a:ln w="66675" cmpd="thinThick">
              <a:solidFill>
                <a:srgbClr val="0BC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TextBox 11"/>
            <p:cNvSpPr txBox="1"/>
            <p:nvPr/>
          </p:nvSpPr>
          <p:spPr>
            <a:xfrm>
              <a:off x="1471731" y="843752"/>
              <a:ext cx="1763706" cy="646331"/>
            </a:xfrm>
            <a:prstGeom prst="rect">
              <a:avLst/>
            </a:prstGeom>
            <a:noFill/>
          </p:spPr>
          <p:txBody>
            <a:bodyPr wrap="square" rtlCol="0">
              <a:spAutoFit/>
            </a:bodyPr>
            <a:lstStyle/>
            <a:p>
              <a:r>
                <a:rPr lang="en-US" sz="3600" b="1" smtClean="0">
                  <a:solidFill>
                    <a:srgbClr val="002060"/>
                  </a:solidFill>
                  <a:latin typeface="UTM Avo" panose="02040603050506020204" pitchFamily="18" charset="0"/>
                </a:rPr>
                <a:t>Lưu ý</a:t>
              </a:r>
              <a:endParaRPr lang="en-US" sz="3600" b="1">
                <a:solidFill>
                  <a:srgbClr val="002060"/>
                </a:solidFill>
                <a:latin typeface="UTM Avo" panose="02040603050506020204" pitchFamily="18" charset="0"/>
              </a:endParaRPr>
            </a:p>
          </p:txBody>
        </p:sp>
      </p:grpSp>
    </p:spTree>
    <p:extLst>
      <p:ext uri="{BB962C8B-B14F-4D97-AF65-F5344CB8AC3E}">
        <p14:creationId xmlns:p14="http://schemas.microsoft.com/office/powerpoint/2010/main" val="24739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3" presetClass="entr" presetSubtype="3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strVal val="4*#ppt_w"/>
                                          </p:val>
                                        </p:tav>
                                        <p:tav tm="100000">
                                          <p:val>
                                            <p:strVal val="#ppt_w"/>
                                          </p:val>
                                        </p:tav>
                                      </p:tavLst>
                                    </p:anim>
                                    <p:anim calcmode="lin" valueType="num">
                                      <p:cBhvr>
                                        <p:cTn id="16" dur="500" fill="hold"/>
                                        <p:tgtEl>
                                          <p:spTgt spid="7"/>
                                        </p:tgtEl>
                                        <p:attrNameLst>
                                          <p:attrName>ppt_h</p:attrName>
                                        </p:attrNameLst>
                                      </p:cBhvr>
                                      <p:tavLst>
                                        <p:tav tm="0">
                                          <p:val>
                                            <p:strVal val="4*#ppt_h"/>
                                          </p:val>
                                        </p:tav>
                                        <p:tav tm="100000">
                                          <p:val>
                                            <p:strVal val="#ppt_h"/>
                                          </p:val>
                                        </p:tav>
                                      </p:tavLst>
                                    </p:anim>
                                  </p:childTnLst>
                                </p:cTn>
                              </p:par>
                              <p:par>
                                <p:cTn id="17" presetID="63" presetClass="path" presetSubtype="0" accel="50000" decel="50000" fill="hold" nodeType="withEffect">
                                  <p:stCondLst>
                                    <p:cond delay="0"/>
                                  </p:stCondLst>
                                  <p:childTnLst>
                                    <p:animMotion origin="layout" path="M 5E-6 -3.33333E-6 L 0.05144 -0.00393 " pathEditMode="relative" rAng="0" ptsTypes="AA">
                                      <p:cBhvr>
                                        <p:cTn id="18" dur="4750" fill="hold"/>
                                        <p:tgtEl>
                                          <p:spTgt spid="6"/>
                                        </p:tgtEl>
                                        <p:attrNameLst>
                                          <p:attrName>ppt_x</p:attrName>
                                          <p:attrName>ppt_y</p:attrName>
                                        </p:attrNameLst>
                                      </p:cBhvr>
                                      <p:rCtr x="2565" y="-208"/>
                                    </p:animMotion>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63" presetClass="path" presetSubtype="0" accel="50000" decel="50000" fill="hold" nodeType="withEffect">
                                  <p:stCondLst>
                                    <p:cond delay="0"/>
                                  </p:stCondLst>
                                  <p:childTnLst>
                                    <p:animMotion origin="layout" path="M 1.45833E-6 -3.7037E-6 L 0.05143 -0.00393 " pathEditMode="relative" rAng="0" ptsTypes="AA">
                                      <p:cBhvr>
                                        <p:cTn id="23" dur="4750" fill="hold"/>
                                        <p:tgtEl>
                                          <p:spTgt spid="9"/>
                                        </p:tgtEl>
                                        <p:attrNameLst>
                                          <p:attrName>ppt_x</p:attrName>
                                          <p:attrName>ppt_y</p:attrName>
                                        </p:attrNameLst>
                                      </p:cBhvr>
                                      <p:rCtr x="2565" y="-208"/>
                                    </p:animMotion>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1"/>
          <p:cNvPicPr>
            <a:picLocks noChangeAspect="1"/>
          </p:cNvPicPr>
          <p:nvPr/>
        </p:nvPicPr>
        <p:blipFill rotWithShape="1">
          <a:blip r:embed="rId2">
            <a:extLst>
              <a:ext uri="{28A0092B-C50C-407E-A947-70E740481C1C}">
                <a14:useLocalDpi xmlns:a14="http://schemas.microsoft.com/office/drawing/2010/main" val="0"/>
              </a:ext>
            </a:extLst>
          </a:blip>
          <a:srcRect t="40671" b="24053"/>
          <a:stretch/>
        </p:blipFill>
        <p:spPr>
          <a:xfrm>
            <a:off x="-60547" y="4783632"/>
            <a:ext cx="13276881" cy="2370862"/>
          </a:xfrm>
          <a:prstGeom prst="rect">
            <a:avLst/>
          </a:prstGeom>
        </p:spPr>
      </p:pic>
      <p:sp>
        <p:nvSpPr>
          <p:cNvPr id="4" name="矩形: 圆角 37">
            <a:extLst>
              <a:ext uri="{FF2B5EF4-FFF2-40B4-BE49-F238E27FC236}">
                <a16:creationId xmlns:a16="http://schemas.microsoft.com/office/drawing/2014/main" id="{98A8DBA1-50E8-5702-98AC-9AEFA2301544}"/>
              </a:ext>
            </a:extLst>
          </p:cNvPr>
          <p:cNvSpPr/>
          <p:nvPr/>
        </p:nvSpPr>
        <p:spPr>
          <a:xfrm>
            <a:off x="156753" y="491685"/>
            <a:ext cx="11797428" cy="6235686"/>
          </a:xfrm>
          <a:prstGeom prst="roundRect">
            <a:avLst>
              <a:gd name="adj" fmla="val 5971"/>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nvGrpSpPr>
          <p:cNvPr id="5" name="Group 4"/>
          <p:cNvGrpSpPr/>
          <p:nvPr/>
        </p:nvGrpSpPr>
        <p:grpSpPr>
          <a:xfrm>
            <a:off x="504967" y="-474958"/>
            <a:ext cx="2470245" cy="1222869"/>
            <a:chOff x="0" y="-472242"/>
            <a:chExt cx="2954009" cy="1323469"/>
          </a:xfrm>
        </p:grpSpPr>
        <p:pic>
          <p:nvPicPr>
            <p:cNvPr id="6" name="Picture 5"/>
            <p:cNvPicPr>
              <a:picLocks noChangeAspect="1"/>
            </p:cNvPicPr>
            <p:nvPr/>
          </p:nvPicPr>
          <p:blipFill>
            <a:blip r:embed="rId3"/>
            <a:stretch>
              <a:fillRect/>
            </a:stretch>
          </p:blipFill>
          <p:spPr>
            <a:xfrm flipH="1">
              <a:off x="0" y="-472242"/>
              <a:ext cx="2954009" cy="1323469"/>
            </a:xfrm>
            <a:prstGeom prst="rect">
              <a:avLst/>
            </a:prstGeom>
          </p:spPr>
        </p:pic>
        <p:sp>
          <p:nvSpPr>
            <p:cNvPr id="7" name="TextBox 6"/>
            <p:cNvSpPr txBox="1"/>
            <p:nvPr/>
          </p:nvSpPr>
          <p:spPr>
            <a:xfrm>
              <a:off x="993145" y="189492"/>
              <a:ext cx="1763706" cy="632882"/>
            </a:xfrm>
            <a:prstGeom prst="rect">
              <a:avLst/>
            </a:prstGeom>
            <a:noFill/>
          </p:spPr>
          <p:txBody>
            <a:bodyPr wrap="square" rtlCol="0">
              <a:spAutoFit/>
            </a:bodyPr>
            <a:lstStyle/>
            <a:p>
              <a:r>
                <a:rPr lang="en-US" sz="3200" b="1" smtClean="0">
                  <a:solidFill>
                    <a:srgbClr val="FFC000"/>
                  </a:solidFill>
                  <a:latin typeface="UTM Avo" panose="02040603050506020204" pitchFamily="18" charset="0"/>
                </a:rPr>
                <a:t>Dàn ý</a:t>
              </a:r>
              <a:endParaRPr lang="en-US" sz="3200" b="1">
                <a:solidFill>
                  <a:srgbClr val="FFC000"/>
                </a:solidFill>
                <a:latin typeface="UTM Avo" panose="02040603050506020204" pitchFamily="18" charset="0"/>
              </a:endParaRPr>
            </a:p>
          </p:txBody>
        </p:sp>
      </p:grpSp>
      <p:sp>
        <p:nvSpPr>
          <p:cNvPr id="8" name="TextBox 7"/>
          <p:cNvSpPr txBox="1"/>
          <p:nvPr/>
        </p:nvSpPr>
        <p:spPr>
          <a:xfrm>
            <a:off x="156753" y="1075335"/>
            <a:ext cx="11764371" cy="5410712"/>
          </a:xfrm>
          <a:prstGeom prst="rect">
            <a:avLst/>
          </a:prstGeom>
          <a:noFill/>
        </p:spPr>
        <p:txBody>
          <a:bodyPr wrap="square" rtlCol="0">
            <a:spAutoFit/>
          </a:bodyPr>
          <a:lstStyle/>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Mở đầu: </a:t>
            </a: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Ngay từ ngày bé, em đã được nghe mẹ kể câu chuyện Bó đũa. Đó là câu chuyện em thích nhất về tình cảm gia đình.</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Triển khai:</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Câu chuyện kể về một người cha đã dạy cho các con của mình biết hòa thuận, yêu thương lẫn nhau. Bằng bài học về chiếc bó đũa, người cha đã khuyên các con rằng: “Chia lẻ ra thì yếu, hợp lại thì mạnh. Thế nên anh em trong nhà phải biết yêu thương, đùm bọc và đoàn kết với nhau”. Chính những lời dạy ấy đã mang đến cho các con những bài học quý giá trong cuộc sống, về sự đoàn kết sẽ làm được mọi thứ không thể, bài học biết chia sẻ và yêu thương lẫn nhau.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Nhân vật người cha đóng vai trò quan trọng trong cả câu chuyện. Nhờ có nhận vật này mà tình cảm của các anh em đã được gắn kết.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Em còn đặc biệt ấn tượng với chi tiết “người cha thong thả bẻ gãy từng chiếc một cách dễ dàng”. Chi tiết này đã thể hiện rõ sự thất bại, yếu đuối khi chỉ đơn lẻ một mình.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Kết thúc: </a:t>
            </a: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Dù được nghe đã lâu nhưng câu chuyện vẫn luôn có dấu ấn khó phai trong lòng em</a:t>
            </a:r>
            <a:r>
              <a:rPr lang="vi-VN" sz="24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a:t>
            </a:r>
            <a:endPar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8759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011DC580-EBA6-43C3-BFCB-2E9C9558FB28}"/>
</file>

<file path=customXml/itemProps2.xml><?xml version="1.0" encoding="utf-8"?>
<ds:datastoreItem xmlns:ds="http://schemas.openxmlformats.org/officeDocument/2006/customXml" ds:itemID="{2079E2DC-5A31-4C7D-BCAF-8FAF58897E82}"/>
</file>

<file path=customXml/itemProps3.xml><?xml version="1.0" encoding="utf-8"?>
<ds:datastoreItem xmlns:ds="http://schemas.openxmlformats.org/officeDocument/2006/customXml" ds:itemID="{B0CE5041-075A-4D97-9F53-62B2C3DC571E}"/>
</file>

<file path=docProps/app.xml><?xml version="1.0" encoding="utf-8"?>
<Properties xmlns="http://schemas.openxmlformats.org/officeDocument/2006/extended-properties" xmlns:vt="http://schemas.openxmlformats.org/officeDocument/2006/docPropsVTypes">
  <TotalTime>576</TotalTime>
  <Words>483</Words>
  <Application>Microsoft Office PowerPoint</Application>
  <PresentationFormat>Widescreen</PresentationFormat>
  <Paragraphs>47</Paragraphs>
  <Slides>16</Slides>
  <Notes>0</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16</vt:i4>
      </vt:variant>
    </vt:vector>
  </HeadingPairs>
  <TitlesOfParts>
    <vt:vector size="39" baseType="lpstr">
      <vt:lpstr>Arial</vt:lpstr>
      <vt:lpstr>Open Sans</vt:lpstr>
      <vt:lpstr>#9Slide07 HoneyCream</vt:lpstr>
      <vt:lpstr>UTM Alexander</vt:lpstr>
      <vt:lpstr>#9Slide05 Fourth Medium</vt:lpstr>
      <vt:lpstr>#9Slide05 Aphrodite Pro</vt:lpstr>
      <vt:lpstr>字魂27号-布丁体</vt:lpstr>
      <vt:lpstr>SVN-Newton</vt:lpstr>
      <vt:lpstr>Chango</vt:lpstr>
      <vt:lpstr>Calibri</vt:lpstr>
      <vt:lpstr>UTM Avo</vt:lpstr>
      <vt:lpstr>UTM Seagull</vt:lpstr>
      <vt:lpstr>UTM Colossalis</vt:lpstr>
      <vt:lpstr>UTM Mother</vt:lpstr>
      <vt:lpstr>UTM Guanine</vt:lpstr>
      <vt:lpstr>Amazone</vt:lpstr>
      <vt:lpstr>阿里巴巴普惠体</vt:lpstr>
      <vt:lpstr>#9Slide05 Pattaya</vt:lpstr>
      <vt:lpstr>UTM Azuki</vt:lpstr>
      <vt:lpstr>宋体</vt:lpstr>
      <vt:lpstr>Times New Roman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 T&amp;T</cp:lastModifiedBy>
  <cp:revision>35</cp:revision>
  <dcterms:created xsi:type="dcterms:W3CDTF">2023-07-09T14:30:48Z</dcterms:created>
  <dcterms:modified xsi:type="dcterms:W3CDTF">2023-08-07T17:03:34Z</dcterms:modified>
  <cp:version>MNT37</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