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5" r:id="rId3"/>
  </p:sldMasterIdLst>
  <p:notesMasterIdLst>
    <p:notesMasterId r:id="rId31"/>
  </p:notesMasterIdLst>
  <p:sldIdLst>
    <p:sldId id="257" r:id="rId4"/>
    <p:sldId id="258" r:id="rId5"/>
    <p:sldId id="261" r:id="rId6"/>
    <p:sldId id="262" r:id="rId7"/>
    <p:sldId id="277" r:id="rId8"/>
    <p:sldId id="278" r:id="rId9"/>
    <p:sldId id="279" r:id="rId10"/>
    <p:sldId id="280" r:id="rId11"/>
    <p:sldId id="281" r:id="rId12"/>
    <p:sldId id="263" r:id="rId13"/>
    <p:sldId id="283" r:id="rId14"/>
    <p:sldId id="282" r:id="rId15"/>
    <p:sldId id="284" r:id="rId16"/>
    <p:sldId id="285" r:id="rId17"/>
    <p:sldId id="266" r:id="rId18"/>
    <p:sldId id="267" r:id="rId19"/>
    <p:sldId id="286" r:id="rId20"/>
    <p:sldId id="287" r:id="rId21"/>
    <p:sldId id="264" r:id="rId22"/>
    <p:sldId id="288" r:id="rId23"/>
    <p:sldId id="270" r:id="rId24"/>
    <p:sldId id="271" r:id="rId25"/>
    <p:sldId id="273" r:id="rId26"/>
    <p:sldId id="274" r:id="rId27"/>
    <p:sldId id="275" r:id="rId28"/>
    <p:sldId id="289" r:id="rId29"/>
    <p:sldId id="276" r:id="rId30"/>
  </p:sldIdLst>
  <p:sldSz cx="12192000" cy="6858000"/>
  <p:notesSz cx="6858000" cy="9144000"/>
  <p:embeddedFontLs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#9Slide04 SFU Fenice Ultra" panose="020B0604020202020204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SVN-Newton" panose="020406030505060202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7 HoneyCream" pitchFamily="2" charset="0"/>
      <p:regular r:id="rId44"/>
    </p:embeddedFont>
    <p:embeddedFont>
      <p:font typeface="SVN-Dancing Script" panose="02040603050506020204" pitchFamily="18" charset="0"/>
      <p:regular r:id="rId45"/>
    </p:embeddedFont>
    <p:embeddedFont>
      <p:font typeface="#9Slide05 Aphrodite Pro" panose="02000000000000000000" pitchFamily="2" charset="0"/>
      <p:regular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#9Slide03 AmpleSoft" panose="020B0604020202020204" charset="0"/>
      <p:regular r:id="rId51"/>
    </p:embeddedFont>
    <p:embeddedFont>
      <p:font typeface="#9Slide05 Bodega Script" pitchFamily="2" charset="0"/>
      <p:regular r:id="rId52"/>
    </p:embeddedFont>
    <p:embeddedFont>
      <p:font typeface="宋体" panose="02010600030101010101" pitchFamily="2" charset="-122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3" autoAdjust="0"/>
    <p:restoredTop sz="94660"/>
  </p:normalViewPr>
  <p:slideViewPr>
    <p:cSldViewPr snapToGrid="0">
      <p:cViewPr>
        <p:scale>
          <a:sx n="75" d="100"/>
          <a:sy n="75" d="100"/>
        </p:scale>
        <p:origin x="46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customXml" Target="../customXml/item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11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483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939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22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6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8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4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0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7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153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GklBOi50QRQ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53066" y="-295134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57616"/>
          <a:stretch/>
        </p:blipFill>
        <p:spPr>
          <a:xfrm>
            <a:off x="312197" y="85054"/>
            <a:ext cx="9917330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64445"/>
            <a:chOff x="2183009" y="259546"/>
            <a:chExt cx="8348948" cy="2664445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 smtClean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07038" y="1330082"/>
            <a:ext cx="4177923" cy="94114"/>
            <a:chOff x="770326" y="3058661"/>
            <a:chExt cx="4177923" cy="94114"/>
          </a:xfrm>
          <a:solidFill>
            <a:srgbClr val="0F873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" name="直接连接符 4"/>
            <p:cNvCxnSpPr/>
            <p:nvPr/>
          </p:nvCxnSpPr>
          <p:spPr>
            <a:xfrm>
              <a:off x="770326" y="3105718"/>
              <a:ext cx="4177923" cy="0"/>
            </a:xfrm>
            <a:prstGeom prst="line">
              <a:avLst/>
            </a:prstGeom>
            <a:grpFill/>
            <a:ln w="19050">
              <a:solidFill>
                <a:srgbClr val="0F87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2203649" y="3058661"/>
              <a:ext cx="1311277" cy="94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936586" y="340089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36587" y="172058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9228" y="1466503"/>
            <a:ext cx="102616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9228" y="3426571"/>
            <a:ext cx="1017507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 smtClean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óng mát tâm hồn_ Chuyện một người lao c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00" y="154716"/>
            <a:ext cx="11734800" cy="66008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09900" y="3085796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hlinkClick r:id="rId7"/>
              </a:rPr>
              <a:t>Bóng mát tâm hồn: Chuyện một người lao công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75183"/>
          <a:stretch/>
        </p:blipFill>
        <p:spPr>
          <a:xfrm>
            <a:off x="3480092" y="1273877"/>
            <a:ext cx="5706852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7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875" y="1014716"/>
            <a:ext cx="5992887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DAODUC_Bietonnguoilaodong_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 smtClean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800" b="1" dirty="0">
                <a:solidFill>
                  <a:srgbClr val="FF66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FE8115C-0007-4A67-AE33-F7ACC0852488}"/>
</file>

<file path=customXml/itemProps2.xml><?xml version="1.0" encoding="utf-8"?>
<ds:datastoreItem xmlns:ds="http://schemas.openxmlformats.org/officeDocument/2006/customXml" ds:itemID="{8F03EEB8-DDEE-4194-BCD5-BE2672D0E541}"/>
</file>

<file path=customXml/itemProps3.xml><?xml version="1.0" encoding="utf-8"?>
<ds:datastoreItem xmlns:ds="http://schemas.openxmlformats.org/officeDocument/2006/customXml" ds:itemID="{C288C0BF-48A3-439A-9A13-C24FFB41C49E}"/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899</Words>
  <Application>Microsoft Office PowerPoint</Application>
  <PresentationFormat>Widescreen</PresentationFormat>
  <Paragraphs>76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UTM Avo</vt:lpstr>
      <vt:lpstr>#9Slide04 SFU Fenice Ultra</vt:lpstr>
      <vt:lpstr>Calibri Light</vt:lpstr>
      <vt:lpstr>SVN-Newton</vt:lpstr>
      <vt:lpstr>Times New Roman</vt:lpstr>
      <vt:lpstr>思源黑体 CN Medium</vt:lpstr>
      <vt:lpstr>M PLUS Rounded 1c</vt:lpstr>
      <vt:lpstr>Calibri</vt:lpstr>
      <vt:lpstr>#9Slide07 HoneyCream</vt:lpstr>
      <vt:lpstr>SVN-Dancing Script</vt:lpstr>
      <vt:lpstr>等线</vt:lpstr>
      <vt:lpstr>Arial</vt:lpstr>
      <vt:lpstr>#9Slide05 Aphrodite Pro</vt:lpstr>
      <vt:lpstr>Cambria</vt:lpstr>
      <vt:lpstr>#9Slide03 AmpleSoft</vt:lpstr>
      <vt:lpstr>#9Slide05 Bodega Script</vt:lpstr>
      <vt:lpstr>Fredoka One</vt:lpstr>
      <vt:lpstr>宋体</vt:lpstr>
      <vt:lpstr>字魂37号-波纹乖乖体</vt:lpstr>
      <vt:lpstr>Office 主题</vt:lpstr>
      <vt:lpstr>1_Awesome Teachers Meeting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Laptop T&amp;T</cp:lastModifiedBy>
  <cp:revision>6</cp:revision>
  <dcterms:created xsi:type="dcterms:W3CDTF">2023-06-28T15:31:04Z</dcterms:created>
  <dcterms:modified xsi:type="dcterms:W3CDTF">2023-08-07T16:42:30Z</dcterms:modified>
  <cp:version>MNT37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