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Masters/slideMaster2.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Masters/slideMaster3.xml" ContentType="application/vnd.openxmlformats-officedocument.presentationml.slideMaster+xml"/>
  <Override PartName="/ppt/slideLayouts/slideLayout65.xml" ContentType="application/vnd.openxmlformats-officedocument.presentationml.slideLayout+xml"/>
  <Override PartName="/ppt/slideMasters/slideMaster1.xml" ContentType="application/vnd.openxmlformats-officedocument.presentationml.slideMaster+xml"/>
  <Override PartName="/ppt/slideLayouts/slideLayout63.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55.xml" ContentType="application/vnd.openxmlformats-officedocument.presentationml.slideLayout+xml"/>
  <Override PartName="/ppt/slideLayouts/slideLayout47.xml" ContentType="application/vnd.openxmlformats-officedocument.presentationml.slideLayout+xml"/>
  <Override PartName="/ppt/slideLayouts/slideLayout62.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1.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6.xml" ContentType="application/vnd.openxmlformats-officedocument.theme+xml"/>
  <Override PartName="/ppt/theme/themeOverride1.xml" ContentType="application/vnd.openxmlformats-officedocument.themeOverride+xml"/>
  <Override PartName="/ppt/theme/theme5.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2.xml" ContentType="application/vnd.openxmlformats-officedocument.presentationml.tags+xml"/>
  <Override PartName="/ppt/tags/tag4.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3.xml" ContentType="application/vnd.openxmlformats-officedocument.presentationml.tags+xml"/>
  <Override PartName="/ppt/tags/tag8.xml" ContentType="application/vnd.openxmlformats-officedocument.presentationml.tags+xml"/>
  <Override PartName="/ppt/tags/tag5.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20" r:id="rId3"/>
    <p:sldMasterId id="2147483732" r:id="rId4"/>
    <p:sldMasterId id="2147483758" r:id="rId5"/>
    <p:sldMasterId id="2147483770" r:id="rId6"/>
    <p:sldMasterId id="2147483782" r:id="rId7"/>
  </p:sldMasterIdLst>
  <p:notesMasterIdLst>
    <p:notesMasterId r:id="rId25"/>
  </p:notesMasterIdLst>
  <p:sldIdLst>
    <p:sldId id="302" r:id="rId8"/>
    <p:sldId id="270" r:id="rId9"/>
    <p:sldId id="295" r:id="rId10"/>
    <p:sldId id="296" r:id="rId11"/>
    <p:sldId id="303" r:id="rId12"/>
    <p:sldId id="288" r:id="rId13"/>
    <p:sldId id="289" r:id="rId14"/>
    <p:sldId id="290" r:id="rId15"/>
    <p:sldId id="291" r:id="rId16"/>
    <p:sldId id="299" r:id="rId17"/>
    <p:sldId id="292" r:id="rId18"/>
    <p:sldId id="293" r:id="rId19"/>
    <p:sldId id="300" r:id="rId20"/>
    <p:sldId id="298" r:id="rId21"/>
    <p:sldId id="304" r:id="rId22"/>
    <p:sldId id="301" r:id="rId23"/>
    <p:sldId id="267" r:id="rId24"/>
  </p:sldIdLst>
  <p:sldSz cx="12192000" cy="6858000"/>
  <p:notesSz cx="6858000" cy="9144000"/>
  <p:embeddedFontLst>
    <p:embeddedFont>
      <p:font typeface="#9Slide05 SVNMonday" pitchFamily="2" charset="0"/>
      <p:regular r:id="rId26"/>
    </p:embeddedFont>
    <p:embeddedFont>
      <p:font typeface="#9Slide07 IcielCadena" panose="02000503000000020004" pitchFamily="2" charset="0"/>
      <p:bold r:id="rId27"/>
    </p:embeddedFont>
    <p:embeddedFont>
      <p:font typeface="SVN-Newton" panose="02040603050506020204" pitchFamily="18" charset="0"/>
      <p:regular r:id="rId28"/>
    </p:embeddedFont>
    <p:embeddedFont>
      <p:font typeface="Calibri" panose="020F0502020204030204" pitchFamily="34" charset="0"/>
      <p:regular r:id="rId29"/>
      <p:bold r:id="rId30"/>
      <p:italic r:id="rId31"/>
      <p:boldItalic r:id="rId32"/>
    </p:embeddedFont>
    <p:embeddedFont>
      <p:font typeface="SVN-SAF" panose="02040603050506020204" pitchFamily="18" charset="0"/>
      <p:regular r:id="rId33"/>
    </p:embeddedFont>
    <p:embeddedFont>
      <p:font typeface="Open Sans" panose="020B0606030504020204" pitchFamily="34" charset="0"/>
      <p:regular r:id="rId34"/>
      <p:bold r:id="rId35"/>
      <p:italic r:id="rId36"/>
      <p:boldItalic r:id="rId37"/>
    </p:embeddedFont>
    <p:embeddedFont>
      <p:font typeface="微软雅黑" panose="020B0503020204020204" pitchFamily="34" charset="-122"/>
      <p:regular r:id="rId38"/>
      <p:bold r:id="rId39"/>
    </p:embeddedFont>
    <p:embeddedFont>
      <p:font typeface="Cambria" panose="02040503050406030204" pitchFamily="18" charset="0"/>
      <p:regular r:id="rId40"/>
      <p:bold r:id="rId41"/>
      <p:italic r:id="rId42"/>
      <p:boldItalic r:id="rId43"/>
    </p:embeddedFont>
    <p:embeddedFont>
      <p:font typeface="SVN-Prima" panose="02040603050506020204" pitchFamily="18" charset="0"/>
      <p:regular r:id="rId44"/>
    </p:embeddedFont>
    <p:embeddedFont>
      <p:font typeface="Calibri Light" panose="020F0302020204030204" pitchFamily="34" charset="0"/>
      <p:regular r:id="rId45"/>
      <p:italic r:id="rId46"/>
    </p:embeddedFont>
    <p:embeddedFont>
      <p:font typeface="#9Slide07 HoneyCream" pitchFamily="2" charset="0"/>
      <p:regular r:id="rId47"/>
    </p:embeddedFont>
    <p:embeddedFont>
      <p:font typeface="SVN-Good Dog" panose="02040603050506020204" pitchFamily="18"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A37"/>
    <a:srgbClr val="F9D6D8"/>
    <a:srgbClr val="EDA5A6"/>
    <a:srgbClr val="97A3D2"/>
    <a:srgbClr val="C8DF95"/>
    <a:srgbClr val="EFF4CC"/>
    <a:srgbClr val="CCD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4.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font" Target="fonts/font4.fntdata"/><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customXml" Target="../customXml/item1.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3.xml"/><Relationship Id="rId41" Type="http://schemas.openxmlformats.org/officeDocument/2006/relationships/font" Target="fonts/font16.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84D13-1D49-45C8-903B-3270DD234443}"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B6AF-8B74-4A09-8442-1BA8A59BEB84}" type="slidenum">
              <a:rPr lang="en-US" smtClean="0"/>
              <a:t>‹#›</a:t>
            </a:fld>
            <a:endParaRPr lang="en-US"/>
          </a:p>
        </p:txBody>
      </p:sp>
    </p:spTree>
    <p:extLst>
      <p:ext uri="{BB962C8B-B14F-4D97-AF65-F5344CB8AC3E}">
        <p14:creationId xmlns:p14="http://schemas.microsoft.com/office/powerpoint/2010/main" val="117862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475FA5-2CF8-4E2E-82A7-74018364E914}"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1181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475FA5-2CF8-4E2E-82A7-74018364E914}"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0543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475FA5-2CF8-4E2E-82A7-74018364E914}"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2265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010E27-BB68-4C79-B06A-F330A984CB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spTree>
    <p:extLst>
      <p:ext uri="{BB962C8B-B14F-4D97-AF65-F5344CB8AC3E}">
        <p14:creationId xmlns:p14="http://schemas.microsoft.com/office/powerpoint/2010/main" val="4028403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3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66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813691"/>
            <a:ext cx="12192000" cy="1044309"/>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7" name="图片 6">
            <a:extLst>
              <a:ext uri="{FF2B5EF4-FFF2-40B4-BE49-F238E27FC236}">
                <a16:creationId xmlns:a16="http://schemas.microsoft.com/office/drawing/2014/main" id="{31298408-F831-4A7B-BD2D-C3E88703F71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922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7E6E47-BB1F-43FE-956A-EC56990E7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8" y="4533901"/>
            <a:ext cx="12192598" cy="2324099"/>
          </a:xfrm>
          <a:prstGeom prst="rect">
            <a:avLst/>
          </a:prstGeom>
        </p:spPr>
      </p:pic>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813690"/>
            <a:ext cx="12192000" cy="1044309"/>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4555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5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4684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475FA5-2CF8-4E2E-82A7-74018364E914}"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563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893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610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0606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93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26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9602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4999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8843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8478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475FA5-2CF8-4E2E-82A7-74018364E914}"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293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9609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1851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8502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9222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215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142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8178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814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369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69687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475FA5-2CF8-4E2E-82A7-74018364E914}"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90993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8313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597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324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1337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6408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472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529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5600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0322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8682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475FA5-2CF8-4E2E-82A7-74018364E914}" type="datetimeFigureOut">
              <a:rPr lang="en-US" smtClean="0"/>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25223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6256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84971171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54888601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5702355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35597503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26360107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358482"/>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665448551"/>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862097568"/>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20905348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475FA5-2CF8-4E2E-82A7-74018364E914}" type="datetimeFigureOut">
              <a:rPr lang="en-US" smtClean="0"/>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53314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74838223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55497106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B96367-B3A1-4FAA-9855-793EB5F4A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4C45BC-A8DA-41C5-8C72-14382B1597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678B73-2387-42F1-B51B-C78B6EA2F1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914CFBC-58B0-4C5D-91F0-7AF806E1B1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9D1B0DC4-0463-470E-99CD-E11ED445F2C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22622236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1F3142-081E-4A14-A836-451E126EA35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3839F1-3C85-42A5-A507-C501A90791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168DB7-797F-40DD-9C3A-C33A4A026F0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F24AA37-88A1-4607-93E1-3C629C8615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956B922-DCD3-4953-BA8C-E7DF51347EB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8746857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CA621C-C1FA-41DB-AB51-4D2B588C5D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794BED-3139-4120-ABB9-54FAF77E40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B7F1055-1717-4F96-8499-5C4121FF6F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A0C15731-50AD-4310-8152-56B184DF5A6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3EB441DE-64C3-435A-9EB2-374BA697C9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523235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704E1C-8EB2-4523-ABA8-3B33B74CEC4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3EED9A-820A-4C81-9F8C-A95AB4C7433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5295E2B-E898-4184-B856-3ED5A72462F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43CA20A-81BC-4F22-9249-4CDFB3D18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C4A5F470-9B06-4EA6-8EB5-03CE9CDBF92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220549D9-F23B-4687-9235-3E5685A2C6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9782129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1485005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11" name="TextBox 10"/>
          <p:cNvSpPr txBox="1"/>
          <p:nvPr userDrawn="1"/>
        </p:nvSpPr>
        <p:spPr>
          <a:xfrm>
            <a:off x="1907704"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节日</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http://www.1ppt.com/jieri/</a:t>
            </a:r>
          </a:p>
        </p:txBody>
      </p:sp>
    </p:spTree>
    <p:extLst>
      <p:ext uri="{BB962C8B-B14F-4D97-AF65-F5344CB8AC3E}">
        <p14:creationId xmlns:p14="http://schemas.microsoft.com/office/powerpoint/2010/main" val="30888484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A1136-B371-424C-B423-2A649DA186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B22CEC5-A753-4E07-8110-FAA99F8DB71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页脚占位符 3">
            <a:extLst>
              <a:ext uri="{FF2B5EF4-FFF2-40B4-BE49-F238E27FC236}">
                <a16:creationId xmlns:a16="http://schemas.microsoft.com/office/drawing/2014/main" id="{CDEFF429-2417-4C48-BB63-09E22856F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灯片编号占位符 4">
            <a:extLst>
              <a:ext uri="{FF2B5EF4-FFF2-40B4-BE49-F238E27FC236}">
                <a16:creationId xmlns:a16="http://schemas.microsoft.com/office/drawing/2014/main" id="{B416FD3E-3060-4234-8FD8-1F464EF2C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5869879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C4ED2A-EE37-4E75-BAF3-0896F4DB7F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3" name="页脚占位符 2">
            <a:extLst>
              <a:ext uri="{FF2B5EF4-FFF2-40B4-BE49-F238E27FC236}">
                <a16:creationId xmlns:a16="http://schemas.microsoft.com/office/drawing/2014/main" id="{B4FECF55-7803-4178-ABF8-63696092409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灯片编号占位符 3">
            <a:extLst>
              <a:ext uri="{FF2B5EF4-FFF2-40B4-BE49-F238E27FC236}">
                <a16:creationId xmlns:a16="http://schemas.microsoft.com/office/drawing/2014/main" id="{FF1529DA-ACDB-46BB-A391-C52F1059821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8797762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75FA5-2CF8-4E2E-82A7-74018364E914}" type="datetimeFigureOut">
              <a:rPr lang="en-US" smtClean="0"/>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319991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2EF69D-AFB6-4C3C-9F76-F169F4151E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94A54B8-81F9-4AD4-A97E-50980CE775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55E496-4D09-4E0E-9B31-0E78334633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8FE1CD1-32A2-4F3E-A722-5CB46D290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ABD56418-C15B-4F78-BAFD-28F30F1C06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0D8E97B0-3186-44B2-817B-1356352F9B2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1592198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890DA-8199-4B47-8924-F9E27DF06B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726CDFB-96D1-4E2E-9267-835C5D7AD4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1C721D-052A-4A61-A37B-4BF737E48E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786C56-E9BE-411D-B13A-533E1603A0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313A0988-A182-4CFE-ABAA-1C46D356A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50D4DED2-65F9-4D21-AB4C-9B8F0AA96E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6619969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7565D-F5E3-4B2F-95C7-8597B1BCF7D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3BB3DC-42B3-4A04-8DAD-E91BFEF1C4D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0CFD9B-330D-4FCE-954A-B22E94F56AD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CFCDD5F-6071-4A1D-A6DB-8F40981E55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C6AA5C96-0D7D-49B7-A0E1-35242CEA08B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47334718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B79F9A-99D7-4D37-A099-B155B76287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658A96-5138-4CD9-827A-8A89BE7D316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2226A5-27EB-4465-AE8F-E936BC5B00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0667A8A-742D-42FD-8682-27F39F575A5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14A4C51-AFC6-425D-A2DF-3B9A5C37D4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6162402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A475FA5-2CF8-4E2E-82A7-74018364E914}"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7015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A475FA5-2CF8-4E2E-82A7-74018364E914}"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8580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2.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17" Type="http://schemas.openxmlformats.org/officeDocument/2006/relationships/image" Target="../media/image3.png"/><Relationship Id="rId2" Type="http://schemas.openxmlformats.org/officeDocument/2006/relationships/slideLayout" Target="../slideLayouts/slideLayout41.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6"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3.png"/><Relationship Id="rId2" Type="http://schemas.openxmlformats.org/officeDocument/2006/relationships/slideLayout" Target="../slideLayouts/slideLayout6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75FA5-2CF8-4E2E-82A7-74018364E914}" type="datetimeFigureOut">
              <a:rPr lang="en-US" smtClean="0"/>
              <a:t>8/7/2023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2B81EC-CBFE-4D9C-93B8-B4009D77EA98}"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122843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3233347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34632541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8/7/2023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1" name="Picture 2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2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3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41986206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25196263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2023/8/7</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3785584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5" name="Picture 14">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6" name="Picture 15">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7" name="Picture 16">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8" name="Picture 17">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2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21" name="Picture 2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2" name="Picture 2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3" name="Picture 2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4" name="Picture 2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rgbClr val="A5A5A5">
                    <a:lumMod val="60000"/>
                    <a:lumOff val="40000"/>
                  </a:srgbClr>
                </a:solidFill>
                <a:effectLst/>
                <a:uLnTx/>
                <a:uFillTx/>
                <a:latin typeface="#9Slide07 HoneyCream" pitchFamily="2" charset="0"/>
                <a:ea typeface="思源黑体 CN Bold"/>
                <a:cs typeface="+mj-cs"/>
              </a:rPr>
              <a:t>By: Hồng Linh</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endParaRPr>
          </a:p>
        </p:txBody>
      </p:sp>
    </p:spTree>
    <p:extLst>
      <p:ext uri="{BB962C8B-B14F-4D97-AF65-F5344CB8AC3E}">
        <p14:creationId xmlns:p14="http://schemas.microsoft.com/office/powerpoint/2010/main" val="23237655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6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6.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56.xml"/><Relationship Id="rId1" Type="http://schemas.openxmlformats.org/officeDocument/2006/relationships/themeOverride" Target="../theme/themeOverride1.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6.png"/><Relationship Id="rId7" Type="http://schemas.openxmlformats.org/officeDocument/2006/relationships/image" Target="../media/image9.png"/><Relationship Id="rId2"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6.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4.wav"/><Relationship Id="rId7" Type="http://schemas.openxmlformats.org/officeDocument/2006/relationships/image" Target="../media/image38.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37.png"/><Relationship Id="rId5" Type="http://schemas.openxmlformats.org/officeDocument/2006/relationships/image" Target="../media/image23.png"/><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7E3"/>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2982623-F549-4A30-8BAF-06B51D066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04" y="-60892"/>
            <a:ext cx="12192000" cy="68491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552" y="811390"/>
            <a:ext cx="10058400" cy="481788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830" y="102777"/>
            <a:ext cx="1079144" cy="97595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154" y="1789588"/>
            <a:ext cx="1120797" cy="87265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364274"/>
            <a:ext cx="2937345" cy="2536576"/>
          </a:xfrm>
          <a:prstGeom prst="rect">
            <a:avLst/>
          </a:prstGeom>
        </p:spPr>
      </p:pic>
      <p:sp>
        <p:nvSpPr>
          <p:cNvPr id="15" name="Freeform 576">
            <a:extLst>
              <a:ext uri="{FF2B5EF4-FFF2-40B4-BE49-F238E27FC236}">
                <a16:creationId xmlns:a16="http://schemas.microsoft.com/office/drawing/2014/main" id="{CA1EE368-162B-45E5-A5D0-655337C2D5DD}"/>
              </a:ext>
            </a:extLst>
          </p:cNvPr>
          <p:cNvSpPr>
            <a:spLocks/>
          </p:cNvSpPr>
          <p:nvPr/>
        </p:nvSpPr>
        <p:spPr bwMode="auto">
          <a:xfrm rot="10800000">
            <a:off x="11102666" y="866868"/>
            <a:ext cx="1118538" cy="682345"/>
          </a:xfrm>
          <a:custGeom>
            <a:avLst/>
            <a:gdLst>
              <a:gd name="T0" fmla="*/ 158 w 181"/>
              <a:gd name="T1" fmla="*/ 11 h 89"/>
              <a:gd name="T2" fmla="*/ 141 w 181"/>
              <a:gd name="T3" fmla="*/ 19 h 89"/>
              <a:gd name="T4" fmla="*/ 142 w 181"/>
              <a:gd name="T5" fmla="*/ 19 h 89"/>
              <a:gd name="T6" fmla="*/ 117 w 181"/>
              <a:gd name="T7" fmla="*/ 0 h 89"/>
              <a:gd name="T8" fmla="*/ 95 w 181"/>
              <a:gd name="T9" fmla="*/ 11 h 89"/>
              <a:gd name="T10" fmla="*/ 66 w 181"/>
              <a:gd name="T11" fmla="*/ 4 h 89"/>
              <a:gd name="T12" fmla="*/ 24 w 181"/>
              <a:gd name="T13" fmla="*/ 24 h 89"/>
              <a:gd name="T14" fmla="*/ 14 w 181"/>
              <a:gd name="T15" fmla="*/ 20 h 89"/>
              <a:gd name="T16" fmla="*/ 0 w 181"/>
              <a:gd name="T17" fmla="*/ 35 h 89"/>
              <a:gd name="T18" fmla="*/ 14 w 181"/>
              <a:gd name="T19" fmla="*/ 50 h 89"/>
              <a:gd name="T20" fmla="*/ 24 w 181"/>
              <a:gd name="T21" fmla="*/ 46 h 89"/>
              <a:gd name="T22" fmla="*/ 62 w 181"/>
              <a:gd name="T23" fmla="*/ 64 h 89"/>
              <a:gd name="T24" fmla="*/ 108 w 181"/>
              <a:gd name="T25" fmla="*/ 89 h 89"/>
              <a:gd name="T26" fmla="*/ 157 w 181"/>
              <a:gd name="T27" fmla="*/ 57 h 89"/>
              <a:gd name="T28" fmla="*/ 158 w 181"/>
              <a:gd name="T29" fmla="*/ 57 h 89"/>
              <a:gd name="T30" fmla="*/ 181 w 181"/>
              <a:gd name="T31" fmla="*/ 34 h 89"/>
              <a:gd name="T32" fmla="*/ 158 w 181"/>
              <a:gd name="T3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89">
                <a:moveTo>
                  <a:pt x="158" y="11"/>
                </a:moveTo>
                <a:cubicBezTo>
                  <a:pt x="152" y="11"/>
                  <a:pt x="146" y="14"/>
                  <a:pt x="141" y="19"/>
                </a:cubicBezTo>
                <a:cubicBezTo>
                  <a:pt x="141" y="19"/>
                  <a:pt x="142" y="19"/>
                  <a:pt x="142" y="19"/>
                </a:cubicBezTo>
                <a:cubicBezTo>
                  <a:pt x="142" y="8"/>
                  <a:pt x="131" y="0"/>
                  <a:pt x="117" y="0"/>
                </a:cubicBezTo>
                <a:cubicBezTo>
                  <a:pt x="107" y="0"/>
                  <a:pt x="99" y="5"/>
                  <a:pt x="95" y="11"/>
                </a:cubicBezTo>
                <a:cubicBezTo>
                  <a:pt x="87" y="7"/>
                  <a:pt x="77" y="4"/>
                  <a:pt x="66" y="4"/>
                </a:cubicBezTo>
                <a:cubicBezTo>
                  <a:pt x="47" y="4"/>
                  <a:pt x="30" y="12"/>
                  <a:pt x="24" y="24"/>
                </a:cubicBezTo>
                <a:cubicBezTo>
                  <a:pt x="21" y="21"/>
                  <a:pt x="18" y="20"/>
                  <a:pt x="14" y="20"/>
                </a:cubicBezTo>
                <a:cubicBezTo>
                  <a:pt x="6" y="20"/>
                  <a:pt x="0" y="27"/>
                  <a:pt x="0" y="35"/>
                </a:cubicBezTo>
                <a:cubicBezTo>
                  <a:pt x="0" y="43"/>
                  <a:pt x="6" y="50"/>
                  <a:pt x="14" y="50"/>
                </a:cubicBezTo>
                <a:cubicBezTo>
                  <a:pt x="18" y="50"/>
                  <a:pt x="22" y="48"/>
                  <a:pt x="24" y="46"/>
                </a:cubicBezTo>
                <a:cubicBezTo>
                  <a:pt x="31" y="56"/>
                  <a:pt x="45" y="63"/>
                  <a:pt x="62" y="64"/>
                </a:cubicBezTo>
                <a:cubicBezTo>
                  <a:pt x="69" y="79"/>
                  <a:pt x="87" y="89"/>
                  <a:pt x="108" y="89"/>
                </a:cubicBezTo>
                <a:cubicBezTo>
                  <a:pt x="133" y="89"/>
                  <a:pt x="153" y="75"/>
                  <a:pt x="157" y="57"/>
                </a:cubicBezTo>
                <a:cubicBezTo>
                  <a:pt x="158" y="57"/>
                  <a:pt x="158" y="57"/>
                  <a:pt x="158" y="57"/>
                </a:cubicBezTo>
                <a:cubicBezTo>
                  <a:pt x="171" y="57"/>
                  <a:pt x="181" y="47"/>
                  <a:pt x="181" y="34"/>
                </a:cubicBezTo>
                <a:cubicBezTo>
                  <a:pt x="181" y="22"/>
                  <a:pt x="171" y="11"/>
                  <a:pt x="158" y="11"/>
                </a:cubicBezTo>
                <a:close/>
              </a:path>
            </a:pathLst>
          </a:custGeom>
          <a:solidFill>
            <a:srgbClr val="A4DCCB"/>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16" name="Freeform 6">
            <a:extLst>
              <a:ext uri="{FF2B5EF4-FFF2-40B4-BE49-F238E27FC236}">
                <a16:creationId xmlns:a16="http://schemas.microsoft.com/office/drawing/2014/main" id="{5A9A565C-D48C-4C20-8D3C-B235233B29D6}"/>
              </a:ext>
            </a:extLst>
          </p:cNvPr>
          <p:cNvSpPr>
            <a:spLocks/>
          </p:cNvSpPr>
          <p:nvPr/>
        </p:nvSpPr>
        <p:spPr bwMode="auto">
          <a:xfrm>
            <a:off x="9544030" y="-34018"/>
            <a:ext cx="2155047" cy="798047"/>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7" name="CẤM BUÔN BÁN, CẤM REUP">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7387" y="1964444"/>
            <a:ext cx="1574155" cy="2798498"/>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4155" y="4343590"/>
            <a:ext cx="1739230" cy="2577944"/>
          </a:xfrm>
          <a:prstGeom prst="rect">
            <a:avLst/>
          </a:prstGeom>
        </p:spPr>
      </p:pic>
      <p:pic>
        <p:nvPicPr>
          <p:cNvPr id="19" name="Picture 18"/>
          <p:cNvPicPr>
            <a:picLocks noChangeAspect="1"/>
          </p:cNvPicPr>
          <p:nvPr/>
        </p:nvPicPr>
        <p:blipFill rotWithShape="1">
          <a:blip r:embed="rId9"/>
          <a:srcRect l="37041" r="2817" b="67699"/>
          <a:stretch/>
        </p:blipFill>
        <p:spPr>
          <a:xfrm>
            <a:off x="2071737" y="102777"/>
            <a:ext cx="6849209" cy="1559612"/>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6735" y="-34018"/>
            <a:ext cx="1690816" cy="1690816"/>
          </a:xfrm>
          <a:prstGeom prst="rect">
            <a:avLst/>
          </a:prstGeom>
        </p:spPr>
      </p:pic>
      <p:pic>
        <p:nvPicPr>
          <p:cNvPr id="4" name="Picture 3"/>
          <p:cNvPicPr>
            <a:picLocks noChangeAspect="1"/>
          </p:cNvPicPr>
          <p:nvPr/>
        </p:nvPicPr>
        <p:blipFill rotWithShape="1">
          <a:blip r:embed="rId11"/>
          <a:srcRect l="51267"/>
          <a:stretch/>
        </p:blipFill>
        <p:spPr>
          <a:xfrm>
            <a:off x="2239741" y="1746321"/>
            <a:ext cx="8208994" cy="3920068"/>
          </a:xfrm>
          <a:prstGeom prst="rect">
            <a:avLst/>
          </a:prstGeom>
        </p:spPr>
      </p:pic>
    </p:spTree>
    <p:extLst>
      <p:ext uri="{BB962C8B-B14F-4D97-AF65-F5344CB8AC3E}">
        <p14:creationId xmlns:p14="http://schemas.microsoft.com/office/powerpoint/2010/main" val="422545685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4.375E-6 2.22222E-6 L -4.375E-6 0.00046 C 0.00105 -0.00371 0.00196 -0.00741 0.00313 -0.01088 C 0.00378 -0.01297 0.00482 -0.01459 0.00547 -0.01667 C 0.00573 -0.01783 0.00573 -0.01945 0.00612 -0.0206 C 0.00665 -0.02246 0.00717 -0.02408 0.00769 -0.02616 C 0.00834 -0.02894 0.0086 -0.03195 0.00925 -0.03472 C 0.00977 -0.03634 0.01029 -0.0382 0.01081 -0.04005 C 0.01107 -0.04121 0.01133 -0.04259 0.01159 -0.04422 C 0.01368 -0.06158 0.01342 -0.05949 0.01472 -0.07315 C 0.01407 -0.09213 0.0142 -0.11111 0.01316 -0.12963 C 0.0129 -0.13264 0.01133 -0.13426 0.01081 -0.13658 C 0.01016 -0.13889 0.01042 -0.14144 0.01003 -0.14352 C 0.00925 -0.14653 0.00782 -0.14908 0.00704 -0.15185 C 0.00651 -0.15324 0.00651 -0.15486 0.00612 -0.15602 C 0.00547 -0.15834 0.00469 -0.16065 0.00391 -0.16297 C 0.00248 -0.16713 0.0017 -0.16852 -4.375E-6 -0.17246 C -0.00156 -0.18102 -0.00182 -0.18403 -0.00364 -0.19074 C -0.00416 -0.19236 -0.00481 -0.19329 -0.0052 -0.19468 C -0.00585 -0.19884 -0.00612 -0.20301 -0.00677 -0.20718 C -0.00716 -0.20834 -0.00807 -0.20972 -0.00833 -0.21134 C -0.00937 -0.21621 -0.00872 -0.22014 -0.00976 -0.22523 C -0.01315 -0.23843 -0.00976 -0.21713 -0.01289 -0.23611 C -0.01328 -0.23843 -0.01354 -0.24074 -0.01367 -0.24306 C -0.01406 -0.24491 -0.01445 -0.24676 -0.01445 -0.24861 C -0.01484 -0.25185 -0.01497 -0.25602 -0.01523 -0.25996 C -0.01549 -0.26297 -0.01588 -0.26621 -0.01588 -0.26922 C -0.01549 -0.28611 -0.01523 -0.30324 -0.01445 -0.32037 C -0.01419 -0.32801 -0.01328 -0.32801 -0.01132 -0.33542 C -0.01015 -0.34051 -0.0108 -0.34144 -0.00976 -0.34792 C -0.00937 -0.35255 -0.00794 -0.35857 -0.00677 -0.3632 C -0.00677 -0.36412 -0.0052 -0.38148 -0.00455 -0.38634 C -0.00429 -0.38797 -0.00403 -0.38935 -0.00364 -0.39051 C -0.00065 -0.42778 -0.0013 -0.41343 -0.00299 -0.47639 C -0.00325 -0.48102 -0.00416 -0.48542 -0.00455 -0.49005 C -0.00559 -0.50278 -0.00559 -0.5206 -0.00755 -0.53148 L -0.00911 -0.53982 L -0.01132 -0.53426 " pathEditMode="relative" rAng="0" ptsTypes="AAAAAAAAAAAAAAAAAAAAAAAAAAAAAAAAAAAAAA">
                                      <p:cBhvr>
                                        <p:cTn id="41" dur="5000" fill="hold"/>
                                        <p:tgtEl>
                                          <p:spTgt spid="17"/>
                                        </p:tgtEl>
                                        <p:attrNameLst>
                                          <p:attrName>ppt_x</p:attrName>
                                          <p:attrName>ppt_y</p:attrName>
                                        </p:attrNameLst>
                                      </p:cBhvr>
                                      <p:rCtr x="-65" y="-26968"/>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5303" y="29929"/>
            <a:ext cx="11333446" cy="3798137"/>
          </a:xfrm>
          <a:prstGeom prst="rect">
            <a:avLst/>
          </a:prstGeom>
        </p:spPr>
      </p:pic>
      <p:grpSp>
        <p:nvGrpSpPr>
          <p:cNvPr id="12" name="Group 11"/>
          <p:cNvGrpSpPr/>
          <p:nvPr/>
        </p:nvGrpSpPr>
        <p:grpSpPr>
          <a:xfrm>
            <a:off x="1859280" y="188147"/>
            <a:ext cx="10407190" cy="6265823"/>
            <a:chOff x="6785849" y="-1021467"/>
            <a:chExt cx="5458203" cy="7475438"/>
          </a:xfrm>
        </p:grpSpPr>
        <p:sp>
          <p:nvSpPr>
            <p:cNvPr id="3" name="文本框 2">
              <a:extLst>
                <a:ext uri="{FF2B5EF4-FFF2-40B4-BE49-F238E27FC236}">
                  <a16:creationId xmlns:a16="http://schemas.microsoft.com/office/drawing/2014/main" id="{F6CEB7C9-ED33-4075-88A8-3D735871B477}"/>
                </a:ext>
              </a:extLst>
            </p:cNvPr>
            <p:cNvSpPr txBox="1"/>
            <p:nvPr/>
          </p:nvSpPr>
          <p:spPr>
            <a:xfrm>
              <a:off x="6785849" y="206107"/>
              <a:ext cx="5187075" cy="6247864"/>
            </a:xfrm>
            <a:custGeom>
              <a:avLst/>
              <a:gdLst>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15000 w 5187075"/>
                <a:gd name="connsiteY0" fmla="*/ 0 h 2554545"/>
                <a:gd name="connsiteX1" fmla="*/ 5187075 w 5187075"/>
                <a:gd name="connsiteY1" fmla="*/ 0 h 2554545"/>
                <a:gd name="connsiteX2" fmla="*/ 5187075 w 5187075"/>
                <a:gd name="connsiteY2" fmla="*/ 2554545 h 2554545"/>
                <a:gd name="connsiteX3" fmla="*/ 15000 w 5187075"/>
                <a:gd name="connsiteY3" fmla="*/ 2554545 h 2554545"/>
                <a:gd name="connsiteX4" fmla="*/ 15000 w 5187075"/>
                <a:gd name="connsiteY4" fmla="*/ 0 h 2554545"/>
                <a:gd name="connsiteX0" fmla="*/ 15000 w 5187075"/>
                <a:gd name="connsiteY0" fmla="*/ 50800 h 2605345"/>
                <a:gd name="connsiteX1" fmla="*/ 5187075 w 5187075"/>
                <a:gd name="connsiteY1" fmla="*/ 50800 h 2605345"/>
                <a:gd name="connsiteX2" fmla="*/ 5187075 w 5187075"/>
                <a:gd name="connsiteY2" fmla="*/ 2605345 h 2605345"/>
                <a:gd name="connsiteX3" fmla="*/ 15000 w 5187075"/>
                <a:gd name="connsiteY3" fmla="*/ 2605345 h 2605345"/>
                <a:gd name="connsiteX4" fmla="*/ 15000 w 5187075"/>
                <a:gd name="connsiteY4" fmla="*/ 50800 h 2605345"/>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650063"/>
                <a:gd name="connsiteX1" fmla="*/ 5187075 w 5187075"/>
                <a:gd name="connsiteY1" fmla="*/ 32018 h 2650063"/>
                <a:gd name="connsiteX2" fmla="*/ 5187075 w 5187075"/>
                <a:gd name="connsiteY2" fmla="*/ 2586563 h 2650063"/>
                <a:gd name="connsiteX3" fmla="*/ 15000 w 5187075"/>
                <a:gd name="connsiteY3" fmla="*/ 2586563 h 2650063"/>
                <a:gd name="connsiteX4" fmla="*/ 15000 w 5187075"/>
                <a:gd name="connsiteY4" fmla="*/ 32018 h 2650063"/>
                <a:gd name="connsiteX0" fmla="*/ 15000 w 5187075"/>
                <a:gd name="connsiteY0" fmla="*/ 32018 h 2634783"/>
                <a:gd name="connsiteX1" fmla="*/ 5187075 w 5187075"/>
                <a:gd name="connsiteY1" fmla="*/ 32018 h 2634783"/>
                <a:gd name="connsiteX2" fmla="*/ 5187075 w 5187075"/>
                <a:gd name="connsiteY2" fmla="*/ 2586563 h 2634783"/>
                <a:gd name="connsiteX3" fmla="*/ 15000 w 5187075"/>
                <a:gd name="connsiteY3" fmla="*/ 2586563 h 2634783"/>
                <a:gd name="connsiteX4" fmla="*/ 15000 w 5187075"/>
                <a:gd name="connsiteY4" fmla="*/ 32018 h 263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7075" h="2634783">
                  <a:moveTo>
                    <a:pt x="15000" y="32018"/>
                  </a:moveTo>
                  <a:cubicBezTo>
                    <a:pt x="1224675" y="-82282"/>
                    <a:pt x="3882150" y="155843"/>
                    <a:pt x="5187075" y="32018"/>
                  </a:cubicBezTo>
                  <a:cubicBezTo>
                    <a:pt x="5072775" y="883533"/>
                    <a:pt x="5072775" y="1820773"/>
                    <a:pt x="5187075" y="2586563"/>
                  </a:cubicBezTo>
                  <a:cubicBezTo>
                    <a:pt x="3463050" y="2729438"/>
                    <a:pt x="1596150" y="2500838"/>
                    <a:pt x="15000" y="2586563"/>
                  </a:cubicBezTo>
                  <a:cubicBezTo>
                    <a:pt x="-61200" y="1735048"/>
                    <a:pt x="186450" y="883533"/>
                    <a:pt x="15000" y="32018"/>
                  </a:cubicBezTo>
                  <a:close/>
                </a:path>
              </a:pathLst>
            </a:custGeom>
            <a:solidFill>
              <a:srgbClr val="FFC000">
                <a:alpha val="59000"/>
              </a:srgbClr>
            </a:solidFill>
            <a:ln w="57150">
              <a:solidFill>
                <a:schemeClr val="bg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smtClean="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smtClean="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294" b="100000" l="9664" r="100000"/>
                      </a14:imgEffect>
                    </a14:imgLayer>
                  </a14:imgProps>
                </a:ext>
              </a:extLst>
            </a:blip>
            <a:stretch>
              <a:fillRect/>
            </a:stretch>
          </p:blipFill>
          <p:spPr>
            <a:xfrm>
              <a:off x="11190651" y="-1021467"/>
              <a:ext cx="1053401" cy="1759915"/>
            </a:xfrm>
            <a:prstGeom prst="rect">
              <a:avLst/>
            </a:prstGeom>
          </p:spPr>
        </p:pic>
      </p:grpSp>
      <p:sp>
        <p:nvSpPr>
          <p:cNvPr id="4" name="Rectangle 3"/>
          <p:cNvSpPr/>
          <p:nvPr/>
        </p:nvSpPr>
        <p:spPr>
          <a:xfrm>
            <a:off x="2431226" y="1634924"/>
            <a:ext cx="8756511" cy="4401205"/>
          </a:xfrm>
          <a:prstGeom prst="rect">
            <a:avLst/>
          </a:prstGeom>
        </p:spPr>
        <p:txBody>
          <a:bodyPr wrap="square">
            <a:spAutoFit/>
          </a:bodyPr>
          <a:lstStyle/>
          <a:p>
            <a:pPr algn="just"/>
            <a:r>
              <a:rPr lang="vi-VN" sz="4000" i="1" dirty="0">
                <a:latin typeface="Open Sans" panose="020B0606030504020204" pitchFamily="34" charset="0"/>
                <a:ea typeface="Open Sans" panose="020B0606030504020204" pitchFamily="34" charset="0"/>
                <a:cs typeface="Open Sans" panose="020B0606030504020204" pitchFamily="34" charset="0"/>
              </a:rPr>
              <a:t>Mỗi người chúng ta đều có thể thực hiện được những việc làm đáng tự hào của bản thân trong cuộc sống hằng ngày. Qua những việc làm đó, chúng ta sẽ nhận ra sự tiến bộ của bản thân để phát huy những việc làm đáng tự hào của mình hơn nữa.</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993117897"/>
      </p:ext>
    </p:extLst>
  </p:cSld>
  <p:clrMapOvr>
    <a:masterClrMapping/>
  </p:clrMapOvr>
  <mc:AlternateContent xmlns:mc="http://schemas.openxmlformats.org/markup-compatibility/2006" xmlns:p14="http://schemas.microsoft.com/office/powerpoint/2010/main">
    <mc:Choice Requires="p14">
      <p:transition spd="slow" p14:dur="1500" advTm="1404">
        <p:random/>
      </p:transition>
    </mc:Choice>
    <mc:Fallback xmlns="">
      <p:transition spd="slow" advTm="1404">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561142" y="1255015"/>
            <a:ext cx="1165733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95126" y="1783996"/>
            <a:ext cx="108416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2" name="文本框 44">
            <a:extLst>
              <a:ext uri="{FF2B5EF4-FFF2-40B4-BE49-F238E27FC236}">
                <a16:creationId xmlns:a16="http://schemas.microsoft.com/office/drawing/2014/main" id="{67B4463E-EA05-4394-BD9F-5C0B75F6CEEF}"/>
              </a:ext>
            </a:extLst>
          </p:cNvPr>
          <p:cNvSpPr txBox="1"/>
          <p:nvPr/>
        </p:nvSpPr>
        <p:spPr>
          <a:xfrm>
            <a:off x="895126" y="5362735"/>
            <a:ext cx="89202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Chia </a:t>
            </a:r>
            <a:r>
              <a:rPr kumimoji="0" lang="en-US" altLang="zh-CN" sz="2800" b="0" i="0" u="none" strike="noStrike" kern="1200" cap="none" spc="0" normalizeH="0" baseline="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975892" y="2306015"/>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1"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18728462"/>
              </p:ext>
            </p:extLst>
          </p:nvPr>
        </p:nvGraphicFramePr>
        <p:xfrm>
          <a:off x="895126" y="2875526"/>
          <a:ext cx="10754682" cy="2346960"/>
        </p:xfrm>
        <a:graphic>
          <a:graphicData uri="http://schemas.openxmlformats.org/drawingml/2006/table">
            <a:tbl>
              <a:tblPr firstRow="1" bandRow="1">
                <a:tableStyleId>{5C22544A-7EE6-4342-B048-85BDC9FD1C3A}</a:tableStyleId>
              </a:tblPr>
              <a:tblGrid>
                <a:gridCol w="2367491">
                  <a:extLst>
                    <a:ext uri="{9D8B030D-6E8A-4147-A177-3AD203B41FA5}">
                      <a16:colId xmlns:a16="http://schemas.microsoft.com/office/drawing/2014/main" val="931644"/>
                    </a:ext>
                  </a:extLst>
                </a:gridCol>
                <a:gridCol w="4802297">
                  <a:extLst>
                    <a:ext uri="{9D8B030D-6E8A-4147-A177-3AD203B41FA5}">
                      <a16:colId xmlns:a16="http://schemas.microsoft.com/office/drawing/2014/main" val="2936659215"/>
                    </a:ext>
                  </a:extLst>
                </a:gridCol>
                <a:gridCol w="3584894">
                  <a:extLst>
                    <a:ext uri="{9D8B030D-6E8A-4147-A177-3AD203B41FA5}">
                      <a16:colId xmlns:a16="http://schemas.microsoft.com/office/drawing/2014/main" val="1600792595"/>
                    </a:ext>
                  </a:extLst>
                </a:gridCol>
              </a:tblGrid>
              <a:tr h="370840">
                <a:tc>
                  <a:txBody>
                    <a:bodyPr/>
                    <a:lstStyle/>
                    <a:p>
                      <a:pPr algn="ctr"/>
                      <a:r>
                        <a:rPr lang="en-US" sz="2000" b="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0"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smtClean="0"/>
                        <a:t>…</a:t>
                      </a:r>
                      <a:endParaRPr lang="en-US"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ctr"/>
                      <a:r>
                        <a:rPr lang="en-US" dirty="0" smtClean="0"/>
                        <a:t>…</a:t>
                      </a:r>
                      <a:endParaRPr lang="en-US"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algn="ctr"/>
                      <a:r>
                        <a:rPr lang="en-US" dirty="0" smtClean="0"/>
                        <a:t>…</a:t>
                      </a:r>
                      <a:endParaRPr lang="en-US"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5492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3" grpId="0"/>
    </p:bldLst>
  </p:timing>
  <p:extLst mod="1">
    <p:ext uri="{E180D4A7-C9FB-4DFB-919C-405C955672EB}">
      <p14:showEvtLst xmlns:p14="http://schemas.microsoft.com/office/powerpoint/2010/main">
        <p14:playEvt time="757" objId="3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717540" y="1240393"/>
            <a:ext cx="11204383"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14360" y="1784354"/>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895126" y="2230188"/>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Ví</a:t>
            </a:r>
            <a:r>
              <a:rPr kumimoji="0" lang="en-US" altLang="zh-CN" sz="32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dụ</a:t>
            </a:r>
            <a:r>
              <a:rPr kumimoji="0" lang="en-US" altLang="zh-CN" sz="32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12515792"/>
              </p:ext>
            </p:extLst>
          </p:nvPr>
        </p:nvGraphicFramePr>
        <p:xfrm>
          <a:off x="895126" y="2885088"/>
          <a:ext cx="10754682" cy="3261360"/>
        </p:xfrm>
        <a:graphic>
          <a:graphicData uri="http://schemas.openxmlformats.org/drawingml/2006/table">
            <a:tbl>
              <a:tblPr firstRow="1" bandRow="1">
                <a:tableStyleId>{5C22544A-7EE6-4342-B048-85BDC9FD1C3A}</a:tableStyleId>
              </a:tblPr>
              <a:tblGrid>
                <a:gridCol w="1654643">
                  <a:extLst>
                    <a:ext uri="{9D8B030D-6E8A-4147-A177-3AD203B41FA5}">
                      <a16:colId xmlns:a16="http://schemas.microsoft.com/office/drawing/2014/main" val="931644"/>
                    </a:ext>
                  </a:extLst>
                </a:gridCol>
                <a:gridCol w="3842239">
                  <a:extLst>
                    <a:ext uri="{9D8B030D-6E8A-4147-A177-3AD203B41FA5}">
                      <a16:colId xmlns:a16="http://schemas.microsoft.com/office/drawing/2014/main" val="2936659215"/>
                    </a:ext>
                  </a:extLst>
                </a:gridCol>
                <a:gridCol w="5257800">
                  <a:extLst>
                    <a:ext uri="{9D8B030D-6E8A-4147-A177-3AD203B41FA5}">
                      <a16:colId xmlns:a16="http://schemas.microsoft.com/office/drawing/2014/main" val="1600792595"/>
                    </a:ext>
                  </a:extLst>
                </a:gridCol>
              </a:tblGrid>
              <a:tr h="370840">
                <a:tc>
                  <a:txBody>
                    <a:bodyPr/>
                    <a:lstStyle/>
                    <a:p>
                      <a:pPr algn="ctr"/>
                      <a:r>
                        <a:rPr lang="en-US" sz="2000" b="1" i="1"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1" i="1"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1" i="1"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1" i="1" baseline="0" dirty="0"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smtClea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smtClean="0"/>
                        <a:t>1</a:t>
                      </a:r>
                      <a:endParaRPr lang="en-US"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l"/>
                      <a:r>
                        <a:rPr lang="en-US" sz="2000" dirty="0" err="1" smtClean="0"/>
                        <a:t>Giảng</a:t>
                      </a:r>
                      <a:r>
                        <a:rPr lang="en-US" sz="2000" baseline="0" dirty="0" smtClean="0"/>
                        <a:t> </a:t>
                      </a:r>
                      <a:r>
                        <a:rPr lang="en-US" sz="2000" baseline="0" dirty="0" err="1" smtClean="0"/>
                        <a:t>bài</a:t>
                      </a:r>
                      <a:r>
                        <a:rPr lang="en-US" sz="2000" baseline="0" dirty="0" smtClean="0"/>
                        <a:t> </a:t>
                      </a:r>
                      <a:r>
                        <a:rPr lang="en-US" sz="2000" baseline="0" dirty="0" err="1" smtClean="0"/>
                        <a:t>tập</a:t>
                      </a:r>
                      <a:r>
                        <a:rPr lang="en-US" sz="2000" baseline="0" dirty="0" smtClean="0"/>
                        <a:t> </a:t>
                      </a:r>
                      <a:r>
                        <a:rPr lang="en-US" sz="2000" baseline="0" dirty="0" err="1" smtClean="0"/>
                        <a:t>Toán</a:t>
                      </a:r>
                      <a:r>
                        <a:rPr lang="en-US" sz="2000" baseline="0" dirty="0" smtClean="0"/>
                        <a:t> </a:t>
                      </a:r>
                      <a:r>
                        <a:rPr lang="en-US" sz="2000" baseline="0" dirty="0" err="1" smtClean="0"/>
                        <a:t>cho</a:t>
                      </a:r>
                      <a:r>
                        <a:rPr lang="en-US" sz="2000" baseline="0" dirty="0" smtClean="0"/>
                        <a:t> </a:t>
                      </a:r>
                      <a:r>
                        <a:rPr lang="en-US" sz="2000" baseline="0" dirty="0" err="1" smtClean="0"/>
                        <a:t>bạn</a:t>
                      </a:r>
                      <a:r>
                        <a:rPr lang="en-US" sz="2000" baseline="0" dirty="0" smtClean="0"/>
                        <a:t> </a:t>
                      </a:r>
                      <a:r>
                        <a:rPr lang="en-US" sz="2000" baseline="0" dirty="0" err="1" smtClean="0"/>
                        <a:t>Huy</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indent="-285750" algn="just">
                        <a:buFontTx/>
                        <a:buChar char="-"/>
                      </a:pPr>
                      <a:r>
                        <a:rPr lang="en-US" sz="2000" dirty="0" err="1" smtClean="0"/>
                        <a:t>Tiếp</a:t>
                      </a:r>
                      <a:r>
                        <a:rPr lang="en-US" sz="2000" baseline="0" dirty="0" smtClean="0"/>
                        <a:t> </a:t>
                      </a:r>
                      <a:r>
                        <a:rPr lang="en-US" sz="2000" baseline="0" dirty="0" err="1" smtClean="0"/>
                        <a:t>tục</a:t>
                      </a:r>
                      <a:r>
                        <a:rPr lang="en-US" sz="2000" baseline="0" dirty="0" smtClean="0"/>
                        <a:t> </a:t>
                      </a:r>
                      <a:r>
                        <a:rPr lang="en-US" sz="2000" baseline="0" dirty="0" err="1" smtClean="0"/>
                        <a:t>giúp</a:t>
                      </a:r>
                      <a:r>
                        <a:rPr lang="en-US" sz="2000" baseline="0" dirty="0" smtClean="0"/>
                        <a:t> </a:t>
                      </a:r>
                      <a:r>
                        <a:rPr lang="en-US" sz="2000" baseline="0" dirty="0" err="1" smtClean="0"/>
                        <a:t>bạn</a:t>
                      </a:r>
                      <a:r>
                        <a:rPr lang="en-US" sz="2000" baseline="0" dirty="0" smtClean="0"/>
                        <a:t> </a:t>
                      </a:r>
                      <a:r>
                        <a:rPr lang="en-US" sz="2000" baseline="0" dirty="0" err="1" smtClean="0"/>
                        <a:t>Huy</a:t>
                      </a:r>
                      <a:r>
                        <a:rPr lang="en-US" sz="2000" baseline="0" dirty="0" smtClean="0"/>
                        <a:t> </a:t>
                      </a:r>
                      <a:r>
                        <a:rPr lang="en-US" sz="2000" baseline="0" dirty="0" err="1" smtClean="0"/>
                        <a:t>học</a:t>
                      </a:r>
                      <a:r>
                        <a:rPr lang="en-US" sz="2000" baseline="0" dirty="0" smtClean="0"/>
                        <a:t> </a:t>
                      </a:r>
                      <a:r>
                        <a:rPr lang="en-US" sz="2000" baseline="0" dirty="0" err="1" smtClean="0"/>
                        <a:t>Toán</a:t>
                      </a:r>
                      <a:r>
                        <a:rPr lang="en-US" sz="2000" baseline="0" dirty="0" smtClean="0"/>
                        <a:t>.</a:t>
                      </a:r>
                    </a:p>
                    <a:p>
                      <a:pPr marL="285750" indent="-285750" algn="just">
                        <a:buFontTx/>
                        <a:buChar char="-"/>
                      </a:pPr>
                      <a:r>
                        <a:rPr lang="en-US" sz="2000" baseline="0" dirty="0" err="1" smtClean="0"/>
                        <a:t>Giúp</a:t>
                      </a:r>
                      <a:r>
                        <a:rPr lang="en-US" sz="2000" baseline="0" dirty="0" smtClean="0"/>
                        <a:t> </a:t>
                      </a:r>
                      <a:r>
                        <a:rPr lang="en-US" sz="2000" baseline="0" dirty="0" err="1" smtClean="0"/>
                        <a:t>bạn</a:t>
                      </a:r>
                      <a:r>
                        <a:rPr lang="en-US" sz="2000" baseline="0" dirty="0" smtClean="0"/>
                        <a:t> </a:t>
                      </a:r>
                      <a:r>
                        <a:rPr lang="en-US" sz="2000" baseline="0" dirty="0" err="1" smtClean="0"/>
                        <a:t>Hà</a:t>
                      </a:r>
                      <a:r>
                        <a:rPr lang="en-US" sz="2000" baseline="0" dirty="0" smtClean="0"/>
                        <a:t> </a:t>
                      </a:r>
                      <a:r>
                        <a:rPr lang="en-US" sz="2000" baseline="0" dirty="0" err="1" smtClean="0"/>
                        <a:t>trong</a:t>
                      </a:r>
                      <a:r>
                        <a:rPr lang="en-US" sz="2000" baseline="0" dirty="0" smtClean="0"/>
                        <a:t> </a:t>
                      </a:r>
                      <a:r>
                        <a:rPr lang="en-US" sz="2000" baseline="0" dirty="0" err="1" smtClean="0"/>
                        <a:t>nhóm</a:t>
                      </a:r>
                      <a:r>
                        <a:rPr lang="en-US" sz="2000" baseline="0" dirty="0" smtClean="0"/>
                        <a:t> </a:t>
                      </a:r>
                      <a:r>
                        <a:rPr lang="en-US" sz="2000" baseline="0" dirty="0" err="1" smtClean="0"/>
                        <a:t>học</a:t>
                      </a:r>
                      <a:r>
                        <a:rPr lang="en-US" sz="2000" baseline="0" dirty="0" smtClean="0"/>
                        <a:t> </a:t>
                      </a:r>
                      <a:r>
                        <a:rPr lang="en-US" sz="2000" baseline="0" dirty="0" err="1" smtClean="0"/>
                        <a:t>môn</a:t>
                      </a:r>
                      <a:r>
                        <a:rPr lang="en-US" sz="2000" baseline="0" dirty="0" smtClean="0"/>
                        <a:t> </a:t>
                      </a:r>
                      <a:r>
                        <a:rPr lang="en-US" sz="2000" baseline="0" dirty="0" err="1" smtClean="0"/>
                        <a:t>Khoa</a:t>
                      </a:r>
                      <a:r>
                        <a:rPr lang="en-US" sz="2000" baseline="0" dirty="0" smtClean="0"/>
                        <a:t> </a:t>
                      </a:r>
                      <a:r>
                        <a:rPr lang="en-US" sz="2000" baseline="0" dirty="0" err="1" smtClean="0"/>
                        <a:t>học</a:t>
                      </a:r>
                      <a:r>
                        <a:rPr lang="en-US" sz="2000" baseline="0" dirty="0" smtClean="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t>Đã</a:t>
                      </a:r>
                      <a:r>
                        <a:rPr lang="en-US" sz="2000" baseline="0" dirty="0" smtClean="0"/>
                        <a:t> </a:t>
                      </a:r>
                      <a:r>
                        <a:rPr lang="en-US" sz="2000" baseline="0" dirty="0" err="1" smtClean="0"/>
                        <a:t>có</a:t>
                      </a:r>
                      <a:r>
                        <a:rPr lang="en-US" sz="2000" baseline="0" dirty="0" smtClean="0"/>
                        <a:t> </a:t>
                      </a:r>
                      <a:r>
                        <a:rPr lang="en-US" sz="2000" baseline="0" dirty="0" err="1" smtClean="0"/>
                        <a:t>tiến</a:t>
                      </a:r>
                      <a:r>
                        <a:rPr lang="en-US" sz="2000" baseline="0" dirty="0" smtClean="0"/>
                        <a:t> </a:t>
                      </a:r>
                      <a:r>
                        <a:rPr lang="en-US" sz="2000" baseline="0" dirty="0" err="1" smtClean="0"/>
                        <a:t>bộ</a:t>
                      </a:r>
                      <a:r>
                        <a:rPr lang="en-US" sz="2000" baseline="0" dirty="0" smtClean="0"/>
                        <a:t> </a:t>
                      </a:r>
                      <a:r>
                        <a:rPr lang="en-US" sz="2000" baseline="0" dirty="0" err="1" smtClean="0"/>
                        <a:t>về</a:t>
                      </a:r>
                      <a:r>
                        <a:rPr lang="en-US" sz="2000" baseline="0" dirty="0" smtClean="0"/>
                        <a:t> </a:t>
                      </a:r>
                      <a:r>
                        <a:rPr lang="en-US" sz="2000" baseline="0" dirty="0" err="1" smtClean="0"/>
                        <a:t>môn</a:t>
                      </a:r>
                      <a:r>
                        <a:rPr lang="en-US" sz="2000" baseline="0" dirty="0" smtClean="0"/>
                        <a:t> </a:t>
                      </a:r>
                      <a:r>
                        <a:rPr lang="en-US" sz="2000" baseline="0" dirty="0" err="1" smtClean="0"/>
                        <a:t>Tiếng</a:t>
                      </a:r>
                      <a:r>
                        <a:rPr lang="en-US" sz="2000" baseline="0" dirty="0" smtClean="0"/>
                        <a:t> </a:t>
                      </a:r>
                      <a:r>
                        <a:rPr lang="en-US" sz="2000" baseline="0" dirty="0" err="1" smtClean="0"/>
                        <a:t>Việt</a:t>
                      </a:r>
                      <a:endParaRPr lang="en-US" sz="2000" dirty="0" smtClean="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dirty="0" err="1" smtClean="0"/>
                        <a:t>Dành</a:t>
                      </a:r>
                      <a:r>
                        <a:rPr lang="en-US" sz="2000" baseline="0" dirty="0" smtClean="0"/>
                        <a:t> </a:t>
                      </a:r>
                      <a:r>
                        <a:rPr lang="en-US" sz="2000" baseline="0" dirty="0" err="1" smtClean="0"/>
                        <a:t>nhiều</a:t>
                      </a:r>
                      <a:r>
                        <a:rPr lang="en-US" sz="2000" baseline="0" dirty="0" smtClean="0"/>
                        <a:t> </a:t>
                      </a:r>
                      <a:r>
                        <a:rPr lang="en-US" sz="2000" baseline="0" dirty="0" err="1" smtClean="0"/>
                        <a:t>thời</a:t>
                      </a:r>
                      <a:r>
                        <a:rPr lang="en-US" sz="2000" baseline="0" dirty="0" smtClean="0"/>
                        <a:t> </a:t>
                      </a:r>
                      <a:r>
                        <a:rPr lang="en-US" sz="2000" baseline="0" dirty="0" err="1" smtClean="0"/>
                        <a:t>gian</a:t>
                      </a:r>
                      <a:r>
                        <a:rPr lang="en-US" sz="2000" baseline="0" dirty="0" smtClean="0"/>
                        <a:t> </a:t>
                      </a:r>
                      <a:r>
                        <a:rPr lang="en-US" sz="2000" baseline="0" dirty="0" err="1" smtClean="0"/>
                        <a:t>cho</a:t>
                      </a:r>
                      <a:r>
                        <a:rPr lang="en-US" sz="2000" baseline="0" dirty="0" smtClean="0"/>
                        <a:t> </a:t>
                      </a:r>
                      <a:r>
                        <a:rPr lang="en-US" sz="2000" baseline="0" dirty="0" err="1" smtClean="0"/>
                        <a:t>việc</a:t>
                      </a:r>
                      <a:r>
                        <a:rPr lang="en-US" sz="2000" baseline="0" dirty="0" smtClean="0"/>
                        <a:t> </a:t>
                      </a:r>
                      <a:r>
                        <a:rPr lang="en-US" sz="2000" baseline="0" dirty="0" err="1" smtClean="0"/>
                        <a:t>học</a:t>
                      </a:r>
                      <a:r>
                        <a:rPr lang="en-US" sz="2000" baseline="0" dirty="0" smtClean="0"/>
                        <a:t> </a:t>
                      </a:r>
                      <a:r>
                        <a:rPr lang="en-US" sz="2000" baseline="0" dirty="0" err="1" smtClean="0"/>
                        <a:t>môn</a:t>
                      </a:r>
                      <a:r>
                        <a:rPr lang="en-US" sz="2000" baseline="0" dirty="0" smtClean="0"/>
                        <a:t> </a:t>
                      </a:r>
                      <a:r>
                        <a:rPr lang="en-US" sz="2000" baseline="0" dirty="0" err="1" smtClean="0"/>
                        <a:t>Tiếng</a:t>
                      </a:r>
                      <a:r>
                        <a:rPr lang="en-US" sz="2000" baseline="0" dirty="0" smtClean="0"/>
                        <a:t> </a:t>
                      </a:r>
                      <a:r>
                        <a:rPr lang="en-US" sz="2000" baseline="0" dirty="0" err="1" smtClean="0"/>
                        <a:t>Việt</a:t>
                      </a:r>
                      <a:r>
                        <a:rPr lang="en-US" sz="2000" baseline="0" dirty="0" smtClean="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smtClean="0"/>
                        <a:t>Chịu</a:t>
                      </a:r>
                      <a:r>
                        <a:rPr lang="en-US" sz="2000" baseline="0" dirty="0" smtClean="0"/>
                        <a:t> </a:t>
                      </a:r>
                      <a:r>
                        <a:rPr lang="en-US" sz="2000" baseline="0" dirty="0" err="1" smtClean="0"/>
                        <a:t>khó</a:t>
                      </a:r>
                      <a:r>
                        <a:rPr lang="en-US" sz="2000" baseline="0" dirty="0" smtClean="0"/>
                        <a:t> </a:t>
                      </a:r>
                      <a:r>
                        <a:rPr lang="en-US" sz="2000" baseline="0" dirty="0" err="1" smtClean="0"/>
                        <a:t>đọc</a:t>
                      </a:r>
                      <a:r>
                        <a:rPr lang="en-US" sz="2000" baseline="0" dirty="0" smtClean="0"/>
                        <a:t> </a:t>
                      </a:r>
                      <a:r>
                        <a:rPr lang="en-US" sz="2000" baseline="0" dirty="0" err="1" smtClean="0"/>
                        <a:t>nhiều</a:t>
                      </a:r>
                      <a:r>
                        <a:rPr lang="en-US" sz="2000" baseline="0" dirty="0" smtClean="0"/>
                        <a:t> </a:t>
                      </a:r>
                      <a:r>
                        <a:rPr lang="en-US" sz="2000" baseline="0" dirty="0" err="1" smtClean="0"/>
                        <a:t>sách</a:t>
                      </a:r>
                      <a:r>
                        <a:rPr lang="en-US" sz="2000" baseline="0" dirty="0" smtClean="0"/>
                        <a:t>, </a:t>
                      </a:r>
                      <a:r>
                        <a:rPr lang="en-US" sz="2000" baseline="0" dirty="0" err="1" smtClean="0"/>
                        <a:t>truyện</a:t>
                      </a:r>
                      <a:r>
                        <a:rPr lang="en-US" sz="2000" baseline="0" dirty="0" smtClean="0"/>
                        <a:t> </a:t>
                      </a:r>
                      <a:r>
                        <a:rPr lang="en-US" sz="2000" baseline="0" dirty="0" err="1" smtClean="0"/>
                        <a:t>thiếu</a:t>
                      </a:r>
                      <a:r>
                        <a:rPr lang="en-US" sz="2000" baseline="0" dirty="0" smtClean="0"/>
                        <a:t> </a:t>
                      </a:r>
                      <a:r>
                        <a:rPr lang="en-US" sz="2000" baseline="0" dirty="0" err="1" smtClean="0"/>
                        <a:t>nhi</a:t>
                      </a:r>
                      <a:r>
                        <a:rPr lang="en-US" sz="2000" baseline="0" dirty="0" smtClean="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smtClean="0"/>
                        <a:t>Phấn</a:t>
                      </a:r>
                      <a:r>
                        <a:rPr lang="en-US" sz="2000" baseline="0" dirty="0" smtClean="0"/>
                        <a:t> </a:t>
                      </a:r>
                      <a:r>
                        <a:rPr lang="en-US" sz="2000" baseline="0" dirty="0" err="1" smtClean="0"/>
                        <a:t>đấu</a:t>
                      </a:r>
                      <a:r>
                        <a:rPr lang="en-US" sz="2000" baseline="0" dirty="0" smtClean="0"/>
                        <a:t> </a:t>
                      </a:r>
                      <a:r>
                        <a:rPr lang="en-US" sz="2000" baseline="0" dirty="0" err="1" smtClean="0"/>
                        <a:t>cuối</a:t>
                      </a:r>
                      <a:r>
                        <a:rPr lang="en-US" sz="2000" baseline="0" dirty="0" smtClean="0"/>
                        <a:t> </a:t>
                      </a:r>
                      <a:r>
                        <a:rPr lang="en-US" sz="2000" baseline="0" dirty="0" err="1" smtClean="0"/>
                        <a:t>kì</a:t>
                      </a:r>
                      <a:r>
                        <a:rPr lang="en-US" sz="2000" baseline="0" dirty="0" smtClean="0"/>
                        <a:t> </a:t>
                      </a:r>
                      <a:r>
                        <a:rPr lang="en-US" sz="2000" baseline="0" dirty="0" err="1" smtClean="0"/>
                        <a:t>đạt</a:t>
                      </a:r>
                      <a:r>
                        <a:rPr lang="en-US" sz="2000" baseline="0" dirty="0" smtClean="0"/>
                        <a:t> </a:t>
                      </a:r>
                      <a:r>
                        <a:rPr lang="en-US" sz="2000" baseline="0" dirty="0" err="1" smtClean="0"/>
                        <a:t>điểm</a:t>
                      </a:r>
                      <a:r>
                        <a:rPr lang="en-US" sz="2000" baseline="0" dirty="0" smtClean="0"/>
                        <a:t> 9 </a:t>
                      </a:r>
                      <a:r>
                        <a:rPr lang="en-US" sz="2000" baseline="0" dirty="0" err="1" smtClean="0"/>
                        <a:t>môn</a:t>
                      </a:r>
                      <a:r>
                        <a:rPr lang="en-US" sz="2000" baseline="0" dirty="0" smtClean="0"/>
                        <a:t> </a:t>
                      </a:r>
                      <a:r>
                        <a:rPr lang="en-US" sz="2000" baseline="0" dirty="0" err="1" smtClean="0"/>
                        <a:t>Tiếng</a:t>
                      </a:r>
                      <a:r>
                        <a:rPr lang="en-US" sz="2000" baseline="0" dirty="0" smtClean="0"/>
                        <a:t> </a:t>
                      </a:r>
                      <a:r>
                        <a:rPr lang="en-US" sz="2000" baseline="0" dirty="0" err="1" smtClean="0"/>
                        <a:t>Việt</a:t>
                      </a:r>
                      <a:r>
                        <a:rPr lang="en-US" sz="2000" baseline="0" dirty="0" smtClean="0"/>
                        <a:t>.</a:t>
                      </a:r>
                      <a:endParaRPr lang="en-US" sz="2000" dirty="0" smtClean="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17207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extLst mod="1">
    <p:ext uri="{E180D4A7-C9FB-4DFB-919C-405C955672EB}">
      <p14:showEvtLst xmlns:p14="http://schemas.microsoft.com/office/powerpoint/2010/main">
        <p14:playEvt time="757" objId="30"/>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86836" y="1058432"/>
            <a:ext cx="10795130" cy="4745182"/>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72032" y="1233404"/>
            <a:ext cx="10795128" cy="47957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991861" y="1280252"/>
            <a:ext cx="9828540"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3485214" y="2096338"/>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Chia</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064" y="2111578"/>
            <a:ext cx="6372869" cy="4493102"/>
          </a:xfrm>
          <a:prstGeom prst="rect">
            <a:avLst/>
          </a:prstGeom>
        </p:spPr>
      </p:pic>
      <p:sp>
        <p:nvSpPr>
          <p:cNvPr id="11" name="任意多边形: 形状 42">
            <a:extLst>
              <a:ext uri="{FF2B5EF4-FFF2-40B4-BE49-F238E27FC236}">
                <a16:creationId xmlns:a16="http://schemas.microsoft.com/office/drawing/2014/main" id="{2AC0B3C1-3C32-426A-AAD8-256B4CA87AE3}"/>
              </a:ext>
            </a:extLst>
          </p:cNvPr>
          <p:cNvSpPr/>
          <p:nvPr/>
        </p:nvSpPr>
        <p:spPr>
          <a:xfrm>
            <a:off x="4372380" y="2887314"/>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2" name="文本框 26">
            <a:extLst>
              <a:ext uri="{FF2B5EF4-FFF2-40B4-BE49-F238E27FC236}">
                <a16:creationId xmlns:a16="http://schemas.microsoft.com/office/drawing/2014/main" id="{A65A5737-EAD4-455B-9FF8-4C8202CE7008}"/>
              </a:ext>
            </a:extLst>
          </p:cNvPr>
          <p:cNvSpPr txBox="1"/>
          <p:nvPr/>
        </p:nvSpPr>
        <p:spPr>
          <a:xfrm>
            <a:off x="5073470" y="3169627"/>
            <a:ext cx="437933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1" i="1" u="none" strike="noStrike" kern="1200" cap="none" spc="0" normalizeH="0" baseline="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1" i="1"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1" i="1"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1" i="1"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1" i="1"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任意多边形: 形状 45">
            <a:extLst>
              <a:ext uri="{FF2B5EF4-FFF2-40B4-BE49-F238E27FC236}">
                <a16:creationId xmlns:a16="http://schemas.microsoft.com/office/drawing/2014/main" id="{B08EB7E5-A25D-4055-80FB-2D02B0604E2F}"/>
              </a:ext>
            </a:extLst>
          </p:cNvPr>
          <p:cNvSpPr/>
          <p:nvPr/>
        </p:nvSpPr>
        <p:spPr>
          <a:xfrm>
            <a:off x="3297160" y="4203444"/>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4" name="文本框 46">
            <a:extLst>
              <a:ext uri="{FF2B5EF4-FFF2-40B4-BE49-F238E27FC236}">
                <a16:creationId xmlns:a16="http://schemas.microsoft.com/office/drawing/2014/main" id="{8F976ACB-6607-4CBA-AF5E-0361F99F2724}"/>
              </a:ext>
            </a:extLst>
          </p:cNvPr>
          <p:cNvSpPr txBox="1"/>
          <p:nvPr/>
        </p:nvSpPr>
        <p:spPr>
          <a:xfrm>
            <a:off x="3530934" y="4455602"/>
            <a:ext cx="4157742" cy="830997"/>
          </a:xfrm>
          <a:prstGeom prst="rect">
            <a:avLst/>
          </a:prstGeom>
          <a:noFill/>
        </p:spPr>
        <p:txBody>
          <a:bodyPr wrap="square">
            <a:spAutoFit/>
          </a:bodyPr>
          <a:lstStyle/>
          <a:p>
            <a:pPr algn="ct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766" y="3291840"/>
            <a:ext cx="3802234" cy="3553425"/>
          </a:xfrm>
          <a:prstGeom prst="rect">
            <a:avLst/>
          </a:prstGeom>
        </p:spPr>
      </p:pic>
    </p:spTree>
    <p:custDataLst>
      <p:tags r:id="rId1"/>
    </p:custDataLst>
    <p:extLst>
      <p:ext uri="{BB962C8B-B14F-4D97-AF65-F5344CB8AC3E}">
        <p14:creationId xmlns:p14="http://schemas.microsoft.com/office/powerpoint/2010/main" val="321572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animBg="1"/>
      <p:bldP spid="12" grpId="0"/>
      <p:bldP spid="13" grpId="0" animBg="1"/>
      <p:bldP spid="14" grpId="0"/>
    </p:bldLst>
  </p:timing>
  <p:extLst mod="1">
    <p:ext uri="{E180D4A7-C9FB-4DFB-919C-405C955672EB}">
      <p14:showEvtLst xmlns:p14="http://schemas.microsoft.com/office/powerpoint/2010/main">
        <p14:playEvt time="757" objId="3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729" y="-98156"/>
            <a:ext cx="8565622" cy="6157494"/>
          </a:xfrm>
          <a:prstGeom prst="rect">
            <a:avLst/>
          </a:prstGeom>
        </p:spPr>
      </p:pic>
      <p:sp>
        <p:nvSpPr>
          <p:cNvPr id="6" name="文本框 5">
            <a:extLst>
              <a:ext uri="{FF2B5EF4-FFF2-40B4-BE49-F238E27FC236}">
                <a16:creationId xmlns:a16="http://schemas.microsoft.com/office/drawing/2014/main" id="{2C1C5A81-AB9A-4496-8566-7173A2F0DB19}"/>
              </a:ext>
            </a:extLst>
          </p:cNvPr>
          <p:cNvSpPr txBox="1"/>
          <p:nvPr/>
        </p:nvSpPr>
        <p:spPr>
          <a:xfrm>
            <a:off x="3828374" y="1757114"/>
            <a:ext cx="7478534" cy="3693319"/>
          </a:xfrm>
          <a:prstGeom prst="rect">
            <a:avLst/>
          </a:prstGeom>
          <a:noFill/>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Để bản thân ngày càng tốt hơn, đáng yêu hơn trong mắt mọi người, chúng ta cần không ngừng phát huy </a:t>
            </a:r>
            <a:r>
              <a:rPr lang="vi-VN" sz="3600" i="1"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ni</a:t>
            </a:r>
            <a:r>
              <a:rPr lang="en-US" sz="3600" i="1"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ề</a:t>
            </a:r>
            <a:r>
              <a:rPr lang="vi-VN" sz="3600" i="1"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 </a:t>
            </a:r>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tự hào của bản thân bằng những việc làm phù hợp.</a:t>
            </a:r>
            <a:endParaRPr lang="en-US" sz="3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651" y="1635369"/>
            <a:ext cx="7100610" cy="5679127"/>
          </a:xfrm>
          <a:prstGeom prst="rect">
            <a:avLst/>
          </a:prstGeom>
        </p:spPr>
      </p:pic>
    </p:spTree>
    <p:extLst>
      <p:ext uri="{BB962C8B-B14F-4D97-AF65-F5344CB8AC3E}">
        <p14:creationId xmlns:p14="http://schemas.microsoft.com/office/powerpoint/2010/main" val="290402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smtClean="0">
                <a:solidFill>
                  <a:srgbClr val="D63A37"/>
                </a:solidFill>
                <a:latin typeface="SVN-Prima" panose="02040603050506020204" pitchFamily="18" charset="0"/>
              </a:rPr>
              <a:t>VẬN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smtClean="0">
                <a:ln>
                  <a:noFill/>
                </a:ln>
                <a:solidFill>
                  <a:srgbClr val="D63A37"/>
                </a:solidFill>
                <a:effectLst>
                  <a:outerShdw blurRad="50800" dist="50800" dir="5400000" algn="ctr" rotWithShape="0">
                    <a:srgbClr val="3F377F"/>
                  </a:outerShdw>
                </a:effectLst>
                <a:uLnTx/>
                <a:uFillTx/>
                <a:latin typeface="SVN-Prima" panose="02040603050506020204" pitchFamily="18" charset="0"/>
              </a:rPr>
              <a:t>DỤNG</a:t>
            </a:r>
            <a:endParaRPr kumimoji="0" lang="zh-CN" altLang="en-US" sz="11500" b="0" i="0" u="none" strike="noStrike" kern="1200" cap="none" spc="0" normalizeH="0" baseline="0" noProof="0" dirty="0">
              <a:ln>
                <a:noFill/>
              </a:ln>
              <a:solidFill>
                <a:srgbClr val="D63A37"/>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04766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alpha val="6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30" name="TextBox 29"/>
          <p:cNvSpPr txBox="1"/>
          <p:nvPr/>
        </p:nvSpPr>
        <p:spPr>
          <a:xfrm>
            <a:off x="399062" y="376733"/>
            <a:ext cx="993252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smtClean="0">
                <a:ln w="12700">
                  <a:solidFill>
                    <a:srgbClr val="000000"/>
                  </a:solidFill>
                </a:ln>
                <a:solidFill>
                  <a:srgbClr val="FFFF00"/>
                </a:solidFill>
                <a:effectLst/>
                <a:uLnTx/>
                <a:uFillTx/>
                <a:latin typeface="#9Slide07 IcielCadena" panose="02000503000000020004" pitchFamily="2" charset="0"/>
                <a:ea typeface="思源黑体 CN Regular"/>
                <a:cs typeface="+mn-cs"/>
              </a:rPr>
              <a:t>CAM KẾT HÀNH ĐỘNG</a:t>
            </a:r>
            <a:endParaRPr kumimoji="0" lang="en-US" sz="8000" b="0" i="0" u="none" strike="noStrike" kern="1200" cap="none" spc="0" normalizeH="0" baseline="0" noProof="0" dirty="0">
              <a:ln w="12700">
                <a:solidFill>
                  <a:srgbClr val="000000"/>
                </a:solidFill>
              </a:ln>
              <a:solidFill>
                <a:srgbClr val="FFFF00"/>
              </a:solidFill>
              <a:effectLst/>
              <a:uLnTx/>
              <a:uFillTx/>
              <a:latin typeface="#9Slide07 IcielCadena" panose="02000503000000020004" pitchFamily="2" charset="0"/>
              <a:ea typeface="思源黑体 CN Regular"/>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0178" y="1407564"/>
            <a:ext cx="5973427" cy="596981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10" y="1394663"/>
            <a:ext cx="7159288" cy="5407249"/>
          </a:xfrm>
          <a:prstGeom prst="rect">
            <a:avLst/>
          </a:prstGeom>
        </p:spPr>
      </p:pic>
      <p:sp>
        <p:nvSpPr>
          <p:cNvPr id="5" name="TextBox 4"/>
          <p:cNvSpPr txBox="1"/>
          <p:nvPr/>
        </p:nvSpPr>
        <p:spPr>
          <a:xfrm>
            <a:off x="1783080" y="2923070"/>
            <a:ext cx="4581144" cy="2554545"/>
          </a:xfrm>
          <a:prstGeom prst="rect">
            <a:avLst/>
          </a:prstGeom>
          <a:noFill/>
        </p:spPr>
        <p:txBody>
          <a:bodyPr wrap="square" rtlCol="0">
            <a:spAutoFit/>
          </a:bodyPr>
          <a:lstStyle/>
          <a:p>
            <a:pPr algn="ctr"/>
            <a:r>
              <a:rPr lang="en-US" sz="4000" dirty="0" smtClean="0">
                <a:latin typeface="Cambria" panose="02040503050406030204" pitchFamily="18" charset="0"/>
                <a:ea typeface="Cambria" panose="02040503050406030204" pitchFamily="18" charset="0"/>
              </a:rPr>
              <a:t>Chia </a:t>
            </a:r>
            <a:r>
              <a:rPr lang="en-US" sz="4000" dirty="0" err="1" smtClean="0">
                <a:latin typeface="Cambria" panose="02040503050406030204" pitchFamily="18" charset="0"/>
                <a:ea typeface="Cambria" panose="02040503050406030204" pitchFamily="18" charset="0"/>
              </a:rPr>
              <a:t>sẻ</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những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việc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làm</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đáng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tự</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hào</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của</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bản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thân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cùng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với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người</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thân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385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C468ADE-4D54-4069-9B53-BBCA76D378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9" y="0"/>
            <a:ext cx="12191700" cy="6858000"/>
          </a:xfrm>
          <a:prstGeom prst="rect">
            <a:avLst/>
          </a:prstGeom>
        </p:spPr>
      </p:pic>
      <p:pic>
        <p:nvPicPr>
          <p:cNvPr id="15" name="图片 14">
            <a:extLst>
              <a:ext uri="{FF2B5EF4-FFF2-40B4-BE49-F238E27FC236}">
                <a16:creationId xmlns:a16="http://schemas.microsoft.com/office/drawing/2014/main" id="{81D76E4D-0DA7-4BA4-A235-0137744A93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85872" y="3458249"/>
            <a:ext cx="1028395" cy="997857"/>
          </a:xfrm>
          <a:custGeom>
            <a:avLst/>
            <a:gdLst>
              <a:gd name="connsiteX0" fmla="*/ 0 w 1028395"/>
              <a:gd name="connsiteY0" fmla="*/ 0 h 997857"/>
              <a:gd name="connsiteX1" fmla="*/ 1028395 w 1028395"/>
              <a:gd name="connsiteY1" fmla="*/ 0 h 997857"/>
              <a:gd name="connsiteX2" fmla="*/ 1028395 w 1028395"/>
              <a:gd name="connsiteY2" fmla="*/ 997857 h 997857"/>
              <a:gd name="connsiteX3" fmla="*/ 0 w 1028395"/>
              <a:gd name="connsiteY3" fmla="*/ 997857 h 997857"/>
              <a:gd name="connsiteX4" fmla="*/ 0 w 1028395"/>
              <a:gd name="connsiteY4" fmla="*/ 0 h 99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95" h="997857">
                <a:moveTo>
                  <a:pt x="0" y="0"/>
                </a:moveTo>
                <a:lnTo>
                  <a:pt x="1028395" y="0"/>
                </a:lnTo>
                <a:lnTo>
                  <a:pt x="1028395" y="997857"/>
                </a:lnTo>
                <a:lnTo>
                  <a:pt x="0" y="997857"/>
                </a:lnTo>
                <a:lnTo>
                  <a:pt x="0" y="0"/>
                </a:lnTo>
                <a:close/>
              </a:path>
            </a:pathLst>
          </a:custGeom>
        </p:spPr>
      </p:pic>
      <p:pic>
        <p:nvPicPr>
          <p:cNvPr id="14" name="图片 13">
            <a:extLst>
              <a:ext uri="{FF2B5EF4-FFF2-40B4-BE49-F238E27FC236}">
                <a16:creationId xmlns:a16="http://schemas.microsoft.com/office/drawing/2014/main" id="{A0EEF3FE-ED10-41A6-A504-49C63603EC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845622" y="1952769"/>
            <a:ext cx="854224" cy="807430"/>
          </a:xfrm>
          <a:custGeom>
            <a:avLst/>
            <a:gdLst>
              <a:gd name="connsiteX0" fmla="*/ 0 w 854224"/>
              <a:gd name="connsiteY0" fmla="*/ 0 h 807430"/>
              <a:gd name="connsiteX1" fmla="*/ 854224 w 854224"/>
              <a:gd name="connsiteY1" fmla="*/ 0 h 807430"/>
              <a:gd name="connsiteX2" fmla="*/ 854224 w 854224"/>
              <a:gd name="connsiteY2" fmla="*/ 807430 h 807430"/>
              <a:gd name="connsiteX3" fmla="*/ 0 w 854224"/>
              <a:gd name="connsiteY3" fmla="*/ 807430 h 807430"/>
              <a:gd name="connsiteX4" fmla="*/ 0 w 854224"/>
              <a:gd name="connsiteY4" fmla="*/ 0 h 80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224" h="807430">
                <a:moveTo>
                  <a:pt x="0" y="0"/>
                </a:moveTo>
                <a:lnTo>
                  <a:pt x="854224" y="0"/>
                </a:lnTo>
                <a:lnTo>
                  <a:pt x="854224" y="807430"/>
                </a:lnTo>
                <a:lnTo>
                  <a:pt x="0" y="807430"/>
                </a:lnTo>
                <a:lnTo>
                  <a:pt x="0" y="0"/>
                </a:lnTo>
                <a:close/>
              </a:path>
            </a:pathLst>
          </a:custGeom>
        </p:spPr>
      </p:pic>
      <p:pic>
        <p:nvPicPr>
          <p:cNvPr id="13" name="图片 12">
            <a:extLst>
              <a:ext uri="{FF2B5EF4-FFF2-40B4-BE49-F238E27FC236}">
                <a16:creationId xmlns:a16="http://schemas.microsoft.com/office/drawing/2014/main" id="{C666341E-FB2A-491C-81C4-35A89A6B5AB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301607" y="4047217"/>
            <a:ext cx="5019330" cy="2766633"/>
          </a:xfrm>
          <a:custGeom>
            <a:avLst/>
            <a:gdLst>
              <a:gd name="connsiteX0" fmla="*/ 0 w 5019330"/>
              <a:gd name="connsiteY0" fmla="*/ 0 h 2766633"/>
              <a:gd name="connsiteX1" fmla="*/ 5019330 w 5019330"/>
              <a:gd name="connsiteY1" fmla="*/ 0 h 2766633"/>
              <a:gd name="connsiteX2" fmla="*/ 5019330 w 5019330"/>
              <a:gd name="connsiteY2" fmla="*/ 2766633 h 2766633"/>
              <a:gd name="connsiteX3" fmla="*/ 0 w 5019330"/>
              <a:gd name="connsiteY3" fmla="*/ 2766633 h 2766633"/>
              <a:gd name="connsiteX4" fmla="*/ 0 w 5019330"/>
              <a:gd name="connsiteY4" fmla="*/ 2190747 h 2766633"/>
              <a:gd name="connsiteX5" fmla="*/ 854224 w 5019330"/>
              <a:gd name="connsiteY5" fmla="*/ 2190747 h 2766633"/>
              <a:gd name="connsiteX6" fmla="*/ 854224 w 5019330"/>
              <a:gd name="connsiteY6" fmla="*/ 1383317 h 2766633"/>
              <a:gd name="connsiteX7" fmla="*/ 0 w 5019330"/>
              <a:gd name="connsiteY7" fmla="*/ 1383317 h 2766633"/>
              <a:gd name="connsiteX8" fmla="*/ 0 w 5019330"/>
              <a:gd name="connsiteY8" fmla="*/ 1218289 h 2766633"/>
              <a:gd name="connsiteX9" fmla="*/ 1028395 w 5019330"/>
              <a:gd name="connsiteY9" fmla="*/ 1218289 h 2766633"/>
              <a:gd name="connsiteX10" fmla="*/ 1028395 w 5019330"/>
              <a:gd name="connsiteY10" fmla="*/ 220432 h 2766633"/>
              <a:gd name="connsiteX11" fmla="*/ 0 w 5019330"/>
              <a:gd name="connsiteY11" fmla="*/ 220432 h 2766633"/>
              <a:gd name="connsiteX12" fmla="*/ 0 w 5019330"/>
              <a:gd name="connsiteY12" fmla="*/ 0 h 27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330" h="2766633">
                <a:moveTo>
                  <a:pt x="0" y="0"/>
                </a:moveTo>
                <a:lnTo>
                  <a:pt x="5019330" y="0"/>
                </a:lnTo>
                <a:lnTo>
                  <a:pt x="5019330" y="2766633"/>
                </a:lnTo>
                <a:lnTo>
                  <a:pt x="0" y="2766633"/>
                </a:lnTo>
                <a:lnTo>
                  <a:pt x="0" y="2190747"/>
                </a:lnTo>
                <a:lnTo>
                  <a:pt x="854224" y="2190747"/>
                </a:lnTo>
                <a:lnTo>
                  <a:pt x="854224" y="1383317"/>
                </a:lnTo>
                <a:lnTo>
                  <a:pt x="0" y="1383317"/>
                </a:lnTo>
                <a:lnTo>
                  <a:pt x="0" y="1218289"/>
                </a:lnTo>
                <a:lnTo>
                  <a:pt x="1028395" y="1218289"/>
                </a:lnTo>
                <a:lnTo>
                  <a:pt x="1028395" y="220432"/>
                </a:lnTo>
                <a:lnTo>
                  <a:pt x="0" y="220432"/>
                </a:lnTo>
                <a:lnTo>
                  <a:pt x="0" y="0"/>
                </a:lnTo>
                <a:close/>
              </a:path>
            </a:pathLst>
          </a:custGeom>
        </p:spPr>
      </p:pic>
      <p:grpSp>
        <p:nvGrpSpPr>
          <p:cNvPr id="22" name="组合 21">
            <a:extLst>
              <a:ext uri="{FF2B5EF4-FFF2-40B4-BE49-F238E27FC236}">
                <a16:creationId xmlns:a16="http://schemas.microsoft.com/office/drawing/2014/main" id="{F2295D71-E0F4-4CE5-A53C-E07B52A500B4}"/>
              </a:ext>
            </a:extLst>
          </p:cNvPr>
          <p:cNvGrpSpPr/>
          <p:nvPr/>
        </p:nvGrpSpPr>
        <p:grpSpPr>
          <a:xfrm>
            <a:off x="-299" y="4866756"/>
            <a:ext cx="12192000" cy="1991244"/>
            <a:chOff x="-299" y="4866756"/>
            <a:chExt cx="12192000" cy="1991244"/>
          </a:xfrm>
        </p:grpSpPr>
        <p:pic>
          <p:nvPicPr>
            <p:cNvPr id="23" name="图片 22">
              <a:extLst>
                <a:ext uri="{FF2B5EF4-FFF2-40B4-BE49-F238E27FC236}">
                  <a16:creationId xmlns:a16="http://schemas.microsoft.com/office/drawing/2014/main" id="{4895CE2D-2177-42AB-A2B3-0D8900151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24" name="图片 23">
              <a:extLst>
                <a:ext uri="{FF2B5EF4-FFF2-40B4-BE49-F238E27FC236}">
                  <a16:creationId xmlns:a16="http://schemas.microsoft.com/office/drawing/2014/main" id="{74D3C704-56E4-4A35-802F-7564A3C40D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25" name="图片 24">
              <a:extLst>
                <a:ext uri="{FF2B5EF4-FFF2-40B4-BE49-F238E27FC236}">
                  <a16:creationId xmlns:a16="http://schemas.microsoft.com/office/drawing/2014/main" id="{9AA27E6D-7251-4FCD-B19F-D1A2202CBA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grpSp>
      <p:pic>
        <p:nvPicPr>
          <p:cNvPr id="21" name="图片 20">
            <a:extLst>
              <a:ext uri="{FF2B5EF4-FFF2-40B4-BE49-F238E27FC236}">
                <a16:creationId xmlns:a16="http://schemas.microsoft.com/office/drawing/2014/main" id="{52A2B0B5-5044-459C-9BCC-7020CDFA1B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58050" y="5450423"/>
            <a:ext cx="1823734" cy="1056589"/>
          </a:xfrm>
          <a:prstGeom prst="rect">
            <a:avLst/>
          </a:prstGeom>
        </p:spPr>
      </p:pic>
      <p:pic>
        <p:nvPicPr>
          <p:cNvPr id="2" name="Picture 1"/>
          <p:cNvPicPr>
            <a:picLocks noChangeAspect="1"/>
          </p:cNvPicPr>
          <p:nvPr/>
        </p:nvPicPr>
        <p:blipFill rotWithShape="1">
          <a:blip r:embed="rId10"/>
          <a:srcRect l="69425"/>
          <a:stretch/>
        </p:blipFill>
        <p:spPr>
          <a:xfrm>
            <a:off x="4545319" y="465746"/>
            <a:ext cx="4749457" cy="5151566"/>
          </a:xfrm>
          <a:prstGeom prst="rect">
            <a:avLst/>
          </a:prstGeom>
        </p:spPr>
      </p:pic>
    </p:spTree>
    <p:extLst>
      <p:ext uri="{BB962C8B-B14F-4D97-AF65-F5344CB8AC3E}">
        <p14:creationId xmlns:p14="http://schemas.microsoft.com/office/powerpoint/2010/main" val="101681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nodeType="withEffect">
                                  <p:stCondLst>
                                    <p:cond delay="75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smtClean="0">
                <a:solidFill>
                  <a:srgbClr val="0070C0"/>
                </a:solidFill>
                <a:latin typeface="SVN-Prima" panose="02040603050506020204" pitchFamily="18" charset="0"/>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smtClean="0">
                <a:solidFill>
                  <a:srgbClr val="0070C0"/>
                </a:solidFill>
                <a:latin typeface="SVN-Prima" panose="02040603050506020204" pitchFamily="18" charset="0"/>
              </a:rPr>
              <a:t>ĐỘNG</a:t>
            </a:r>
            <a:endParaRPr kumimoji="0" lang="zh-CN" altLang="en-US" sz="11500" b="0" i="0" u="none" strike="noStrike" kern="1200" cap="none" spc="0" normalizeH="0" baseline="0" noProof="0" dirty="0">
              <a:ln>
                <a:noFill/>
              </a:ln>
              <a:solidFill>
                <a:srgbClr val="0070C0"/>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1458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8830289" y="-43430"/>
            <a:ext cx="2297129" cy="151540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21" name="Freeform 2"/>
          <p:cNvSpPr/>
          <p:nvPr/>
        </p:nvSpPr>
        <p:spPr>
          <a:xfrm>
            <a:off x="9124550" y="973846"/>
            <a:ext cx="2745464" cy="6575961"/>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sp>
      <p:sp>
        <p:nvSpPr>
          <p:cNvPr id="22" name="Freeform 3"/>
          <p:cNvSpPr/>
          <p:nvPr/>
        </p:nvSpPr>
        <p:spPr>
          <a:xfrm>
            <a:off x="7830512" y="4720286"/>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23" name="Freeform 5"/>
          <p:cNvSpPr/>
          <p:nvPr/>
        </p:nvSpPr>
        <p:spPr>
          <a:xfrm>
            <a:off x="9194800" y="5170773"/>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4" name="Freeform 7"/>
          <p:cNvSpPr/>
          <p:nvPr/>
        </p:nvSpPr>
        <p:spPr>
          <a:xfrm flipH="1">
            <a:off x="10911162"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2" name="Rectangle 1"/>
          <p:cNvSpPr/>
          <p:nvPr/>
        </p:nvSpPr>
        <p:spPr>
          <a:xfrm>
            <a:off x="879505" y="1180856"/>
            <a:ext cx="8154313" cy="3539430"/>
          </a:xfrm>
          <a:prstGeom prst="rect">
            <a:avLst/>
          </a:prstGeom>
          <a:solidFill>
            <a:schemeClr val="bg1"/>
          </a:solidFill>
          <a:ln w="38100">
            <a:solidFill>
              <a:schemeClr val="tx1"/>
            </a:solidFill>
          </a:ln>
        </p:spPr>
        <p:txBody>
          <a:bodyPr wrap="square">
            <a:spAutoFit/>
          </a:bodyPr>
          <a:lstStyle/>
          <a:p>
            <a:pPr algn="just" defTabSz="609630"/>
            <a:r>
              <a:rPr lang="en-US" sz="2800" i="1" dirty="0" err="1" smtClean="0">
                <a:latin typeface="Cambria" panose="02040503050406030204" pitchFamily="18" charset="0"/>
                <a:ea typeface="Cambria" panose="02040503050406030204" pitchFamily="18" charset="0"/>
              </a:rPr>
              <a:t>Cả</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lớp</a:t>
            </a:r>
            <a:r>
              <a:rPr lang="en-US" sz="2800" i="1" dirty="0" smtClean="0">
                <a:latin typeface="Cambria" panose="02040503050406030204" pitchFamily="18" charset="0"/>
                <a:ea typeface="Cambria" panose="02040503050406030204" pitchFamily="18" charset="0"/>
              </a:rPr>
              <a:t> chia </a:t>
            </a:r>
            <a:r>
              <a:rPr lang="en-US" sz="2800" i="1" dirty="0" err="1" smtClean="0">
                <a:latin typeface="Cambria" panose="02040503050406030204" pitchFamily="18" charset="0"/>
                <a:ea typeface="Cambria" panose="02040503050406030204" pitchFamily="18" charset="0"/>
              </a:rPr>
              <a:t>thành</a:t>
            </a:r>
            <a:r>
              <a:rPr lang="en-US" sz="2800" i="1" dirty="0" smtClean="0">
                <a:latin typeface="Cambria" panose="02040503050406030204" pitchFamily="18" charset="0"/>
                <a:ea typeface="Cambria" panose="02040503050406030204" pitchFamily="18" charset="0"/>
              </a:rPr>
              <a:t> 2 </a:t>
            </a:r>
            <a:r>
              <a:rPr lang="en-US" sz="2800" i="1" dirty="0" err="1" smtClean="0">
                <a:latin typeface="Cambria" panose="02040503050406030204" pitchFamily="18" charset="0"/>
                <a:ea typeface="Cambria" panose="02040503050406030204" pitchFamily="18" charset="0"/>
              </a:rPr>
              <a:t>nhóm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Nhóm</a:t>
            </a:r>
            <a:r>
              <a:rPr lang="en-US" sz="2800" i="1" dirty="0" smtClean="0">
                <a:latin typeface="Cambria" panose="02040503050406030204" pitchFamily="18" charset="0"/>
                <a:ea typeface="Cambria" panose="02040503050406030204" pitchFamily="18" charset="0"/>
              </a:rPr>
              <a:t> 1 (</a:t>
            </a:r>
            <a:r>
              <a:rPr lang="en-US" sz="2800" i="1" dirty="0" err="1" smtClean="0">
                <a:latin typeface="Cambria" panose="02040503050406030204" pitchFamily="18" charset="0"/>
                <a:ea typeface="Cambria" panose="02040503050406030204" pitchFamily="18" charset="0"/>
              </a:rPr>
              <a:t>màu</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đỏ</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Nhóm</a:t>
            </a:r>
            <a:r>
              <a:rPr lang="en-US" sz="2800" i="1" dirty="0" smtClean="0">
                <a:latin typeface="Cambria" panose="02040503050406030204" pitchFamily="18" charset="0"/>
                <a:ea typeface="Cambria" panose="02040503050406030204" pitchFamily="18" charset="0"/>
              </a:rPr>
              <a:t> 2 (</a:t>
            </a:r>
            <a:r>
              <a:rPr lang="en-US" sz="2800" i="1" dirty="0" err="1" smtClean="0">
                <a:latin typeface="Cambria" panose="02040503050406030204" pitchFamily="18" charset="0"/>
                <a:ea typeface="Cambria" panose="02040503050406030204" pitchFamily="18" charset="0"/>
              </a:rPr>
              <a:t>màu</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xanh</a:t>
            </a:r>
            <a:r>
              <a:rPr lang="en-US" sz="2800" i="1" dirty="0" smtClean="0">
                <a:latin typeface="Cambria" panose="02040503050406030204" pitchFamily="18" charset="0"/>
                <a:ea typeface="Cambria" panose="02040503050406030204" pitchFamily="18" charset="0"/>
              </a:rPr>
              <a:t>)</a:t>
            </a:r>
          </a:p>
          <a:p>
            <a:pPr algn="just" defTabSz="609630"/>
            <a:r>
              <a:rPr lang="en-US" sz="2800" b="1" i="1" dirty="0" err="1" smtClean="0">
                <a:latin typeface="Cambria" panose="02040503050406030204" pitchFamily="18" charset="0"/>
                <a:ea typeface="Cambria" panose="02040503050406030204" pitchFamily="18" charset="0"/>
              </a:rPr>
              <a:t>Luật</a:t>
            </a:r>
            <a:r>
              <a:rPr lang="en-US" sz="2800" b="1" i="1" dirty="0" smtClean="0">
                <a:latin typeface="Cambria" panose="02040503050406030204" pitchFamily="18" charset="0"/>
                <a:ea typeface="Cambria" panose="02040503050406030204" pitchFamily="18" charset="0"/>
              </a:rPr>
              <a:t> </a:t>
            </a:r>
            <a:r>
              <a:rPr lang="en-US" sz="2800" b="1" i="1" dirty="0" err="1" smtClean="0">
                <a:latin typeface="Cambria" panose="02040503050406030204" pitchFamily="18" charset="0"/>
                <a:ea typeface="Cambria" panose="02040503050406030204" pitchFamily="18" charset="0"/>
              </a:rPr>
              <a:t>chơi</a:t>
            </a:r>
            <a:r>
              <a:rPr lang="en-US" sz="2800" b="1" i="1" dirty="0" smtClean="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smtClean="0">
                <a:latin typeface="Cambria" panose="02040503050406030204" pitchFamily="18" charset="0"/>
                <a:ea typeface="Cambria" panose="02040503050406030204" pitchFamily="18" charset="0"/>
              </a:rPr>
              <a:t>Lắng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nghe</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cô</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giáo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đọc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bài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thơ</a:t>
            </a:r>
            <a:r>
              <a:rPr lang="en-US" sz="2800" i="1" dirty="0">
                <a:latin typeface="Cambria" panose="02040503050406030204" pitchFamily="18" charset="0"/>
                <a:ea typeface="Cambria" panose="02040503050406030204" pitchFamily="18" charset="0"/>
              </a:rPr>
              <a:t>.</a:t>
            </a:r>
            <a:endParaRPr lang="en-US" sz="2800" i="1" dirty="0" smtClean="0">
              <a:latin typeface="Cambria" panose="02040503050406030204" pitchFamily="18" charset="0"/>
              <a:ea typeface="Cambria" panose="02040503050406030204" pitchFamily="18" charset="0"/>
            </a:endParaRPr>
          </a:p>
          <a:p>
            <a:pPr marL="1028700" lvl="1" indent="-571500" algn="just" defTabSz="609630">
              <a:buFont typeface="Arial" panose="020B0604020202020204" pitchFamily="34" charset="0"/>
              <a:buChar char="•"/>
            </a:pPr>
            <a:r>
              <a:rPr lang="en-US" sz="2800" i="1" dirty="0" err="1" smtClean="0">
                <a:latin typeface="Cambria" panose="02040503050406030204" pitchFamily="18" charset="0"/>
                <a:ea typeface="Cambria" panose="02040503050406030204" pitchFamily="18" charset="0"/>
              </a:rPr>
              <a:t>Học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sinh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nghe</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bài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thơ</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ghi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nhớ</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đặc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điểm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của</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từng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sự</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vật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được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nhắc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đến</a:t>
            </a:r>
            <a:r>
              <a:rPr lang="en-US" sz="2800" i="1" dirty="0" smtClean="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smtClean="0">
                <a:latin typeface="Cambria" panose="02040503050406030204" pitchFamily="18" charset="0"/>
                <a:ea typeface="Cambria" panose="02040503050406030204" pitchFamily="18" charset="0"/>
              </a:rPr>
              <a:t>Hoàn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thành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phiếu</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nhóm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điền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những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đặc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điểm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tương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ứng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với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sự</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vật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chỗ</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trống</a:t>
            </a:r>
            <a:r>
              <a:rPr lang="en-US" sz="2800" i="1" dirty="0" smtClean="0">
                <a:latin typeface="Cambria" panose="02040503050406030204" pitchFamily="18" charset="0"/>
                <a:ea typeface="Cambria" panose="02040503050406030204" pitchFamily="18" charset="0"/>
              </a:rPr>
              <a:t>.</a:t>
            </a:r>
          </a:p>
        </p:txBody>
      </p:sp>
      <p:sp>
        <p:nvSpPr>
          <p:cNvPr id="14" name="Freeform 8"/>
          <p:cNvSpPr/>
          <p:nvPr/>
        </p:nvSpPr>
        <p:spPr>
          <a:xfrm flipH="1">
            <a:off x="8996208" y="4720286"/>
            <a:ext cx="2351895" cy="2089679"/>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7"/>
            <a:stretch>
              <a:fillRect/>
            </a:stretch>
          </a:blipFill>
        </p:spPr>
      </p:sp>
      <p:sp>
        <p:nvSpPr>
          <p:cNvPr id="16" name="Freeform 7"/>
          <p:cNvSpPr/>
          <p:nvPr/>
        </p:nvSpPr>
        <p:spPr>
          <a:xfrm flipH="1">
            <a:off x="1655309" y="5709774"/>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17" name="Freeform 7"/>
          <p:cNvSpPr/>
          <p:nvPr/>
        </p:nvSpPr>
        <p:spPr>
          <a:xfrm flipH="1">
            <a:off x="6589789"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4" name="TextBox 3"/>
          <p:cNvSpPr txBox="1"/>
          <p:nvPr/>
        </p:nvSpPr>
        <p:spPr>
          <a:xfrm>
            <a:off x="4756556" y="5368695"/>
            <a:ext cx="4035079"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err="1" smtClean="0">
                <a:latin typeface="SVN-Good Dog" panose="02040603050506020204" pitchFamily="18" charset="0"/>
              </a:rPr>
              <a:t>Trò</a:t>
            </a:r>
            <a:r>
              <a:rPr lang="en-US" sz="6000" dirty="0" smtClean="0">
                <a:latin typeface="SVN-Good Dog" panose="02040603050506020204" pitchFamily="18" charset="0"/>
              </a:rPr>
              <a:t> </a:t>
            </a:r>
            <a:r>
              <a:rPr lang="en-US" sz="6000" dirty="0" err="1" smtClean="0">
                <a:latin typeface="SVN-Good Dog" panose="02040603050506020204" pitchFamily="18" charset="0"/>
              </a:rPr>
              <a:t>chơi</a:t>
            </a:r>
            <a:r>
              <a:rPr lang="en-US" sz="6000" dirty="0" smtClean="0">
                <a:latin typeface="SVN-Good Dog" panose="02040603050506020204" pitchFamily="18" charset="0"/>
              </a:rPr>
              <a:t>: </a:t>
            </a:r>
            <a:r>
              <a:rPr lang="en-US" sz="6000" dirty="0" err="1" smtClean="0">
                <a:latin typeface="SVN-Good Dog" panose="02040603050506020204" pitchFamily="18" charset="0"/>
              </a:rPr>
              <a:t>Nối</a:t>
            </a:r>
            <a:r>
              <a:rPr lang="en-US" sz="6000" dirty="0" smtClean="0">
                <a:latin typeface="SVN-Good Dog" panose="02040603050506020204" pitchFamily="18" charset="0"/>
              </a:rPr>
              <a:t> </a:t>
            </a:r>
            <a:r>
              <a:rPr lang="en-US" sz="6000" dirty="0" err="1" smtClean="0">
                <a:latin typeface="SVN-Good Dog" panose="02040603050506020204" pitchFamily="18" charset="0"/>
              </a:rPr>
              <a:t>tiếp</a:t>
            </a:r>
            <a:endParaRPr lang="en-US" sz="6000" dirty="0">
              <a:latin typeface="SVN-Good Dog" panose="02040603050506020204" pitchFamily="18" charset="0"/>
            </a:endParaRPr>
          </a:p>
        </p:txBody>
      </p:sp>
    </p:spTree>
    <p:extLst>
      <p:ext uri="{BB962C8B-B14F-4D97-AF65-F5344CB8AC3E}">
        <p14:creationId xmlns:p14="http://schemas.microsoft.com/office/powerpoint/2010/main" val="254497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7" name="Rounded Rectangle 6"/>
          <p:cNvSpPr/>
          <p:nvPr/>
        </p:nvSpPr>
        <p:spPr>
          <a:xfrm>
            <a:off x="624840" y="310563"/>
            <a:ext cx="10911840" cy="6181678"/>
          </a:xfrm>
          <a:prstGeom prst="roundRect">
            <a:avLst>
              <a:gd name="adj" fmla="val 7052"/>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8976" y="310563"/>
            <a:ext cx="9927704" cy="9694962"/>
          </a:xfrm>
          <a:prstGeom prst="rect">
            <a:avLst/>
          </a:prstGeom>
        </p:spPr>
        <p:txBody>
          <a:bodyPr wrap="square" numCol="2">
            <a:spAutoFit/>
          </a:bodyPr>
          <a:lstStyle/>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Gà trống khoe </a:t>
            </a:r>
            <a:r>
              <a:rPr lang="en-US" sz="28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gáy</a:t>
            </a:r>
            <a:r>
              <a:rPr lang="en-US"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“Ò ó ò ó 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Mèo mun khoe vuốt sắc</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Họ nhà chuột ngồi lo!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trắng khoe ngủ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mùa đông qua nhanh!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Hạt mầm khoe mau lớn</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cuộc đời mãi xanh…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Chó khoe canh nhà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gấu gầu gấu gâu!”</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Lạc đà </a:t>
            </a:r>
            <a:r>
              <a:rPr lang="en-US" sz="28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siêu</a:t>
            </a:r>
            <a:r>
              <a:rPr lang="vi-VN"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chịu </a:t>
            </a:r>
            <a:r>
              <a:rPr lang="vi-VN"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khát</a:t>
            </a:r>
            <a:r>
              <a:rPr lang="en-US"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Đi trong cát rất lâu</a:t>
            </a:r>
            <a:r>
              <a:rPr lang="vi-VN"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smtClean="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smtClean="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smtClean="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smtClean="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2800" i="1" dirty="0">
                <a:latin typeface="Cambria" panose="02040503050406030204" pitchFamily="18" charset="0"/>
                <a:ea typeface="Cambria" panose="02040503050406030204" pitchFamily="18" charset="0"/>
              </a:rPr>
              <a:t>Chuột túi khoe nhảy khỏe</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Hươu cao cổ nhìn xa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Phù thủy khoe bùa chú</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sợ ma!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Còn em biết rửa bát?</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Hay làm toán rất tài?</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Khi đi chợ cùng mẹ</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tính sai?</a:t>
            </a:r>
            <a:endParaRPr lang="en-US" sz="2800" dirty="0">
              <a:latin typeface="Cambria" panose="02040503050406030204" pitchFamily="18" charset="0"/>
              <a:ea typeface="Cambria" panose="02040503050406030204" pitchFamily="18" charset="0"/>
            </a:endParaRPr>
          </a:p>
          <a:p>
            <a:r>
              <a:rPr lang="en-US" sz="2800" i="1" dirty="0" smtClean="0">
                <a:latin typeface="Cambria" panose="02040503050406030204" pitchFamily="18" charset="0"/>
                <a:ea typeface="Cambria" panose="02040503050406030204" pitchFamily="18" charset="0"/>
              </a:rPr>
              <a:t>                      </a:t>
            </a:r>
          </a:p>
          <a:p>
            <a:r>
              <a:rPr lang="en-US" sz="2800" i="1" dirty="0" smtClean="0">
                <a:solidFill>
                  <a:srgbClr val="C00000"/>
                </a:solidFill>
                <a:latin typeface="Cambria" panose="02040503050406030204" pitchFamily="18" charset="0"/>
                <a:ea typeface="Cambria" panose="02040503050406030204" pitchFamily="18" charset="0"/>
              </a:rPr>
              <a:t>          </a:t>
            </a:r>
            <a:r>
              <a:rPr lang="vi-VN" sz="2800" i="1" dirty="0" smtClean="0">
                <a:solidFill>
                  <a:srgbClr val="C00000"/>
                </a:solidFill>
                <a:latin typeface="Cambria" panose="02040503050406030204" pitchFamily="18" charset="0"/>
                <a:ea typeface="Cambria" panose="02040503050406030204" pitchFamily="18" charset="0"/>
              </a:rPr>
              <a:t>Thụy </a:t>
            </a:r>
            <a:r>
              <a:rPr lang="vi-VN" sz="2800" i="1" dirty="0">
                <a:solidFill>
                  <a:srgbClr val="C00000"/>
                </a:solidFill>
                <a:latin typeface="Cambria" panose="02040503050406030204" pitchFamily="18" charset="0"/>
                <a:ea typeface="Cambria" panose="02040503050406030204" pitchFamily="18" charset="0"/>
              </a:rPr>
              <a:t>Anh</a:t>
            </a:r>
            <a:endParaRPr lang="en-US" sz="2800" dirty="0">
              <a:solidFill>
                <a:srgbClr val="C00000"/>
              </a:solidFill>
              <a:latin typeface="Cambria" panose="02040503050406030204" pitchFamily="18" charset="0"/>
              <a:ea typeface="Cambria" panose="02040503050406030204" pitchFamily="18" charset="0"/>
            </a:endParaRPr>
          </a:p>
          <a:p>
            <a:pPr>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6712" y="4949522"/>
            <a:ext cx="2514104" cy="1853282"/>
          </a:xfrm>
          <a:prstGeom prst="rect">
            <a:avLst/>
          </a:prstGeom>
        </p:spPr>
      </p:pic>
      <p:sp>
        <p:nvSpPr>
          <p:cNvPr id="9" name="Rounded Rectangle 8"/>
          <p:cNvSpPr/>
          <p:nvPr/>
        </p:nvSpPr>
        <p:spPr>
          <a:xfrm>
            <a:off x="10698232" y="3855719"/>
            <a:ext cx="1493768" cy="114899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smtClean="0">
                <a:latin typeface="SVN-SAF" panose="02040603050506020204" pitchFamily="18" charset="0"/>
                <a:ea typeface="Cambria" panose="02040503050406030204" pitchFamily="18" charset="0"/>
              </a:rPr>
              <a:t>Lắng</a:t>
            </a:r>
            <a:r>
              <a:rPr lang="en-US" sz="2800" dirty="0" smtClean="0">
                <a:latin typeface="SVN-SAF" panose="02040603050506020204" pitchFamily="18" charset="0"/>
                <a:ea typeface="Cambria" panose="02040503050406030204" pitchFamily="18" charset="0"/>
              </a:rPr>
              <a:t> </a:t>
            </a:r>
            <a:r>
              <a:rPr lang="en-US" sz="2800" dirty="0" err="1" smtClean="0">
                <a:latin typeface="SVN-SAF" panose="02040603050506020204" pitchFamily="18" charset="0"/>
                <a:ea typeface="Cambria" panose="02040503050406030204" pitchFamily="18" charset="0"/>
              </a:rPr>
              <a:t>nghe</a:t>
            </a:r>
            <a:endParaRPr lang="en-US" sz="2800" dirty="0">
              <a:latin typeface="SVN-SAF" panose="02040603050506020204" pitchFamily="18" charset="0"/>
              <a:ea typeface="Cambria" panose="02040503050406030204" pitchFamily="18" charset="0"/>
            </a:endParaRPr>
          </a:p>
        </p:txBody>
      </p:sp>
      <p:sp>
        <p:nvSpPr>
          <p:cNvPr id="10" name="Rounded Rectangle 9"/>
          <p:cNvSpPr/>
          <p:nvPr/>
        </p:nvSpPr>
        <p:spPr>
          <a:xfrm>
            <a:off x="3840480" y="396240"/>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ounded Rectangle 25"/>
          <p:cNvSpPr/>
          <p:nvPr/>
        </p:nvSpPr>
        <p:spPr>
          <a:xfrm>
            <a:off x="3916680" y="1249680"/>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4069080" y="2508837"/>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ounded Rectangle 27"/>
          <p:cNvSpPr/>
          <p:nvPr/>
        </p:nvSpPr>
        <p:spPr>
          <a:xfrm>
            <a:off x="3916680" y="3371754"/>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ounded Rectangle 28"/>
          <p:cNvSpPr/>
          <p:nvPr/>
        </p:nvSpPr>
        <p:spPr>
          <a:xfrm>
            <a:off x="3147060" y="4654198"/>
            <a:ext cx="208026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ounded Rectangle 29"/>
          <p:cNvSpPr/>
          <p:nvPr/>
        </p:nvSpPr>
        <p:spPr>
          <a:xfrm>
            <a:off x="2754630" y="5517115"/>
            <a:ext cx="208026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ounded Rectangle 30"/>
          <p:cNvSpPr/>
          <p:nvPr/>
        </p:nvSpPr>
        <p:spPr>
          <a:xfrm>
            <a:off x="8766810" y="1234440"/>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ounded Rectangle 31"/>
          <p:cNvSpPr/>
          <p:nvPr/>
        </p:nvSpPr>
        <p:spPr>
          <a:xfrm>
            <a:off x="8766810" y="2078521"/>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ounded Rectangle 32"/>
          <p:cNvSpPr/>
          <p:nvPr/>
        </p:nvSpPr>
        <p:spPr>
          <a:xfrm>
            <a:off x="8522970" y="1666328"/>
            <a:ext cx="158115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Rounded Rectangle 33"/>
          <p:cNvSpPr/>
          <p:nvPr/>
        </p:nvSpPr>
        <p:spPr>
          <a:xfrm>
            <a:off x="7747634" y="3371754"/>
            <a:ext cx="1945005"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ounded Rectangle 34"/>
          <p:cNvSpPr/>
          <p:nvPr/>
        </p:nvSpPr>
        <p:spPr>
          <a:xfrm>
            <a:off x="7254241" y="3802188"/>
            <a:ext cx="1283970" cy="4040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945" y="4911020"/>
            <a:ext cx="2987463" cy="2038655"/>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0073" y="4277181"/>
            <a:ext cx="2371927" cy="2418436"/>
          </a:xfrm>
          <a:prstGeom prst="rect">
            <a:avLst/>
          </a:prstGeom>
        </p:spPr>
      </p:pic>
    </p:spTree>
    <p:extLst>
      <p:ext uri="{BB962C8B-B14F-4D97-AF65-F5344CB8AC3E}">
        <p14:creationId xmlns:p14="http://schemas.microsoft.com/office/powerpoint/2010/main" val="9259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push.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reez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breez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breeze.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reez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breez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breez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breez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breez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breez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bree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smtClean="0">
                <a:solidFill>
                  <a:schemeClr val="accent4">
                    <a:lumMod val="60000"/>
                    <a:lumOff val="40000"/>
                  </a:schemeClr>
                </a:solidFill>
                <a:latin typeface="SVN-Prima" panose="02040603050506020204" pitchFamily="18"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smtClean="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rPr>
              <a:t>PHÁ</a:t>
            </a:r>
            <a:endParaRPr kumimoji="0" lang="zh-CN" altLang="en-US" sz="11500" b="0" i="0" u="none" strike="noStrike" kern="1200" cap="none" spc="0" normalizeH="0" baseline="0" noProof="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46277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4" name="Rounded Rectangle 23"/>
          <p:cNvSpPr/>
          <p:nvPr/>
        </p:nvSpPr>
        <p:spPr>
          <a:xfrm>
            <a:off x="243840" y="1036319"/>
            <a:ext cx="11548845" cy="5318761"/>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601702" y="1282998"/>
            <a:ext cx="11117858"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40" name="任意多边形: 形状 42">
            <a:extLst>
              <a:ext uri="{FF2B5EF4-FFF2-40B4-BE49-F238E27FC236}">
                <a16:creationId xmlns:a16="http://schemas.microsoft.com/office/drawing/2014/main" id="{2AC0B3C1-3C32-426A-AAD8-256B4CA87AE3}"/>
              </a:ext>
            </a:extLst>
          </p:cNvPr>
          <p:cNvSpPr/>
          <p:nvPr/>
        </p:nvSpPr>
        <p:spPr>
          <a:xfrm>
            <a:off x="2953764" y="1939722"/>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3348439" y="2097535"/>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任意多边形: 形状 43">
            <a:extLst>
              <a:ext uri="{FF2B5EF4-FFF2-40B4-BE49-F238E27FC236}">
                <a16:creationId xmlns:a16="http://schemas.microsoft.com/office/drawing/2014/main" id="{41A9B5B7-C5A6-418D-9EA8-493214BE9D59}"/>
              </a:ext>
            </a:extLst>
          </p:cNvPr>
          <p:cNvSpPr/>
          <p:nvPr/>
        </p:nvSpPr>
        <p:spPr>
          <a:xfrm>
            <a:off x="3174203" y="4810777"/>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3568878" y="4968590"/>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2400" b="0" i="0"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44" name="任意多边形: 形状 45">
            <a:extLst>
              <a:ext uri="{FF2B5EF4-FFF2-40B4-BE49-F238E27FC236}">
                <a16:creationId xmlns:a16="http://schemas.microsoft.com/office/drawing/2014/main" id="{B08EB7E5-A25D-4055-80FB-2D02B0604E2F}"/>
              </a:ext>
            </a:extLst>
          </p:cNvPr>
          <p:cNvSpPr/>
          <p:nvPr/>
        </p:nvSpPr>
        <p:spPr>
          <a:xfrm flipH="1">
            <a:off x="3731585" y="3207283"/>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5" name="文本框 46">
            <a:extLst>
              <a:ext uri="{FF2B5EF4-FFF2-40B4-BE49-F238E27FC236}">
                <a16:creationId xmlns:a16="http://schemas.microsoft.com/office/drawing/2014/main" id="{8F976ACB-6607-4CBA-AF5E-0361F99F2724}"/>
              </a:ext>
            </a:extLst>
          </p:cNvPr>
          <p:cNvSpPr txBox="1"/>
          <p:nvPr/>
        </p:nvSpPr>
        <p:spPr>
          <a:xfrm>
            <a:off x="4018562" y="3296154"/>
            <a:ext cx="415774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2400" b="0" i="0" u="none" strike="noStrike" kern="1200" cap="none" spc="0" normalizeH="0" baseline="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24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995" y="2325480"/>
            <a:ext cx="2483725" cy="250902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340" y="1712762"/>
            <a:ext cx="1319838" cy="218355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179" y="4261994"/>
            <a:ext cx="1614024" cy="2361517"/>
          </a:xfrm>
          <a:prstGeom prst="rect">
            <a:avLst/>
          </a:prstGeom>
        </p:spPr>
      </p:pic>
    </p:spTree>
    <p:custDataLst>
      <p:tags r:id="rId1"/>
    </p:custDataLst>
    <p:extLst>
      <p:ext uri="{BB962C8B-B14F-4D97-AF65-F5344CB8AC3E}">
        <p14:creationId xmlns:p14="http://schemas.microsoft.com/office/powerpoint/2010/main" val="310150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0-#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1+#ppt_w/2"/>
                                          </p:val>
                                        </p:tav>
                                        <p:tav tm="100000">
                                          <p:val>
                                            <p:strVal val="#ppt_x"/>
                                          </p:val>
                                        </p:tav>
                                      </p:tavLst>
                                    </p:anim>
                                    <p:anim calcmode="lin" valueType="num">
                                      <p:cBhvr additive="base">
                                        <p:cTn id="37" dur="500" fill="hold"/>
                                        <p:tgtEl>
                                          <p:spTgt spid="4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1+#ppt_w/2"/>
                                          </p:val>
                                        </p:tav>
                                        <p:tav tm="100000">
                                          <p:val>
                                            <p:strVal val="#ppt_x"/>
                                          </p:val>
                                        </p:tav>
                                      </p:tavLst>
                                    </p:anim>
                                    <p:anim calcmode="lin" valueType="num">
                                      <p:cBhvr additive="base">
                                        <p:cTn id="4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0-#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additive="base">
                                        <p:cTn id="50" dur="500" fill="hold"/>
                                        <p:tgtEl>
                                          <p:spTgt spid="42"/>
                                        </p:tgtEl>
                                        <p:attrNameLst>
                                          <p:attrName>ppt_x</p:attrName>
                                        </p:attrNameLst>
                                      </p:cBhvr>
                                      <p:tavLst>
                                        <p:tav tm="0">
                                          <p:val>
                                            <p:strVal val="0-#ppt_w/2"/>
                                          </p:val>
                                        </p:tav>
                                        <p:tav tm="100000">
                                          <p:val>
                                            <p:strVal val="#ppt_x"/>
                                          </p:val>
                                        </p:tav>
                                      </p:tavLst>
                                    </p:anim>
                                    <p:anim calcmode="lin" valueType="num">
                                      <p:cBhvr additive="base">
                                        <p:cTn id="51" dur="500" fill="hold"/>
                                        <p:tgtEl>
                                          <p:spTgt spid="4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0-#ppt_w/2"/>
                                          </p:val>
                                        </p:tav>
                                        <p:tav tm="100000">
                                          <p:val>
                                            <p:strVal val="#ppt_x"/>
                                          </p:val>
                                        </p:tav>
                                      </p:tavLst>
                                    </p:anim>
                                    <p:anim calcmode="lin" valueType="num">
                                      <p:cBhvr additive="base">
                                        <p:cTn id="55"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40" grpId="0" animBg="1"/>
      <p:bldP spid="41" grpId="0"/>
      <p:bldP spid="42" grpId="0" animBg="1"/>
      <p:bldP spid="43" grpId="0"/>
      <p:bldP spid="44" grpId="0" animBg="1"/>
      <p:bldP spid="45" grpId="0"/>
    </p:bldLst>
  </p:timing>
  <p:extLst mod="1">
    <p:ext uri="{E180D4A7-C9FB-4DFB-919C-405C955672EB}">
      <p14:showEvtLst xmlns:p14="http://schemas.microsoft.com/office/powerpoint/2010/main">
        <p14:playEvt time="757" objId="3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243840" y="1036319"/>
            <a:ext cx="11548845" cy="5589443"/>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1" name="组合 35">
            <a:extLst>
              <a:ext uri="{FF2B5EF4-FFF2-40B4-BE49-F238E27FC236}">
                <a16:creationId xmlns:a16="http://schemas.microsoft.com/office/drawing/2014/main" id="{C0E30C7F-AC79-41F8-9704-FA9113A4897D}"/>
              </a:ext>
            </a:extLst>
          </p:cNvPr>
          <p:cNvGrpSpPr/>
          <p:nvPr/>
        </p:nvGrpSpPr>
        <p:grpSpPr>
          <a:xfrm>
            <a:off x="223206" y="5321365"/>
            <a:ext cx="1335314" cy="1335314"/>
            <a:chOff x="1814286" y="659355"/>
            <a:chExt cx="1567543" cy="1567543"/>
          </a:xfrm>
          <a:solidFill>
            <a:schemeClr val="accent2">
              <a:lumMod val="20000"/>
              <a:lumOff val="80000"/>
            </a:schemeClr>
          </a:solidFill>
        </p:grpSpPr>
        <p:sp>
          <p:nvSpPr>
            <p:cNvPr id="32" name="椭圆 11">
              <a:extLst>
                <a:ext uri="{FF2B5EF4-FFF2-40B4-BE49-F238E27FC236}">
                  <a16:creationId xmlns:a16="http://schemas.microsoft.com/office/drawing/2014/main" id="{24D56D03-1CDE-46BC-BFC2-308C79304F22}"/>
                </a:ext>
              </a:extLst>
            </p:cNvPr>
            <p:cNvSpPr/>
            <p:nvPr/>
          </p:nvSpPr>
          <p:spPr>
            <a:xfrm>
              <a:off x="1814286" y="659355"/>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3" name="图片 19">
              <a:extLst>
                <a:ext uri="{FF2B5EF4-FFF2-40B4-BE49-F238E27FC236}">
                  <a16:creationId xmlns:a16="http://schemas.microsoft.com/office/drawing/2014/main" id="{01CBDA04-C0D9-402A-9E10-6A5BDE21663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906147" y="782730"/>
              <a:ext cx="1230641" cy="1407875"/>
            </a:xfrm>
            <a:custGeom>
              <a:avLst/>
              <a:gdLst>
                <a:gd name="connsiteX0" fmla="*/ 0 w 2670629"/>
                <a:gd name="connsiteY0" fmla="*/ 0 h 3055246"/>
                <a:gd name="connsiteX1" fmla="*/ 2670629 w 2670629"/>
                <a:gd name="connsiteY1" fmla="*/ 0 h 3055246"/>
                <a:gd name="connsiteX2" fmla="*/ 2670629 w 2670629"/>
                <a:gd name="connsiteY2" fmla="*/ 3055246 h 3055246"/>
                <a:gd name="connsiteX3" fmla="*/ 0 w 2670629"/>
                <a:gd name="connsiteY3" fmla="*/ 3055246 h 3055246"/>
                <a:gd name="connsiteX4" fmla="*/ 0 w 2670629"/>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629" h="3055246">
                  <a:moveTo>
                    <a:pt x="0" y="0"/>
                  </a:moveTo>
                  <a:lnTo>
                    <a:pt x="2670629" y="0"/>
                  </a:lnTo>
                  <a:lnTo>
                    <a:pt x="2670629" y="3055246"/>
                  </a:lnTo>
                  <a:lnTo>
                    <a:pt x="0" y="3055246"/>
                  </a:lnTo>
                  <a:lnTo>
                    <a:pt x="0" y="0"/>
                  </a:lnTo>
                  <a:close/>
                </a:path>
              </a:pathLst>
            </a:custGeom>
            <a:grpFill/>
          </p:spPr>
        </p:pic>
      </p:grpSp>
      <p:sp>
        <p:nvSpPr>
          <p:cNvPr id="40" name="任意多边形: 形状 42">
            <a:extLst>
              <a:ext uri="{FF2B5EF4-FFF2-40B4-BE49-F238E27FC236}">
                <a16:creationId xmlns:a16="http://schemas.microsoft.com/office/drawing/2014/main" id="{2AC0B3C1-3C32-426A-AAD8-256B4CA87AE3}"/>
              </a:ext>
            </a:extLst>
          </p:cNvPr>
          <p:cNvSpPr/>
          <p:nvPr/>
        </p:nvSpPr>
        <p:spPr>
          <a:xfrm>
            <a:off x="1810821" y="5111630"/>
            <a:ext cx="7865120"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2194561" y="5387967"/>
            <a:ext cx="74813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8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8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Cloud 3"/>
          <p:cNvSpPr/>
          <p:nvPr/>
        </p:nvSpPr>
        <p:spPr>
          <a:xfrm>
            <a:off x="712362" y="2590524"/>
            <a:ext cx="2783192"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em</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thành</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công</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Cloud 21"/>
          <p:cNvSpPr/>
          <p:nvPr/>
        </p:nvSpPr>
        <p:spPr>
          <a:xfrm>
            <a:off x="3598565" y="2565741"/>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thể</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hiện</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sự</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tiến</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bộ</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loud 22"/>
          <p:cNvSpPr/>
          <p:nvPr/>
        </p:nvSpPr>
        <p:spPr>
          <a:xfrm>
            <a:off x="6786623" y="2590524"/>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tốt</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giúp</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đỡ</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mọi</a:t>
            </a:r>
            <a:r>
              <a:rPr lang="en-US"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người</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Cloud 23"/>
          <p:cNvSpPr/>
          <p:nvPr/>
        </p:nvSpPr>
        <p:spPr>
          <a:xfrm>
            <a:off x="10003571" y="3014423"/>
            <a:ext cx="1569851" cy="1063567"/>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smtClean="0">
                <a:solidFill>
                  <a:schemeClr val="tx1"/>
                </a:solidFill>
              </a:rPr>
              <a:t>…</a:t>
            </a:r>
            <a:endParaRPr lang="en-US" sz="3600" dirty="0">
              <a:solidFill>
                <a:schemeClr val="tx1"/>
              </a:solidFill>
            </a:endParaRPr>
          </a:p>
        </p:txBody>
      </p:sp>
      <p:sp>
        <p:nvSpPr>
          <p:cNvPr id="25" name="文本框 26">
            <a:extLst>
              <a:ext uri="{FF2B5EF4-FFF2-40B4-BE49-F238E27FC236}">
                <a16:creationId xmlns:a16="http://schemas.microsoft.com/office/drawing/2014/main" id="{A65A5737-EAD4-455B-9FF8-4C8202CE7008}"/>
              </a:ext>
            </a:extLst>
          </p:cNvPr>
          <p:cNvSpPr txBox="1"/>
          <p:nvPr/>
        </p:nvSpPr>
        <p:spPr>
          <a:xfrm>
            <a:off x="712362" y="1892760"/>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0" u="none" strike="noStrike" kern="1200" cap="none" spc="0" normalizeH="0" noProof="0" dirty="0" smtClean="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0" u="none" strike="noStrike" kern="1200" cap="none" spc="0" normalizeH="0" baseline="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3641" y="4408647"/>
            <a:ext cx="2434132" cy="2481860"/>
          </a:xfrm>
          <a:prstGeom prst="rect">
            <a:avLst/>
          </a:prstGeom>
        </p:spPr>
      </p:pic>
      <p:sp>
        <p:nvSpPr>
          <p:cNvPr id="17"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pic>
        <p:nvPicPr>
          <p:cNvPr id="6"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6576" y="4257457"/>
            <a:ext cx="2795424" cy="2815431"/>
          </a:xfrm>
          <a:prstGeom prst="rect">
            <a:avLst/>
          </a:prstGeom>
        </p:spPr>
      </p:pic>
    </p:spTree>
    <p:custDataLst>
      <p:tags r:id="rId1"/>
    </p:custDataLst>
    <p:extLst>
      <p:ext uri="{BB962C8B-B14F-4D97-AF65-F5344CB8AC3E}">
        <p14:creationId xmlns:p14="http://schemas.microsoft.com/office/powerpoint/2010/main" val="67743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 grpId="0" animBg="1"/>
      <p:bldP spid="22" grpId="0" animBg="1"/>
      <p:bldP spid="23" grpId="0" animBg="1"/>
      <p:bldP spid="24" grpId="0" animBg="1"/>
      <p:bldP spid="25" grpId="0"/>
    </p:bldLst>
  </p:timing>
  <p:extLst mod="1">
    <p:ext uri="{E180D4A7-C9FB-4DFB-919C-405C955672EB}">
      <p14:showEvtLst xmlns:p14="http://schemas.microsoft.com/office/powerpoint/2010/main">
        <p14:playEvt time="757" objId="3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3840" y="1036320"/>
            <a:ext cx="11548845" cy="5364480"/>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5" name="文本框 26">
            <a:extLst>
              <a:ext uri="{FF2B5EF4-FFF2-40B4-BE49-F238E27FC236}">
                <a16:creationId xmlns:a16="http://schemas.microsoft.com/office/drawing/2014/main" id="{A65A5737-EAD4-455B-9FF8-4C8202CE7008}"/>
              </a:ext>
            </a:extLst>
          </p:cNvPr>
          <p:cNvSpPr txBox="1"/>
          <p:nvPr/>
        </p:nvSpPr>
        <p:spPr>
          <a:xfrm>
            <a:off x="6899376" y="2047450"/>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3200" b="0" i="0" u="none" strike="noStrike" kern="1200" cap="none" spc="0" normalizeH="0" noProof="0" dirty="0" smtClean="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组合 36">
            <a:extLst>
              <a:ext uri="{FF2B5EF4-FFF2-40B4-BE49-F238E27FC236}">
                <a16:creationId xmlns:a16="http://schemas.microsoft.com/office/drawing/2014/main" id="{D45E6B0E-6A3D-4B0F-BEAC-1C8A5BD3D60D}"/>
              </a:ext>
            </a:extLst>
          </p:cNvPr>
          <p:cNvGrpSpPr/>
          <p:nvPr/>
        </p:nvGrpSpPr>
        <p:grpSpPr>
          <a:xfrm>
            <a:off x="783046" y="2323608"/>
            <a:ext cx="1335314" cy="1403440"/>
            <a:chOff x="9502081" y="2645228"/>
            <a:chExt cx="1567543" cy="1647517"/>
          </a:xfrm>
          <a:solidFill>
            <a:schemeClr val="accent4">
              <a:lumMod val="20000"/>
              <a:lumOff val="80000"/>
            </a:schemeClr>
          </a:solidFill>
        </p:grpSpPr>
        <p:sp>
          <p:nvSpPr>
            <p:cNvPr id="17" name="椭圆 22">
              <a:extLst>
                <a:ext uri="{FF2B5EF4-FFF2-40B4-BE49-F238E27FC236}">
                  <a16:creationId xmlns:a16="http://schemas.microsoft.com/office/drawing/2014/main" id="{5BF7B592-FE59-48A1-B607-CF2F293109B8}"/>
                </a:ext>
              </a:extLst>
            </p:cNvPr>
            <p:cNvSpPr/>
            <p:nvPr/>
          </p:nvSpPr>
          <p:spPr>
            <a:xfrm>
              <a:off x="9502081" y="264522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20">
              <a:extLst>
                <a:ext uri="{FF2B5EF4-FFF2-40B4-BE49-F238E27FC236}">
                  <a16:creationId xmlns:a16="http://schemas.microsoft.com/office/drawing/2014/main" id="{719CDD46-8D83-4651-8590-BBC1C18DBA9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651242" y="2689675"/>
              <a:ext cx="1256952" cy="1603070"/>
            </a:xfrm>
            <a:custGeom>
              <a:avLst/>
              <a:gdLst>
                <a:gd name="connsiteX0" fmla="*/ 0 w 2520783"/>
                <a:gd name="connsiteY0" fmla="*/ 0 h 3214914"/>
                <a:gd name="connsiteX1" fmla="*/ 2520783 w 2520783"/>
                <a:gd name="connsiteY1" fmla="*/ 0 h 3214914"/>
                <a:gd name="connsiteX2" fmla="*/ 2520783 w 2520783"/>
                <a:gd name="connsiteY2" fmla="*/ 3214914 h 3214914"/>
                <a:gd name="connsiteX3" fmla="*/ 0 w 2520783"/>
                <a:gd name="connsiteY3" fmla="*/ 3214914 h 3214914"/>
                <a:gd name="connsiteX4" fmla="*/ 0 w 2520783"/>
                <a:gd name="connsiteY4" fmla="*/ 0 h 321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783" h="3214914">
                  <a:moveTo>
                    <a:pt x="0" y="0"/>
                  </a:moveTo>
                  <a:lnTo>
                    <a:pt x="2520783" y="0"/>
                  </a:lnTo>
                  <a:lnTo>
                    <a:pt x="2520783" y="3214914"/>
                  </a:lnTo>
                  <a:lnTo>
                    <a:pt x="0" y="3214914"/>
                  </a:lnTo>
                  <a:lnTo>
                    <a:pt x="0" y="0"/>
                  </a:lnTo>
                  <a:close/>
                </a:path>
              </a:pathLst>
            </a:custGeom>
            <a:grpFill/>
          </p:spPr>
        </p:pic>
      </p:grpSp>
      <p:sp>
        <p:nvSpPr>
          <p:cNvPr id="19" name="任意多边形: 形状 45">
            <a:extLst>
              <a:ext uri="{FF2B5EF4-FFF2-40B4-BE49-F238E27FC236}">
                <a16:creationId xmlns:a16="http://schemas.microsoft.com/office/drawing/2014/main" id="{B08EB7E5-A25D-4055-80FB-2D02B0604E2F}"/>
              </a:ext>
            </a:extLst>
          </p:cNvPr>
          <p:cNvSpPr/>
          <p:nvPr/>
        </p:nvSpPr>
        <p:spPr>
          <a:xfrm>
            <a:off x="2232982" y="2103649"/>
            <a:ext cx="4462050" cy="2062103"/>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0" name="文本框 46">
            <a:extLst>
              <a:ext uri="{FF2B5EF4-FFF2-40B4-BE49-F238E27FC236}">
                <a16:creationId xmlns:a16="http://schemas.microsoft.com/office/drawing/2014/main" id="{8F976ACB-6607-4CBA-AF5E-0361F99F2724}"/>
              </a:ext>
            </a:extLst>
          </p:cNvPr>
          <p:cNvSpPr txBox="1"/>
          <p:nvPr/>
        </p:nvSpPr>
        <p:spPr>
          <a:xfrm>
            <a:off x="2487308" y="2106390"/>
            <a:ext cx="4157742"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3200" i="0" u="none" strike="noStrike" kern="1200" cap="none" spc="0" normalizeH="0" baseline="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baseline="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3200" i="0" u="none" strike="noStrike" kern="1200" cap="none" spc="0" normalizeH="0" noProof="0" dirty="0" smtClean="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6208556" y="2489092"/>
            <a:ext cx="6040755" cy="3679046"/>
          </a:xfrm>
          <a:prstGeom prst="rect">
            <a:avLst/>
          </a:prstGeom>
        </p:spPr>
      </p:pic>
      <p:sp>
        <p:nvSpPr>
          <p:cNvPr id="13" name="TextBox 12"/>
          <p:cNvSpPr txBox="1"/>
          <p:nvPr/>
        </p:nvSpPr>
        <p:spPr>
          <a:xfrm>
            <a:off x="1259420" y="5152475"/>
            <a:ext cx="4836580"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smtClean="0">
                <a:solidFill>
                  <a:schemeClr val="tx1"/>
                </a:solidFill>
                <a:latin typeface="SVN-Good Dog" panose="02040603050506020204" pitchFamily="18" charset="0"/>
              </a:rPr>
              <a:t>LÀM VIỆC NHÓM ĐÔI</a:t>
            </a:r>
            <a:endParaRPr lang="en-US" sz="6000" dirty="0">
              <a:solidFill>
                <a:schemeClr val="tx1"/>
              </a:solidFill>
              <a:latin typeface="SVN-Good Dog" panose="02040603050506020204" pitchFamily="18" charset="0"/>
            </a:endParaRPr>
          </a:p>
        </p:txBody>
      </p:sp>
    </p:spTree>
    <p:custDataLst>
      <p:tags r:id="rId1"/>
    </p:custDataLst>
    <p:extLst>
      <p:ext uri="{BB962C8B-B14F-4D97-AF65-F5344CB8AC3E}">
        <p14:creationId xmlns:p14="http://schemas.microsoft.com/office/powerpoint/2010/main" val="124079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animBg="1"/>
      <p:bldP spid="20" grpId="0"/>
      <p:bldP spid="13" grpId="0" animBg="1"/>
    </p:bldLst>
  </p:timing>
  <p:extLst mod="1">
    <p:ext uri="{E180D4A7-C9FB-4DFB-919C-405C955672EB}">
      <p14:showEvtLst xmlns:p14="http://schemas.microsoft.com/office/powerpoint/2010/main">
        <p14:playEvt time="757" objId="3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9EDCAC-5CB8-4269-91CC-775C0A891C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r="5562"/>
          <a:stretch/>
        </p:blipFill>
        <p:spPr>
          <a:xfrm>
            <a:off x="0" y="0"/>
            <a:ext cx="12192000" cy="7454096"/>
          </a:xfrm>
          <a:prstGeom prst="rect">
            <a:avLst/>
          </a:prstGeom>
        </p:spPr>
      </p:pic>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4" name="组合 37">
            <a:extLst>
              <a:ext uri="{FF2B5EF4-FFF2-40B4-BE49-F238E27FC236}">
                <a16:creationId xmlns:a16="http://schemas.microsoft.com/office/drawing/2014/main" id="{48886300-3E98-48CA-B834-4A7530633B8B}"/>
              </a:ext>
            </a:extLst>
          </p:cNvPr>
          <p:cNvGrpSpPr/>
          <p:nvPr/>
        </p:nvGrpSpPr>
        <p:grpSpPr>
          <a:xfrm>
            <a:off x="818210" y="2733395"/>
            <a:ext cx="1608583" cy="1675620"/>
            <a:chOff x="1814286" y="4097698"/>
            <a:chExt cx="1567543" cy="1685220"/>
          </a:xfrm>
          <a:solidFill>
            <a:schemeClr val="accent6">
              <a:lumMod val="40000"/>
              <a:lumOff val="60000"/>
            </a:schemeClr>
          </a:solidFill>
        </p:grpSpPr>
        <p:sp>
          <p:nvSpPr>
            <p:cNvPr id="35" name="椭圆 21">
              <a:extLst>
                <a:ext uri="{FF2B5EF4-FFF2-40B4-BE49-F238E27FC236}">
                  <a16:creationId xmlns:a16="http://schemas.microsoft.com/office/drawing/2014/main" id="{728CE129-CF0B-4330-887A-A41F489FB5C2}"/>
                </a:ext>
              </a:extLst>
            </p:cNvPr>
            <p:cNvSpPr/>
            <p:nvPr/>
          </p:nvSpPr>
          <p:spPr>
            <a:xfrm>
              <a:off x="1814286" y="409769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6" name="图片 18">
              <a:extLst>
                <a:ext uri="{FF2B5EF4-FFF2-40B4-BE49-F238E27FC236}">
                  <a16:creationId xmlns:a16="http://schemas.microsoft.com/office/drawing/2014/main" id="{B1D35F82-2E6A-40A3-8A7E-72EBD9DF3B8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969581" y="4173576"/>
              <a:ext cx="1256952" cy="1609342"/>
            </a:xfrm>
            <a:custGeom>
              <a:avLst/>
              <a:gdLst>
                <a:gd name="connsiteX0" fmla="*/ 0 w 2386253"/>
                <a:gd name="connsiteY0" fmla="*/ 0 h 3055246"/>
                <a:gd name="connsiteX1" fmla="*/ 2386253 w 2386253"/>
                <a:gd name="connsiteY1" fmla="*/ 0 h 3055246"/>
                <a:gd name="connsiteX2" fmla="*/ 2386253 w 2386253"/>
                <a:gd name="connsiteY2" fmla="*/ 3055246 h 3055246"/>
                <a:gd name="connsiteX3" fmla="*/ 0 w 2386253"/>
                <a:gd name="connsiteY3" fmla="*/ 3055246 h 3055246"/>
                <a:gd name="connsiteX4" fmla="*/ 0 w 2386253"/>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253" h="3055246">
                  <a:moveTo>
                    <a:pt x="0" y="0"/>
                  </a:moveTo>
                  <a:lnTo>
                    <a:pt x="2386253" y="0"/>
                  </a:lnTo>
                  <a:lnTo>
                    <a:pt x="2386253" y="3055246"/>
                  </a:lnTo>
                  <a:lnTo>
                    <a:pt x="0" y="3055246"/>
                  </a:lnTo>
                  <a:lnTo>
                    <a:pt x="0" y="0"/>
                  </a:lnTo>
                  <a:close/>
                </a:path>
              </a:pathLst>
            </a:custGeom>
            <a:grpFill/>
          </p:spPr>
        </p:pic>
      </p:grpSp>
      <p:sp>
        <p:nvSpPr>
          <p:cNvPr id="42" name="任意多边形: 形状 43">
            <a:extLst>
              <a:ext uri="{FF2B5EF4-FFF2-40B4-BE49-F238E27FC236}">
                <a16:creationId xmlns:a16="http://schemas.microsoft.com/office/drawing/2014/main" id="{41A9B5B7-C5A6-418D-9EA8-493214BE9D59}"/>
              </a:ext>
            </a:extLst>
          </p:cNvPr>
          <p:cNvSpPr/>
          <p:nvPr/>
        </p:nvSpPr>
        <p:spPr>
          <a:xfrm>
            <a:off x="2548013" y="2809907"/>
            <a:ext cx="4895231" cy="1858187"/>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2942688" y="2967721"/>
            <a:ext cx="437933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3200" b="0" i="0"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6292" y="2534855"/>
            <a:ext cx="4338053" cy="4423113"/>
          </a:xfrm>
          <a:prstGeom prst="rect">
            <a:avLst/>
          </a:prstGeom>
        </p:spPr>
      </p:pic>
      <p:sp>
        <p:nvSpPr>
          <p:cNvPr id="11" name="文本框 2">
            <a:extLst>
              <a:ext uri="{FF2B5EF4-FFF2-40B4-BE49-F238E27FC236}">
                <a16:creationId xmlns:a16="http://schemas.microsoft.com/office/drawing/2014/main" id="{1FF5FE5D-221E-43C3-9C39-48FAFF9BEA44}"/>
              </a:ext>
            </a:extLst>
          </p:cNvPr>
          <p:cNvSpPr txBox="1"/>
          <p:nvPr/>
        </p:nvSpPr>
        <p:spPr>
          <a:xfrm>
            <a:off x="597435" y="131680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Tree>
    <p:custDataLst>
      <p:tags r:id="rId1"/>
    </p:custDataLst>
    <p:extLst>
      <p:ext uri="{BB962C8B-B14F-4D97-AF65-F5344CB8AC3E}">
        <p14:creationId xmlns:p14="http://schemas.microsoft.com/office/powerpoint/2010/main" val="110611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extLst mod="1">
    <p:ext uri="{E180D4A7-C9FB-4DFB-919C-405C955672EB}">
      <p14:showEvtLst xmlns:p14="http://schemas.microsoft.com/office/powerpoint/2010/main">
        <p14:playEvt time="757" objId="3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8|0.5|0.5|0.5|0.5|0.5"/>
</p:tagLst>
</file>

<file path=ppt/tags/tag2.xml><?xml version="1.0" encoding="utf-8"?>
<p:tagLst xmlns:a="http://schemas.openxmlformats.org/drawingml/2006/main" xmlns:r="http://schemas.openxmlformats.org/officeDocument/2006/relationships" xmlns:p="http://schemas.openxmlformats.org/presentationml/2006/main">
  <p:tag name="TIMING" val="|0.8|0.5|0.5|0.5|0.5|0.5"/>
</p:tagLst>
</file>

<file path=ppt/tags/tag3.xml><?xml version="1.0" encoding="utf-8"?>
<p:tagLst xmlns:a="http://schemas.openxmlformats.org/drawingml/2006/main" xmlns:r="http://schemas.openxmlformats.org/officeDocument/2006/relationships" xmlns:p="http://schemas.openxmlformats.org/presentationml/2006/main">
  <p:tag name="TIMING" val="|0.8|0.5|0.5|0.5|0.5|0.5"/>
</p:tagLst>
</file>

<file path=ppt/tags/tag4.xml><?xml version="1.0" encoding="utf-8"?>
<p:tagLst xmlns:a="http://schemas.openxmlformats.org/drawingml/2006/main" xmlns:r="http://schemas.openxmlformats.org/officeDocument/2006/relationships" xmlns:p="http://schemas.openxmlformats.org/presentationml/2006/main">
  <p:tag name="TIMING" val="|0.8|0.5|0.5|0.5|0.5|0.5"/>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0.5|0.5|0.5|0.5|0.5"/>
</p:tagLst>
</file>

<file path=ppt/tags/tag7.xml><?xml version="1.0" encoding="utf-8"?>
<p:tagLst xmlns:a="http://schemas.openxmlformats.org/drawingml/2006/main" xmlns:r="http://schemas.openxmlformats.org/officeDocument/2006/relationships" xmlns:p="http://schemas.openxmlformats.org/presentationml/2006/main">
  <p:tag name="TIMING" val="|0.8|0.5|0.5|0.5|0.5|0.5"/>
</p:tagLst>
</file>

<file path=ppt/tags/tag8.xml><?xml version="1.0" encoding="utf-8"?>
<p:tagLst xmlns:a="http://schemas.openxmlformats.org/drawingml/2006/main" xmlns:r="http://schemas.openxmlformats.org/officeDocument/2006/relationships" xmlns:p="http://schemas.openxmlformats.org/presentationml/2006/main">
  <p:tag name="TIMING" val="|0.8|0.5|0.5|0.5|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bmeybk4">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A918236E-D406-4415-90FB-54BE9952E920}"/>
</file>

<file path=customXml/itemProps2.xml><?xml version="1.0" encoding="utf-8"?>
<ds:datastoreItem xmlns:ds="http://schemas.openxmlformats.org/officeDocument/2006/customXml" ds:itemID="{96DA836C-8024-495D-86A2-4DE09F877019}"/>
</file>

<file path=customXml/itemProps3.xml><?xml version="1.0" encoding="utf-8"?>
<ds:datastoreItem xmlns:ds="http://schemas.openxmlformats.org/officeDocument/2006/customXml" ds:itemID="{BBD2A4BE-6AC7-423B-8DAC-36AA294F3BD0}"/>
</file>

<file path=docProps/app.xml><?xml version="1.0" encoding="utf-8"?>
<Properties xmlns="http://schemas.openxmlformats.org/officeDocument/2006/extended-properties" xmlns:vt="http://schemas.openxmlformats.org/officeDocument/2006/docPropsVTypes">
  <TotalTime>321</TotalTime>
  <Words>694</Words>
  <Application>Microsoft Office PowerPoint</Application>
  <PresentationFormat>Widescreen</PresentationFormat>
  <Paragraphs>117</Paragraphs>
  <Slides>17</Slides>
  <Notes>0</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17</vt:i4>
      </vt:variant>
    </vt:vector>
  </HeadingPairs>
  <TitlesOfParts>
    <vt:vector size="44" baseType="lpstr">
      <vt:lpstr>字魂110号-武林江湖体</vt:lpstr>
      <vt:lpstr>Arial</vt:lpstr>
      <vt:lpstr>#9Slide05 SVNMonday</vt:lpstr>
      <vt:lpstr>#9Slide07 IcielCadena</vt:lpstr>
      <vt:lpstr>SVN-Newton</vt:lpstr>
      <vt:lpstr>思源黑体 CN Bold</vt:lpstr>
      <vt:lpstr>Calibri</vt:lpstr>
      <vt:lpstr>方正卡通简体</vt:lpstr>
      <vt:lpstr>SVN-SAF</vt:lpstr>
      <vt:lpstr>Open Sans</vt:lpstr>
      <vt:lpstr>微软雅黑</vt:lpstr>
      <vt:lpstr>字魂46号-喵喵体</vt:lpstr>
      <vt:lpstr>等线</vt:lpstr>
      <vt:lpstr>Cambria</vt:lpstr>
      <vt:lpstr>SVN-Prima</vt:lpstr>
      <vt:lpstr>Calibri Light</vt:lpstr>
      <vt:lpstr>#9Slide07 HoneyCream</vt:lpstr>
      <vt:lpstr>思源黑体 CN Regular</vt:lpstr>
      <vt:lpstr>Times New Roman</vt:lpstr>
      <vt:lpstr>SVN-Good Dog</vt:lpstr>
      <vt:lpstr>Office Theme</vt:lpstr>
      <vt:lpstr>Office 主题​​</vt:lpstr>
      <vt:lpstr>1_Office 主题</vt:lpstr>
      <vt:lpstr>1_Office Theme</vt:lpstr>
      <vt:lpstr>Office 主题</vt:lpstr>
      <vt:lpstr>1_Office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Laptop T&amp;T</cp:lastModifiedBy>
  <cp:revision>2</cp:revision>
  <dcterms:created xsi:type="dcterms:W3CDTF">2023-07-30T08:34:00Z</dcterms:created>
  <dcterms:modified xsi:type="dcterms:W3CDTF">2023-08-07T16:45:03Z</dcterms:modified>
  <cp:version>MNT37</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