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</p:sldMasterIdLst>
  <p:sldIdLst>
    <p:sldId id="386" r:id="rId4"/>
    <p:sldId id="342" r:id="rId5"/>
    <p:sldId id="388" r:id="rId6"/>
    <p:sldId id="343" r:id="rId7"/>
    <p:sldId id="397" r:id="rId8"/>
    <p:sldId id="394" r:id="rId9"/>
    <p:sldId id="396" r:id="rId10"/>
    <p:sldId id="400" r:id="rId11"/>
    <p:sldId id="409" r:id="rId12"/>
    <p:sldId id="410" r:id="rId13"/>
    <p:sldId id="411" r:id="rId14"/>
    <p:sldId id="401" r:id="rId15"/>
    <p:sldId id="408" r:id="rId16"/>
    <p:sldId id="402" r:id="rId17"/>
    <p:sldId id="403" r:id="rId18"/>
    <p:sldId id="404" r:id="rId19"/>
    <p:sldId id="412" r:id="rId20"/>
    <p:sldId id="405" r:id="rId21"/>
    <p:sldId id="406" r:id="rId22"/>
    <p:sldId id="407" r:id="rId23"/>
    <p:sldId id="414" r:id="rId24"/>
    <p:sldId id="417" r:id="rId25"/>
    <p:sldId id="418" r:id="rId26"/>
    <p:sldId id="419" r:id="rId27"/>
    <p:sldId id="420" r:id="rId28"/>
    <p:sldId id="415" r:id="rId29"/>
    <p:sldId id="395" r:id="rId30"/>
    <p:sldId id="416" r:id="rId31"/>
    <p:sldId id="393" r:id="rId32"/>
    <p:sldId id="256" r:id="rId33"/>
  </p:sldIdLst>
  <p:sldSz cx="12192000" cy="6858000"/>
  <p:notesSz cx="6858000" cy="9144000"/>
  <p:embeddedFontLst>
    <p:embeddedFont>
      <p:font typeface="#9Slide07 HoneyCream" pitchFamily="2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SVN-Ready" panose="02040603050506020204" pitchFamily="18" charset="0"/>
      <p:regular r:id="rId37"/>
    </p:embeddedFont>
    <p:embeddedFont>
      <p:font typeface="SVN-Newton" panose="02040603050506020204" pitchFamily="18" charset="0"/>
      <p:regular r:id="rId38"/>
    </p:embeddedFont>
    <p:embeddedFont>
      <p:font typeface="Vogue-ExtraBold" panose="020B0500000000000000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微软雅黑" panose="020B0503020204020204" pitchFamily="34" charset="-122"/>
      <p:regular r:id="rId44"/>
      <p:bold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DDE4"/>
    <a:srgbClr val="DF5668"/>
    <a:srgbClr val="2790D9"/>
    <a:srgbClr val="E1F7FB"/>
    <a:srgbClr val="99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customXml" Target="../customXml/item3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FFBF-CCA3-D065-2F24-0A1D40F40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E522D-52AF-B390-44F4-9F6767BC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639FD-161D-1D39-FEDF-E36CE8EF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FC299-497F-D285-1CA3-AD163A3B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867D-B7A4-CE0B-63CA-87E6C5CC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5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24F7-E2D3-E7C8-1B24-8F77C0C3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FCAC6-EBFC-A114-B1D5-7412CDD6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30EE-3D6F-D5A0-68E9-8376DBD1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B3C0-BF71-0497-3051-13941E3A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F2AC-FFF6-4238-D236-A61B8AF3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8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6BDB7-6E62-6A96-8A21-679B63B0A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6B181-1C46-9BC8-9C7B-49D28BA01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1562-E76C-2931-36ED-B0C99204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B85C7-5061-E1E2-C224-A6C63422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516B0-3541-7A6A-A55C-67EEFB51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0974501-5C2E-160B-0E13-F64E404D22A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E0C4A8-CAEF-AC04-B092-C11E1C726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9B87C1-0EC7-171F-99C8-82D79D4CC12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45518B-41E4-10C7-0928-8FB00FF64C53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DFB5E5-26E7-7DBE-B973-E6598D973F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30727D-900E-F3DD-C301-E05237DCA2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83CA-F106-40F9-8E36-E4CC9737B0A3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96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732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78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872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95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89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54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B31-17F3-79B5-7F31-3408B4A4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CA08-46FA-E27D-0B96-4327D91F9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E714-84A0-BC89-DBF0-6FDD46A1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3535-D525-5B35-844B-33A0E869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D58A-285D-A4A1-E1E9-BBBCDF4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71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9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95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173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70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8586-9124-46C5-ABC6-6EA51DB7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0837-0011-E09F-BB76-93887ECAA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88A5-88D6-BE26-FCFE-FAF708FA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873F0-AC7F-12A4-51C5-6C5656AF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2D7C-C20F-A0F7-75FB-0FA41DD7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4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35C5-E2C6-1CA6-AE35-7AA23253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E5715-268B-B198-3630-9DA9F60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4E4B2-283B-9D04-FFFA-4012C2843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7822E-8B76-FD82-5693-CA1ABFD6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D5EBF-9BEB-060E-86AA-B9FE1DBC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9023-775C-81BC-7672-3CC82C8F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6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8A5B-484B-B23D-58AC-1A2604CA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8182C-1BAB-B579-2D65-D240D9F8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4340A-B7A1-DBA4-7940-7ABF355D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96D67-D362-746F-1BE6-E6E8EC85A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7CFB-2A4B-69A4-BD24-92F435F0E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28C1-8609-58A0-72D3-C939BF8B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AC527-8D30-D273-168A-E5C658F8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8BEA9-D895-E9E7-7AC3-ECA52AA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9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B840-5A28-1BFD-43A7-A9857DA9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9E3C-631F-FF37-7B5F-86371F5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6B4ED-8B10-E8A1-97CF-BD43933B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DE23F-289C-3E29-4EA8-564934C1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32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2D888-DB75-291F-CDAA-B82FBC9B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748AE-83FA-34BD-9766-993D1DC0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63396-3719-5072-BFA4-289FCD92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2D72-8F4F-6C51-FB32-35A7447B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0316D-11A6-1142-C339-7E3E3828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37151-FBCF-88AF-BEBC-6E81612CC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30CD-6535-0FAE-3E11-5D6C45C5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31354-1572-2A68-5F71-B5D3519E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7FE9-7342-83D0-DFFF-4E2E0088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87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EDCB-AD1B-89DE-C3DD-511CDB8A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10958-92ED-E3A1-477C-581F666A1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2BF1E-4F07-20C8-60AD-14A346483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905E0-14AD-AAEB-30CE-78617BB6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CF8FD-880F-3099-1BF9-D7AF4845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F34F0-67C6-0549-BB69-7D9CBACD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21F86-9CFC-8D93-B481-D321617C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17DF-D1E3-25A7-1EA4-E136A8821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2EC3-DB25-75C9-FB47-6710CBA67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8408-AD4C-4D0E-9D55-1B9F7ED5C307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E621-ACCF-0594-CB9F-9B1A91DFF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DB8E1-8A14-4231-308D-150E2FA0E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7364164-78B1-479D-D6CD-26411C58AC63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853CF8-3F5A-391D-384D-ADD4392F83F2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595F3-20AC-ADEC-E00E-9A671A5393B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FB57E-E599-A082-C7E7-A90B04F528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4E8F9-F1B3-76DC-1EFF-A497BE2AD4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0CDA8B-FC22-7B0E-7AFE-7312F40621A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FCCB327-13BE-F1CB-9580-05B915306B32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6CCDB88-70D5-8155-17AB-992FCC5B9253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4CFF67-1B6F-3B26-98F6-7785ABF8191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C9FCC9-16F6-5C4C-07EB-743ABD080BE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83CA-F106-40F9-8E36-E4CC9737B0A3}" type="datetimeFigureOut">
              <a:rPr lang="zh-CN" altLang="en-US" smtClean="0"/>
              <a:t>2023/8/7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C60F6C8-F683-D736-194C-D436BDF31A4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3C97F8-1BB8-E4EB-8A09-644DDC362BC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04207-D2ED-5746-4AA3-FCF4BE16A1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9EDD0-AB5F-604F-3C45-DFF5A848A9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FC44F-C303-DAFB-527F-832AB418E0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7B3E6-B84C-8CC0-E668-74A6E66FE6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4631808-3117-15BC-2DCC-1CF748C558D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052688E-18D3-CA1A-A179-968E4D65647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524FF5-22CC-5381-183D-9B123FD43C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641FF3-106F-C431-81A8-A48CE1348C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1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7782"/>
          <a:stretch/>
        </p:blipFill>
        <p:spPr>
          <a:xfrm>
            <a:off x="915750" y="1650298"/>
            <a:ext cx="10787623" cy="4066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11E436-1C22-642B-9906-AF500A22A0B8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bay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216825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919654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904606" y="2874430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655522" y="208338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Bay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hơi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AC521-ADA1-ADDA-BFD7-CA449C1E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2" b="21058"/>
          <a:stretch/>
        </p:blipFill>
        <p:spPr>
          <a:xfrm>
            <a:off x="2748640" y="3296563"/>
            <a:ext cx="6694719" cy="32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9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5942BD-2ED8-20A7-DB94-020308E9F71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478082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8180911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4165863" y="2802076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916779" y="2011029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Ngưng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tụ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09C7F-104C-FDF6-75E3-7CE23A18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8" b="18307"/>
          <a:stretch/>
        </p:blipFill>
        <p:spPr>
          <a:xfrm>
            <a:off x="1890750" y="3239180"/>
            <a:ext cx="8410500" cy="3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0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2FF11A-20FB-C34E-A41E-F17A372D1B2A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8985744-93DB-58E5-53CD-92AB27CDF4B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0274D8-8411-0B9A-9699-1F63019E0A0F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1. Quan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ghi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chép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khay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7725A-AACD-F6E2-0D85-CCF15E75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688037"/>
            <a:ext cx="5662284" cy="2856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14FCD-03E7-F19E-7C8C-48CFCAD4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0" y="2744578"/>
            <a:ext cx="618188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3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8931756" y="732440"/>
            <a:ext cx="3139952" cy="2247074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2a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9025697" y="3677267"/>
            <a:ext cx="2945655" cy="2345394"/>
            <a:chOff x="1332806" y="631767"/>
            <a:chExt cx="10346937" cy="118046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10324404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355336" y="692304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2b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71884-AEF8-A091-04DF-FE9A859D2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1348" b="55381"/>
          <a:stretch/>
        </p:blipFill>
        <p:spPr>
          <a:xfrm>
            <a:off x="220647" y="732440"/>
            <a:ext cx="8666543" cy="2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B8B69-202A-DFF5-4BDD-096287F3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4453" r="871" b="10928"/>
          <a:stretch/>
        </p:blipFill>
        <p:spPr>
          <a:xfrm>
            <a:off x="220646" y="3797544"/>
            <a:ext cx="8666543" cy="20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43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D7A19F-D95B-D26B-5AFD-98BACA6FDE56}"/>
              </a:ext>
            </a:extLst>
          </p:cNvPr>
          <p:cNvGrpSpPr/>
          <p:nvPr/>
        </p:nvGrpSpPr>
        <p:grpSpPr>
          <a:xfrm>
            <a:off x="2150225" y="568388"/>
            <a:ext cx="8523317" cy="921065"/>
            <a:chOff x="1086196" y="468636"/>
            <a:chExt cx="8523317" cy="9210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D387DE1-B3FA-87BB-6736-400A8DDF1AE8}"/>
                </a:ext>
              </a:extLst>
            </p:cNvPr>
            <p:cNvSpPr/>
            <p:nvPr/>
          </p:nvSpPr>
          <p:spPr>
            <a:xfrm>
              <a:off x="1799704" y="468636"/>
              <a:ext cx="7096299" cy="92106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309813-CD4D-EE35-688F-0C80F9378FEB}"/>
                </a:ext>
              </a:extLst>
            </p:cNvPr>
            <p:cNvSpPr txBox="1"/>
            <p:nvPr/>
          </p:nvSpPr>
          <p:spPr>
            <a:xfrm>
              <a:off x="1086196" y="575226"/>
              <a:ext cx="85233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2. Thực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hành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số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AECEC0-979C-66BA-F871-2B36677ADFE8}"/>
              </a:ext>
            </a:extLst>
          </p:cNvPr>
          <p:cNvSpPr txBox="1"/>
          <p:nvPr/>
        </p:nvSpPr>
        <p:spPr>
          <a:xfrm>
            <a:off x="403168" y="1596043"/>
            <a:ext cx="85233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 bị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cốc, đĩa, nước nóng, găng tay vải.</a:t>
            </a:r>
          </a:p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Đeo găng tay.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Rót nước nóng vào cốc (Hình 3a), quan sát và ghi chép hiện tượng xảy ra.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Úp đĩa vào cốc nước nóng khoảng một phút rồi nhấc đĩa lên (Hình 3b). Quan sát và ghi chép hiện tượng xảy ra ở mặt trong của đĩa.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36DBC-716E-CBF8-7AF9-F3F7520C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35" y="1746338"/>
            <a:ext cx="2464825" cy="44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9480C-14B1-65E9-9248-376D0615DE73}"/>
              </a:ext>
            </a:extLst>
          </p:cNvPr>
          <p:cNvSpPr txBox="1"/>
          <p:nvPr/>
        </p:nvSpPr>
        <p:spPr>
          <a:xfrm>
            <a:off x="602674" y="648392"/>
            <a:ext cx="1140090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tương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Cho biết nước có thể tồn tại ở thể nào.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Chỉ ra sự chuyển thể của nước đã xảy ra trong mỗi hình.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7DCE7-8070-FB2E-B981-E485000C6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1071717" y="2683254"/>
            <a:ext cx="4733997" cy="3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0B902-BFE6-AEB4-1E18-719EF476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5950857" y="2388616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9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34AD1A-C9FD-4230-DA9D-2F11B4EF2B15}"/>
              </a:ext>
            </a:extLst>
          </p:cNvPr>
          <p:cNvGrpSpPr/>
          <p:nvPr/>
        </p:nvGrpSpPr>
        <p:grpSpPr>
          <a:xfrm>
            <a:off x="128847" y="5088419"/>
            <a:ext cx="11934305" cy="996497"/>
            <a:chOff x="2039499" y="821325"/>
            <a:chExt cx="9357360" cy="141766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E859F34B-0C53-5316-6FCF-F214D4DF3B7D}"/>
                </a:ext>
              </a:extLst>
            </p:cNvPr>
            <p:cNvSpPr/>
            <p:nvPr/>
          </p:nvSpPr>
          <p:spPr>
            <a:xfrm>
              <a:off x="2144680" y="821325"/>
              <a:ext cx="9121834" cy="141766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C9938-EE3E-5E75-73F7-F351D1E9FA26}"/>
                </a:ext>
              </a:extLst>
            </p:cNvPr>
            <p:cNvSpPr txBox="1"/>
            <p:nvPr/>
          </p:nvSpPr>
          <p:spPr>
            <a:xfrm>
              <a:off x="2039499" y="915548"/>
              <a:ext cx="935736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tồn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rắn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lỏng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(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)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02D38-172E-07E3-19AA-47621CCC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95097" y="1006161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68AE7-C178-7C12-1C1D-5A6728B7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703102" y="858842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65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321003" y="4822331"/>
            <a:ext cx="5641993" cy="1200330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3a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(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)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6229004" y="4822331"/>
            <a:ext cx="5641993" cy="1200330"/>
            <a:chOff x="1002828" y="631766"/>
            <a:chExt cx="10324407" cy="118046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2b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991100-5C6E-57B6-B117-4C6315B5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75000" y="835339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C2253-7991-170F-E0FC-902AA10A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683005" y="688020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9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0468DD-4149-AF41-269B-86C37F5BA51A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D2DDC1A-416F-B95D-FC30-B9F1A8E19B26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522A11-A3A4-CE69-3EB7-1BBE74794E19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3. 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4,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lời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câu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hỏi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sau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hoàn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mô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BAE90-93C6-45B8-CB44-193DFB25D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2" y="2099910"/>
            <a:ext cx="1099661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36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9A0C74-9C30-2958-0F89-99A9F09483FF}"/>
              </a:ext>
            </a:extLst>
          </p:cNvPr>
          <p:cNvGrpSpPr/>
          <p:nvPr/>
        </p:nvGrpSpPr>
        <p:grpSpPr>
          <a:xfrm>
            <a:off x="1219200" y="631768"/>
            <a:ext cx="10324406" cy="931026"/>
            <a:chOff x="1219200" y="631768"/>
            <a:chExt cx="10324406" cy="9310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34303AB9-363A-F1F4-43CB-0853EE59FAD4}"/>
                </a:ext>
              </a:extLst>
            </p:cNvPr>
            <p:cNvSpPr/>
            <p:nvPr/>
          </p:nvSpPr>
          <p:spPr>
            <a:xfrm>
              <a:off x="1978429" y="631768"/>
              <a:ext cx="9144000" cy="931026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6778F8-A995-7E2C-44BC-1C4BA3B4A925}"/>
                </a:ext>
              </a:extLst>
            </p:cNvPr>
            <p:cNvSpPr txBox="1"/>
            <p:nvPr/>
          </p:nvSpPr>
          <p:spPr>
            <a:xfrm>
              <a:off x="1219200" y="743338"/>
              <a:ext cx="10324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thiếu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4b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C13299-55E0-ADD4-AF80-C15DBBA7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3" y="2056367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ED14A-E50B-0DA9-C6A7-5D34BD610629}"/>
              </a:ext>
            </a:extLst>
          </p:cNvPr>
          <p:cNvSpPr txBox="1"/>
          <p:nvPr/>
        </p:nvSpPr>
        <p:spPr>
          <a:xfrm>
            <a:off x="5297714" y="4928859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910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6F7D12-9F81-5402-4412-364FB5BAB87D}"/>
              </a:ext>
            </a:extLst>
          </p:cNvPr>
          <p:cNvGrpSpPr/>
          <p:nvPr/>
        </p:nvGrpSpPr>
        <p:grpSpPr>
          <a:xfrm>
            <a:off x="958736" y="631766"/>
            <a:ext cx="10778834" cy="1323440"/>
            <a:chOff x="958736" y="631766"/>
            <a:chExt cx="10778834" cy="132344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06C23564-C570-25B5-2610-74BED8574A75}"/>
                </a:ext>
              </a:extLst>
            </p:cNvPr>
            <p:cNvSpPr/>
            <p:nvPr/>
          </p:nvSpPr>
          <p:spPr>
            <a:xfrm>
              <a:off x="1163781" y="631767"/>
              <a:ext cx="10413075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471917-5CC2-FEA1-630F-ED1318E9772D}"/>
                </a:ext>
              </a:extLst>
            </p:cNvPr>
            <p:cNvSpPr txBox="1"/>
            <p:nvPr/>
          </p:nvSpPr>
          <p:spPr>
            <a:xfrm>
              <a:off x="958736" y="631766"/>
              <a:ext cx="107788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 tượng nào tương ứng với các số 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(1), (2),  (3), (4) mô tả sự chuyển thể của nước?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A1685F-7CB4-C6D0-61C0-23322C26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4" y="1955206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02B00-85E9-9D46-F266-468544726ECA}"/>
              </a:ext>
            </a:extLst>
          </p:cNvPr>
          <p:cNvSpPr txBox="1"/>
          <p:nvPr/>
        </p:nvSpPr>
        <p:spPr>
          <a:xfrm>
            <a:off x="5167085" y="4827698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12413-9C5F-E32B-CE0D-24F502DCCAD2}"/>
              </a:ext>
            </a:extLst>
          </p:cNvPr>
          <p:cNvSpPr txBox="1"/>
          <p:nvPr/>
        </p:nvSpPr>
        <p:spPr>
          <a:xfrm>
            <a:off x="3352799" y="4297070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DFB2B-1DB2-73E1-F491-1D23820F5D2F}"/>
              </a:ext>
            </a:extLst>
          </p:cNvPr>
          <p:cNvSpPr txBox="1"/>
          <p:nvPr/>
        </p:nvSpPr>
        <p:spPr>
          <a:xfrm>
            <a:off x="7196377" y="4287554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Bay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hơi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FFBA1-88B5-FF25-A3E7-5908A831CF59}"/>
              </a:ext>
            </a:extLst>
          </p:cNvPr>
          <p:cNvSpPr txBox="1"/>
          <p:nvPr/>
        </p:nvSpPr>
        <p:spPr>
          <a:xfrm>
            <a:off x="3428080" y="5150698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2400" b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FAA25-744D-7036-2862-8F664A73D3C4}"/>
              </a:ext>
            </a:extLst>
          </p:cNvPr>
          <p:cNvSpPr txBox="1"/>
          <p:nvPr/>
        </p:nvSpPr>
        <p:spPr>
          <a:xfrm>
            <a:off x="7271658" y="5141182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Ngưng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tụ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43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967411-54BC-4195-4CAE-123908AB2B59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93EA630-FCEB-98A2-D0FD-B55A3AA7CCF3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494831-D5CD-0BA1-56FC-D858ADFA3CDF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5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mỗi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60A739-7342-2B5B-2C3C-53D5E42A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307003" y="2409371"/>
            <a:ext cx="11577993" cy="2923954"/>
          </a:xfrm>
          <a:prstGeom prst="rect">
            <a:avLst/>
          </a:prstGeom>
        </p:spPr>
      </p:pic>
      <p:sp>
        <p:nvSpPr>
          <p:cNvPr id="6" name="AutoShape 2" descr="Free vector pile of ice melting on white">
            <a:extLst>
              <a:ext uri="{FF2B5EF4-FFF2-40B4-BE49-F238E27FC236}">
                <a16:creationId xmlns:a16="http://schemas.microsoft.com/office/drawing/2014/main" id="{90969B1B-D371-3F0E-DC83-2257ABF2E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130" y="3233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4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BBF5B-7377-F683-2A6E-3440848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73693"/>
          <a:stretch/>
        </p:blipFill>
        <p:spPr>
          <a:xfrm>
            <a:off x="7073958" y="740229"/>
            <a:ext cx="4509407" cy="4368799"/>
          </a:xfrm>
          <a:prstGeom prst="rect">
            <a:avLst/>
          </a:prstGeom>
        </p:spPr>
      </p:pic>
      <p:sp>
        <p:nvSpPr>
          <p:cNvPr id="4" name="AutoShape 2" descr="Free vector pile of ice melting on white">
            <a:extLst>
              <a:ext uri="{FF2B5EF4-FFF2-40B4-BE49-F238E27FC236}">
                <a16:creationId xmlns:a16="http://schemas.microsoft.com/office/drawing/2014/main" id="{A28D4C8E-6BF7-E3F1-E9C0-3004B6D78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7273" y="40146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8287C-C178-44FF-43AB-C15C02AF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33413"/>
          <a:stretch/>
        </p:blipFill>
        <p:spPr>
          <a:xfrm>
            <a:off x="1091292" y="740229"/>
            <a:ext cx="5982666" cy="40040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CAED03-A655-E320-1DE8-30662F81DE2B}"/>
              </a:ext>
            </a:extLst>
          </p:cNvPr>
          <p:cNvGrpSpPr/>
          <p:nvPr/>
        </p:nvGrpSpPr>
        <p:grpSpPr>
          <a:xfrm>
            <a:off x="2473407" y="5122196"/>
            <a:ext cx="7474857" cy="995575"/>
            <a:chOff x="1269868" y="468636"/>
            <a:chExt cx="7474857" cy="9955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232C784-6AFD-3BE3-F4EE-2FDD452A5C99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0AAE7-A983-4719-23E0-85A06E7CD34C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chảy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94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A8BEF-ED52-211C-48A2-A27AB7D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0264"/>
          <a:stretch/>
        </p:blipFill>
        <p:spPr>
          <a:xfrm>
            <a:off x="428743" y="754741"/>
            <a:ext cx="4564171" cy="505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ECE9-ECF1-46D2-E28C-E22DC26C5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4780" r="51143" b="4407"/>
          <a:stretch/>
        </p:blipFill>
        <p:spPr>
          <a:xfrm>
            <a:off x="5034451" y="564419"/>
            <a:ext cx="4909370" cy="50580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D9155-F396-FE12-1DDD-C265BA0DEE94}"/>
              </a:ext>
            </a:extLst>
          </p:cNvPr>
          <p:cNvGrpSpPr/>
          <p:nvPr/>
        </p:nvGrpSpPr>
        <p:grpSpPr>
          <a:xfrm>
            <a:off x="10125506" y="1108300"/>
            <a:ext cx="1875311" cy="4042835"/>
            <a:chOff x="1269868" y="468636"/>
            <a:chExt cx="7474857" cy="99557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AB411474-5DF9-D74A-DB97-2289DCD4968A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10618"/>
                <a:gd name="adj2" fmla="val 47575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E2305E-071F-043E-9BA7-00922ED219C4}"/>
                </a:ext>
              </a:extLst>
            </p:cNvPr>
            <p:cNvSpPr txBox="1"/>
            <p:nvPr/>
          </p:nvSpPr>
          <p:spPr>
            <a:xfrm>
              <a:off x="1435432" y="468636"/>
              <a:ext cx="7299456" cy="9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tương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đặc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95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5E86-3971-2235-33DD-8D336E99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71" y="797159"/>
            <a:ext cx="6033883" cy="402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EE2A9-2108-6EA0-66E7-8A71445F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4962" r="25930" b="5403"/>
          <a:stretch/>
        </p:blipFill>
        <p:spPr>
          <a:xfrm>
            <a:off x="6995886" y="797159"/>
            <a:ext cx="4484914" cy="4239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CCC393-2F78-2DA6-09D7-6F0A036992F0}"/>
              </a:ext>
            </a:extLst>
          </p:cNvPr>
          <p:cNvGrpSpPr/>
          <p:nvPr/>
        </p:nvGrpSpPr>
        <p:grpSpPr>
          <a:xfrm>
            <a:off x="2473407" y="5122196"/>
            <a:ext cx="7936685" cy="1374950"/>
            <a:chOff x="1269868" y="468636"/>
            <a:chExt cx="7474857" cy="137495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7DD6E07-FB77-80F9-15E7-BC105FB585F5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2CEF4-EAD1-B328-0EFF-EA3965185CF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Sương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đọng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ngưng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tụ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377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F1EAC-6F55-1AAD-1B7A-CF2D743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4" y="870858"/>
            <a:ext cx="6021305" cy="401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926E2-8A41-8825-FC9F-47679E5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4962" b="4932"/>
          <a:stretch/>
        </p:blipFill>
        <p:spPr>
          <a:xfrm>
            <a:off x="6908800" y="870858"/>
            <a:ext cx="4680328" cy="4239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D03E60-3E8E-2928-2335-91B4EDF57C1F}"/>
              </a:ext>
            </a:extLst>
          </p:cNvPr>
          <p:cNvGrpSpPr/>
          <p:nvPr/>
        </p:nvGrpSpPr>
        <p:grpSpPr>
          <a:xfrm>
            <a:off x="2648191" y="5310881"/>
            <a:ext cx="7387158" cy="995575"/>
            <a:chOff x="1357567" y="468636"/>
            <a:chExt cx="7387158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491DA5-0271-871D-FD5E-B79426C6B936}"/>
                </a:ext>
              </a:extLst>
            </p:cNvPr>
            <p:cNvSpPr/>
            <p:nvPr/>
          </p:nvSpPr>
          <p:spPr>
            <a:xfrm>
              <a:off x="1357567" y="468636"/>
              <a:ext cx="7387158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B77329-EBD1-6B8F-DAAB-5D38F35A0D8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áo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bay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21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976360" y="442301"/>
            <a:ext cx="7098010" cy="1124244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5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8"/>
            <a:chOff x="4714412" y="1958686"/>
            <a:chExt cx="3010189" cy="2380557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LỎNG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9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9977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684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8A9F-9E45-228B-474C-8C29DBECF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658" y="1635232"/>
            <a:ext cx="618188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4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chuyển thể của nước">
            <a:hlinkClick r:id="" action="ppaction://media"/>
            <a:extLst>
              <a:ext uri="{FF2B5EF4-FFF2-40B4-BE49-F238E27FC236}">
                <a16:creationId xmlns:a16="http://schemas.microsoft.com/office/drawing/2014/main" id="{D836CB27-2AFB-C91F-D6DE-9EF30F2A61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595" y="876252"/>
            <a:ext cx="10031846" cy="564291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86558BB8-15DF-3634-3510-2C4234975B9A}"/>
              </a:ext>
            </a:extLst>
          </p:cNvPr>
          <p:cNvGrpSpPr/>
          <p:nvPr/>
        </p:nvGrpSpPr>
        <p:grpSpPr>
          <a:xfrm>
            <a:off x="2679688" y="338835"/>
            <a:ext cx="6562768" cy="646355"/>
            <a:chOff x="6647" y="2945"/>
            <a:chExt cx="4880" cy="940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1D22A124-D6AD-F99F-4636-DB9E16E1D795}"/>
                </a:ext>
              </a:extLst>
            </p:cNvPr>
            <p:cNvSpPr/>
            <p:nvPr/>
          </p:nvSpPr>
          <p:spPr>
            <a:xfrm>
              <a:off x="6887" y="3024"/>
              <a:ext cx="4258" cy="782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50E70FBC-BA95-F63C-A3CB-9A90963BF25C}"/>
                </a:ext>
              </a:extLst>
            </p:cNvPr>
            <p:cNvSpPr txBox="1"/>
            <p:nvPr/>
          </p:nvSpPr>
          <p:spPr>
            <a:xfrm>
              <a:off x="6647" y="2945"/>
              <a:ext cx="4880" cy="94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Sự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chuyể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n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thể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của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nước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4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7373" t="-1314" b="-1"/>
          <a:stretch/>
        </p:blipFill>
        <p:spPr>
          <a:xfrm>
            <a:off x="2209800" y="2011680"/>
            <a:ext cx="8043545" cy="28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11" y="1684953"/>
            <a:ext cx="6181880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CB191-7E2A-32DB-938F-7C943C47A6C2}"/>
              </a:ext>
            </a:extLst>
          </p:cNvPr>
          <p:cNvGrpSpPr/>
          <p:nvPr/>
        </p:nvGrpSpPr>
        <p:grpSpPr>
          <a:xfrm>
            <a:off x="440478" y="1115727"/>
            <a:ext cx="3812375" cy="4428730"/>
            <a:chOff x="1147156" y="466543"/>
            <a:chExt cx="10324406" cy="159501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6E99FB16-CB5D-F80B-2F7A-6B7AB12417C9}"/>
                </a:ext>
              </a:extLst>
            </p:cNvPr>
            <p:cNvSpPr/>
            <p:nvPr/>
          </p:nvSpPr>
          <p:spPr>
            <a:xfrm>
              <a:off x="1147156" y="466543"/>
              <a:ext cx="10324406" cy="1595013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C8611E-C653-5D14-5A8A-A9E7D70669E3}"/>
                </a:ext>
              </a:extLst>
            </p:cNvPr>
            <p:cNvSpPr txBox="1"/>
            <p:nvPr/>
          </p:nvSpPr>
          <p:spPr>
            <a:xfrm>
              <a:off x="1147156" y="602329"/>
              <a:ext cx="10324406" cy="136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 lau bảng bằng khăn ẩm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chỉ một lát sau bảng khô. Vậy nước ở bảng đã đi đâu?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81318F-6718-A74D-EA0F-5C612AC4CC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36" y="901899"/>
            <a:ext cx="7372586" cy="4856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DA774-2249-EA32-8C1A-1AC2E69175C5}"/>
              </a:ext>
            </a:extLst>
          </p:cNvPr>
          <p:cNvSpPr txBox="1"/>
          <p:nvPr/>
        </p:nvSpPr>
        <p:spPr>
          <a:xfrm>
            <a:off x="554181" y="4597063"/>
            <a:ext cx="110836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ban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bản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lỏng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nó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sang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hơi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vậy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bảng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AF25B-B957-7439-FBCC-94DF622F73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" y="653143"/>
            <a:ext cx="5646217" cy="371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4A616-1799-725E-7EED-F5032AE1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33" y="653143"/>
            <a:ext cx="5580213" cy="37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4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465" y="1600041"/>
            <a:ext cx="618188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3526" y="1620374"/>
            <a:ext cx="1534100" cy="335280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1.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12">
            <a:extLst>
              <a:ext uri="{FF2B5EF4-FFF2-40B4-BE49-F238E27FC236}">
                <a16:creationId xmlns:a16="http://schemas.microsoft.com/office/drawing/2014/main" id="{CAECDC55-E9FF-CCF8-4CED-0DBBF7E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8" y="543487"/>
            <a:ext cx="9429134" cy="5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2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chảy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4000" b="1" i="1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A3C10-6C6F-6FA4-D5D1-F8ED9603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51216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7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0289-2DD7-C890-4D66-3E9A52678A14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đặc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D1CED-B021-B885-131C-ED4AD4E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69" y="3373111"/>
            <a:ext cx="6444343" cy="3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1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3FA4B5B-DDC0-4715-A703-D3658990BD19}"/>
</file>

<file path=customXml/itemProps2.xml><?xml version="1.0" encoding="utf-8"?>
<ds:datastoreItem xmlns:ds="http://schemas.openxmlformats.org/officeDocument/2006/customXml" ds:itemID="{BD330970-3707-41A0-BC28-6298D2523781}"/>
</file>

<file path=customXml/itemProps3.xml><?xml version="1.0" encoding="utf-8"?>
<ds:datastoreItem xmlns:ds="http://schemas.openxmlformats.org/officeDocument/2006/customXml" ds:itemID="{0A04F834-A71B-463E-B9DA-1FF9C4197F3F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500</Words>
  <Application>Microsoft Office PowerPoint</Application>
  <PresentationFormat>Widescreen</PresentationFormat>
  <Paragraphs>63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字魂179号-正酷波波体</vt:lpstr>
      <vt:lpstr>Adobe Arabic</vt:lpstr>
      <vt:lpstr>#9Slide07 HoneyCream</vt:lpstr>
      <vt:lpstr>Calibri Light</vt:lpstr>
      <vt:lpstr>SVN-Ready</vt:lpstr>
      <vt:lpstr>字魂151号-联盟综艺体</vt:lpstr>
      <vt:lpstr>Times New Roman</vt:lpstr>
      <vt:lpstr>SVN-Newton</vt:lpstr>
      <vt:lpstr>Vogue-ExtraBold</vt:lpstr>
      <vt:lpstr>Calibri</vt:lpstr>
      <vt:lpstr>微软雅黑</vt:lpstr>
      <vt:lpstr>Arial</vt:lpstr>
      <vt:lpstr>Cambria</vt:lpstr>
      <vt:lpstr>思源黑体 CN Light</vt:lpstr>
      <vt:lpstr>Office Theme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Laptop T&amp;T</cp:lastModifiedBy>
  <cp:revision>1</cp:revision>
  <dcterms:created xsi:type="dcterms:W3CDTF">2023-06-19T10:13:40Z</dcterms:created>
  <dcterms:modified xsi:type="dcterms:W3CDTF">2023-08-07T16:46:58Z</dcterms:modified>
  <cp:version>MNT37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