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80" r:id="rId3"/>
  </p:sldMasterIdLst>
  <p:sldIdLst>
    <p:sldId id="257" r:id="rId4"/>
    <p:sldId id="258" r:id="rId5"/>
    <p:sldId id="259" r:id="rId6"/>
    <p:sldId id="260" r:id="rId7"/>
    <p:sldId id="285" r:id="rId8"/>
    <p:sldId id="261" r:id="rId9"/>
    <p:sldId id="286" r:id="rId10"/>
    <p:sldId id="264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7" r:id="rId27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UTM Alberta Heavy" panose="02040603050506020204" pitchFamily="18" charset="0"/>
      <p:regular r:id="rId32"/>
    </p:embeddedFont>
    <p:embeddedFont>
      <p:font typeface="#9Slide03 Arima Madurai Black" panose="00000A00000000000000" pitchFamily="2" charset="0"/>
      <p:bold r:id="rId33"/>
    </p:embeddedFont>
    <p:embeddedFont>
      <p:font typeface="SVN-Newton" panose="02040603050506020204" pitchFamily="18" charset="0"/>
      <p:regular r:id="rId34"/>
    </p:embeddedFont>
    <p:embeddedFont>
      <p:font typeface="UTM Showcard" panose="02040603050506020204" pitchFamily="18" charset="0"/>
      <p:regular r:id="rId35"/>
    </p:embeddedFont>
    <p:embeddedFont>
      <p:font typeface="Yu Gothic Light" panose="020B0300000000000000" pitchFamily="34" charset="-128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UTM Seagull" panose="02040603050506020204" pitchFamily="18" charset="0"/>
      <p:bold r:id="rId39"/>
      <p:boldItalic r:id="rId40"/>
    </p:embeddedFont>
    <p:embeddedFont>
      <p:font typeface="#9Slide05 SVNKitten" pitchFamily="2" charset="0"/>
      <p:regular r:id="rId41"/>
    </p:embeddedFont>
    <p:embeddedFont>
      <p:font typeface="#9Slide03 Kaleko 105 Round" pitchFamily="2" charset="0"/>
      <p:regular r:id="rId42"/>
    </p:embeddedFont>
    <p:embeddedFont>
      <p:font typeface="#9Slide07 HoneyCream" pitchFamily="2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81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5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86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06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00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23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7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14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50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6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8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3C23B5-1CA2-4026-A9A0-892C8A3D0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275" y="1480011"/>
            <a:ext cx="754869" cy="10005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</a:t>
            </a:r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</a:t>
            </a:r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55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liền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đã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liền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8 289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8 290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8 291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42 135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80 000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99 999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82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54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54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6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6600" dirty="0" smtClean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66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99 997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999 999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99 998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429974" y="486757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100 000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60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6000" dirty="0" smtClean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99 999</a:t>
              </a:r>
              <a:endParaRPr lang="en-US" sz="60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0974871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432"/>
                                </p:stCondLst>
                                <p:childTnLst>
                                  <p:par>
                                    <p:cTn id="8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432"/>
                                </p:stCondLst>
                                <p:childTnLst>
                                  <p:par>
                                    <p:cTn id="8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SER_-MONTA-TRONG-DẢI-NGÂN-HÀ-KỲ-CỤC">
            <a:hlinkClick r:id="" action="ppaction://media"/>
            <a:extLst>
              <a:ext uri="{FF2B5EF4-FFF2-40B4-BE49-F238E27FC236}">
                <a16:creationId xmlns:a16="http://schemas.microsoft.com/office/drawing/2014/main" id="{BACA0C82-D5C0-4FB9-A9E1-31E2650C6A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4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5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0C8390-8E67-409C-A57A-402B58403AA8}"/>
              </a:ext>
            </a:extLst>
          </p:cNvPr>
          <p:cNvSpPr txBox="1"/>
          <p:nvPr/>
        </p:nvSpPr>
        <p:spPr>
          <a:xfrm>
            <a:off x="2581214" y="157740"/>
            <a:ext cx="4587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51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92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309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Viết</a:t>
                      </a:r>
                      <a:r>
                        <a:rPr lang="vi-VN" sz="3000" baseline="0" dirty="0" smtClean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Ba mươi</a:t>
                      </a:r>
                      <a:r>
                        <a:rPr lang="vi-VN" sz="3000" baseline="0" dirty="0" smtClean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Sáu</a:t>
                      </a:r>
                      <a:r>
                        <a:rPr lang="vi-VN" sz="3000" baseline="0" dirty="0" smtClean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Viết</a:t>
                      </a:r>
                      <a:r>
                        <a:rPr lang="vi-VN" sz="3000" baseline="0" dirty="0" smtClean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Bảy nghìn</a:t>
                      </a:r>
                      <a:r>
                        <a:rPr lang="vi-VN" sz="3000" baseline="0" dirty="0" smtClean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Hai mươi</a:t>
                      </a:r>
                      <a:r>
                        <a:rPr lang="vi-VN" sz="3000" baseline="0" dirty="0" smtClean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121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86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4FFB0E2-9ABF-4EFF-AE28-8A7F23162D1F}"/>
</file>

<file path=customXml/itemProps2.xml><?xml version="1.0" encoding="utf-8"?>
<ds:datastoreItem xmlns:ds="http://schemas.openxmlformats.org/officeDocument/2006/customXml" ds:itemID="{2D06ED9F-FFE7-4C46-BBA6-11048ACA73EF}"/>
</file>

<file path=customXml/itemProps3.xml><?xml version="1.0" encoding="utf-8"?>
<ds:datastoreItem xmlns:ds="http://schemas.openxmlformats.org/officeDocument/2006/customXml" ds:itemID="{BACCD0AE-839C-4A3B-B2C0-ADFF84910E85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828</Words>
  <Application>Microsoft Office PowerPoint</Application>
  <PresentationFormat>Widescreen</PresentationFormat>
  <Paragraphs>175</Paragraphs>
  <Slides>24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#9Slide02 Tieu de dai</vt:lpstr>
      <vt:lpstr>Calibri</vt:lpstr>
      <vt:lpstr>UTM Alberta Heavy</vt:lpstr>
      <vt:lpstr>iCiel Cadena</vt:lpstr>
      <vt:lpstr>#9Slide03 Arima Madurai Black</vt:lpstr>
      <vt:lpstr>SVN-Newton</vt:lpstr>
      <vt:lpstr>Vogue-ExtraBold</vt:lpstr>
      <vt:lpstr>#9Slide02 Noi dung dai</vt:lpstr>
      <vt:lpstr>UTM Showcard</vt:lpstr>
      <vt:lpstr>Yu Gothic Light</vt:lpstr>
      <vt:lpstr>Calibri Light</vt:lpstr>
      <vt:lpstr>UTM Seagull</vt:lpstr>
      <vt:lpstr>#9Slide05 SVNKitten</vt:lpstr>
      <vt:lpstr>Oi</vt:lpstr>
      <vt:lpstr>Times New Roman</vt:lpstr>
      <vt:lpstr>#9Slide03 Kaleko 105 Round</vt:lpstr>
      <vt:lpstr>#9Slide07 HoneyCream</vt:lpstr>
      <vt:lpstr>Arial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HA12</Manager>
  <Company>HA12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HA12</dc:subject>
  <dc:creator>MANG NON</dc:creator>
  <cp:keywords>MANG NON</cp:keywords>
  <dc:description>HA12</dc:description>
  <cp:lastModifiedBy>Nguyễn Thị Hồng Linh</cp:lastModifiedBy>
  <cp:revision>HA12</cp:revision>
  <dcterms:created xsi:type="dcterms:W3CDTF">2023-06-14T12:43:52Z</dcterms:created>
  <dcterms:modified xsi:type="dcterms:W3CDTF">2023-07-25T10:43:38Z</dcterms:modified>
  <cp:category>HA12</cp:category>
  <cp:version>HA12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