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66" r:id="rId3"/>
  </p:sldMasterIdLst>
  <p:notesMasterIdLst>
    <p:notesMasterId r:id="rId26"/>
  </p:notesMasterIdLst>
  <p:sldIdLst>
    <p:sldId id="362" r:id="rId4"/>
    <p:sldId id="363" r:id="rId5"/>
    <p:sldId id="369" r:id="rId6"/>
    <p:sldId id="407" r:id="rId7"/>
    <p:sldId id="388" r:id="rId8"/>
    <p:sldId id="387" r:id="rId9"/>
    <p:sldId id="406" r:id="rId10"/>
    <p:sldId id="402" r:id="rId11"/>
    <p:sldId id="409" r:id="rId12"/>
    <p:sldId id="396" r:id="rId13"/>
    <p:sldId id="410" r:id="rId14"/>
    <p:sldId id="390" r:id="rId15"/>
    <p:sldId id="400" r:id="rId16"/>
    <p:sldId id="403" r:id="rId17"/>
    <p:sldId id="413" r:id="rId18"/>
    <p:sldId id="411" r:id="rId19"/>
    <p:sldId id="412" r:id="rId20"/>
    <p:sldId id="391" r:id="rId21"/>
    <p:sldId id="415" r:id="rId22"/>
    <p:sldId id="393" r:id="rId23"/>
    <p:sldId id="394" r:id="rId24"/>
    <p:sldId id="256" r:id="rId25"/>
  </p:sldIdLst>
  <p:sldSz cx="12192000" cy="6858000"/>
  <p:notesSz cx="6858000" cy="9144000"/>
  <p:embeddedFontLst>
    <p:embeddedFont>
      <p:font typeface="DengXian" panose="02010600030101010101" pitchFamily="2" charset="-122"/>
      <p:regular r:id="rId27"/>
    </p:embeddedFont>
    <p:embeddedFont>
      <p:font typeface="#9Slide07 HoneyCream" pitchFamily="2" charset="0"/>
      <p:regular r:id="rId28"/>
    </p:embeddedFon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panose="02040503050406030204" pitchFamily="18" charset="0"/>
      <p:regular r:id="rId35"/>
      <p:bold r:id="rId36"/>
      <p:italic r:id="rId37"/>
      <p:boldItalic r:id="rId38"/>
    </p:embeddedFont>
    <p:embeddedFont>
      <p:font typeface="SVN-Newton" panose="02040603050506020204" pitchFamily="18" charset="0"/>
      <p:regular r:id="rId39"/>
    </p:embeddedFont>
    <p:embeddedFont>
      <p:font typeface="SVN-Ready" panose="02040603050506020204" pitchFamily="18" charset="0"/>
      <p:regular r:id="rId40"/>
    </p:embeddedFont>
    <p:embeddedFont>
      <p:font typeface="Vogue-ExtraBold" panose="020B0500000000000000" pitchFamily="3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AA4"/>
    <a:srgbClr val="FBD0CD"/>
    <a:srgbClr val="F47D74"/>
    <a:srgbClr val="046C91"/>
    <a:srgbClr val="046C92"/>
    <a:srgbClr val="E5F8FF"/>
    <a:srgbClr val="CDF2FF"/>
    <a:srgbClr val="042E3A"/>
    <a:srgbClr val="F268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9" d="100"/>
          <a:sy n="59" d="100"/>
        </p:scale>
        <p:origin x="960" y="4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18.xml"/><Relationship Id="rId34" Type="http://schemas.openxmlformats.org/officeDocument/2006/relationships/font" Target="fonts/font8.fntdata"/><Relationship Id="rId42" Type="http://schemas.openxmlformats.org/officeDocument/2006/relationships/commentAuthors" Target="commentAuthors.xml"/><Relationship Id="rId47" Type="http://schemas.openxmlformats.org/officeDocument/2006/relationships/customXml" Target="../customXml/item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3.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customXml" Target="../customXml/item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5.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D6FDC-69A5-4715-95E0-9D615D5948EB}"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77F82-448B-40EA-845C-C26A5FBF35ED}" type="slidenum">
              <a:rPr lang="en-US" smtClean="0"/>
              <a:t>‹#›</a:t>
            </a:fld>
            <a:endParaRPr lang="en-US"/>
          </a:p>
        </p:txBody>
      </p:sp>
    </p:spTree>
    <p:extLst>
      <p:ext uri="{BB962C8B-B14F-4D97-AF65-F5344CB8AC3E}">
        <p14:creationId xmlns:p14="http://schemas.microsoft.com/office/powerpoint/2010/main" val="376908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63462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7628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764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8776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157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148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BCE7-7587-4745-74A3-BB71CE879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D2937-C443-4966-2259-3E85D690F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4649F3-CFAA-0AD9-858A-6BB000002DDD}"/>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5" name="Footer Placeholder 4">
            <a:extLst>
              <a:ext uri="{FF2B5EF4-FFF2-40B4-BE49-F238E27FC236}">
                <a16:creationId xmlns:a16="http://schemas.microsoft.com/office/drawing/2014/main" id="{C4B192A5-AE66-F64F-DF4F-7BE245734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CD8A-37E8-74A8-E9C3-1A6587E70A0F}"/>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0612266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FE88-3CA3-06B7-318E-B7F661AC2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F92CFC-E20A-787A-8040-928AD13F0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CE910-9AE0-3874-6522-67A711BBEF5F}"/>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5" name="Footer Placeholder 4">
            <a:extLst>
              <a:ext uri="{FF2B5EF4-FFF2-40B4-BE49-F238E27FC236}">
                <a16:creationId xmlns:a16="http://schemas.microsoft.com/office/drawing/2014/main" id="{63FD1119-0396-7BC1-8499-0C171C2C0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2859B-89F4-7FB5-652E-40FFBD1FED47}"/>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9326331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D1858-C2E2-BDE1-C750-69E1ACD08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680E2-BAAA-E471-6C06-70587512F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32A86-E49B-7FC5-42CF-FBD0E203CE51}"/>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5" name="Footer Placeholder 4">
            <a:extLst>
              <a:ext uri="{FF2B5EF4-FFF2-40B4-BE49-F238E27FC236}">
                <a16:creationId xmlns:a16="http://schemas.microsoft.com/office/drawing/2014/main" id="{F5E8DD1C-B192-D346-B02E-362C8CF9B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92FE4-C85D-B437-FA50-830D1A2712E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4433797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54506D8-7FC1-F5EE-2C6C-46E6A285EC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4862" y="6440153"/>
            <a:ext cx="328665" cy="328665"/>
          </a:xfrm>
          <a:prstGeom prst="rect">
            <a:avLst/>
          </a:prstGeom>
        </p:spPr>
      </p:pic>
      <p:pic>
        <p:nvPicPr>
          <p:cNvPr id="4" name="图片 3">
            <a:extLst>
              <a:ext uri="{FF2B5EF4-FFF2-40B4-BE49-F238E27FC236}">
                <a16:creationId xmlns:a16="http://schemas.microsoft.com/office/drawing/2014/main" id="{4A2F9EA5-2C4F-A4A0-BA9E-DAE7F312C0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7822" y="6604485"/>
            <a:ext cx="164333" cy="164333"/>
          </a:xfrm>
          <a:prstGeom prst="rect">
            <a:avLst/>
          </a:prstGeom>
        </p:spPr>
      </p:pic>
      <p:pic>
        <p:nvPicPr>
          <p:cNvPr id="5" name="图片 4">
            <a:extLst>
              <a:ext uri="{FF2B5EF4-FFF2-40B4-BE49-F238E27FC236}">
                <a16:creationId xmlns:a16="http://schemas.microsoft.com/office/drawing/2014/main" id="{5AC20A29-F132-ECEE-AFE4-DF5279EF15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551975" y="689034"/>
            <a:ext cx="539331" cy="410195"/>
          </a:xfrm>
          <a:prstGeom prst="rect">
            <a:avLst/>
          </a:prstGeom>
        </p:spPr>
      </p:pic>
      <p:pic>
        <p:nvPicPr>
          <p:cNvPr id="6" name="图片 5">
            <a:extLst>
              <a:ext uri="{FF2B5EF4-FFF2-40B4-BE49-F238E27FC236}">
                <a16:creationId xmlns:a16="http://schemas.microsoft.com/office/drawing/2014/main" id="{BE3E8655-1624-58E6-C5E2-33CF246C276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551975" y="159509"/>
            <a:ext cx="539331" cy="529525"/>
          </a:xfrm>
          <a:prstGeom prst="rect">
            <a:avLst/>
          </a:prstGeom>
        </p:spPr>
      </p:pic>
      <p:pic>
        <p:nvPicPr>
          <p:cNvPr id="7" name="图片 6">
            <a:extLst>
              <a:ext uri="{FF2B5EF4-FFF2-40B4-BE49-F238E27FC236}">
                <a16:creationId xmlns:a16="http://schemas.microsoft.com/office/drawing/2014/main" id="{6F06C411-6885-7246-1E9D-F44AD4E21EE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4548" y="519595"/>
            <a:ext cx="670520" cy="670520"/>
          </a:xfrm>
          <a:prstGeom prst="rect">
            <a:avLst/>
          </a:prstGeom>
        </p:spPr>
      </p:pic>
    </p:spTree>
    <p:extLst>
      <p:ext uri="{BB962C8B-B14F-4D97-AF65-F5344CB8AC3E}">
        <p14:creationId xmlns:p14="http://schemas.microsoft.com/office/powerpoint/2010/main" val="737487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639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999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88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2650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78904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31746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987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536B-C888-8E04-A689-3ED904E22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430D0-55D0-FEB0-AD52-EFBC29A31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37B47-A452-90E2-75EC-562541635245}"/>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5" name="Footer Placeholder 4">
            <a:extLst>
              <a:ext uri="{FF2B5EF4-FFF2-40B4-BE49-F238E27FC236}">
                <a16:creationId xmlns:a16="http://schemas.microsoft.com/office/drawing/2014/main" id="{D8549606-E2BA-163D-791C-6C3BBFEC0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329CA-8A71-25AB-4D76-180C5280E0A6}"/>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827426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96462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31774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29022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8875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13283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2059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1777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6/19/2023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1950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A76B-E1B2-D65C-EAB5-38A1DE370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19D06-564F-B061-8C75-3B8B1B1E9D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8CBBC3-C878-651C-F3CB-8EE0D40457D4}"/>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5" name="Footer Placeholder 4">
            <a:extLst>
              <a:ext uri="{FF2B5EF4-FFF2-40B4-BE49-F238E27FC236}">
                <a16:creationId xmlns:a16="http://schemas.microsoft.com/office/drawing/2014/main" id="{BB09B9CB-1CB7-4F5C-6EB5-7ED52D30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CA92-F627-23EF-D5EA-11B90A369B14}"/>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0489013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7B99-B608-F072-1950-B82D90E6D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227056-9FDF-7117-86F8-35618EE2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C7538-A699-9066-7EE7-229A01115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8ECFA-1811-FEAA-003D-98D5F1FA571F}"/>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6" name="Footer Placeholder 5">
            <a:extLst>
              <a:ext uri="{FF2B5EF4-FFF2-40B4-BE49-F238E27FC236}">
                <a16:creationId xmlns:a16="http://schemas.microsoft.com/office/drawing/2014/main" id="{B644DCD4-3D79-0904-6797-2AA35E8DF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6B925-B381-80B4-4257-232076EE1383}"/>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5491368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E601-9DDA-D947-20D5-48FAF64FDB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A0DD9-BE2D-A69E-1E81-3ABDEA8F9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49F5C9-4D26-71CF-FA7C-DFD067829C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F411A2-3C3B-7370-783E-84F1E43F3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F89CB-9027-2ADC-3F81-C0E8AFD8A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4A071D-5FC1-E7F6-A626-D9727BCA2755}"/>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8" name="Footer Placeholder 7">
            <a:extLst>
              <a:ext uri="{FF2B5EF4-FFF2-40B4-BE49-F238E27FC236}">
                <a16:creationId xmlns:a16="http://schemas.microsoft.com/office/drawing/2014/main" id="{9EF47DD2-912E-6D13-461B-3F8604BB4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CCC6C-21B0-C04F-EB5C-6EC4A347179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7396241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BC58-0EA7-0008-648F-B9C9D145E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14EE4B-9230-85CE-66CB-F99B3016427E}"/>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4" name="Footer Placeholder 3">
            <a:extLst>
              <a:ext uri="{FF2B5EF4-FFF2-40B4-BE49-F238E27FC236}">
                <a16:creationId xmlns:a16="http://schemas.microsoft.com/office/drawing/2014/main" id="{912BC817-949D-1AA9-4EE5-FC198A44C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33683-6CE8-D8EE-08C5-4F1E91646189}"/>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6999240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47A80-A181-5BAA-24B5-0421BC14736F}"/>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3" name="Footer Placeholder 2">
            <a:extLst>
              <a:ext uri="{FF2B5EF4-FFF2-40B4-BE49-F238E27FC236}">
                <a16:creationId xmlns:a16="http://schemas.microsoft.com/office/drawing/2014/main" id="{87B8B8B3-BC37-B8F6-4685-93CC3869D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9A3855-41BA-03EF-0674-3E1D04441985}"/>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782862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57BF-41E2-32C2-2F8F-3D33DD65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32C82-32CA-33A0-7BC4-6E826B81AD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B9CE3-6DE8-A81C-A724-A228B5EB5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49625-E6B8-1D7F-647F-08E24FAA0ACE}"/>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6" name="Footer Placeholder 5">
            <a:extLst>
              <a:ext uri="{FF2B5EF4-FFF2-40B4-BE49-F238E27FC236}">
                <a16:creationId xmlns:a16="http://schemas.microsoft.com/office/drawing/2014/main" id="{129ED747-B66F-10E2-764A-1BAAEFD39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6864B-6738-C9BB-B861-68469916EEE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6275713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41E5-8166-9665-4D69-3739FD302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13207C-D117-D32F-4D4C-855613A55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EBD6DB-24C0-4F39-5819-209008B9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4D25C-5E8D-0B61-FE45-970D6DE9C50D}"/>
              </a:ext>
            </a:extLst>
          </p:cNvPr>
          <p:cNvSpPr>
            <a:spLocks noGrp="1"/>
          </p:cNvSpPr>
          <p:nvPr>
            <p:ph type="dt" sz="half" idx="10"/>
          </p:nvPr>
        </p:nvSpPr>
        <p:spPr/>
        <p:txBody>
          <a:bodyPr/>
          <a:lstStyle/>
          <a:p>
            <a:fld id="{8D6AB452-236C-4B5C-99D4-CB22130E0D2F}" type="datetimeFigureOut">
              <a:rPr lang="en-US" smtClean="0"/>
              <a:t>6/19/2023</a:t>
            </a:fld>
            <a:endParaRPr lang="en-US"/>
          </a:p>
        </p:txBody>
      </p:sp>
      <p:sp>
        <p:nvSpPr>
          <p:cNvPr id="6" name="Footer Placeholder 5">
            <a:extLst>
              <a:ext uri="{FF2B5EF4-FFF2-40B4-BE49-F238E27FC236}">
                <a16:creationId xmlns:a16="http://schemas.microsoft.com/office/drawing/2014/main" id="{5C2F38CE-7243-ECDD-7A67-FF7FF48E5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C5B5E-D9D1-5E60-A087-0C4D0464BFB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7651421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9.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17" Type="http://schemas.openxmlformats.org/officeDocument/2006/relationships/image" Target="../media/image12.png"/><Relationship Id="rId2" Type="http://schemas.openxmlformats.org/officeDocument/2006/relationships/slideLayout" Target="../slideLayouts/slideLayout18.xml"/><Relationship Id="rId16" Type="http://schemas.openxmlformats.org/officeDocument/2006/relationships/image" Target="../media/image1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B97E-AFB3-1246-29AD-7887F5206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04B38A-C9E2-9461-AA15-8A47D2C9F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0A41E-2D34-1C94-6AEF-F0755B80F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AB452-236C-4B5C-99D4-CB22130E0D2F}" type="datetimeFigureOut">
              <a:rPr lang="en-US" smtClean="0"/>
              <a:t>6/19/2023</a:t>
            </a:fld>
            <a:endParaRPr lang="en-US"/>
          </a:p>
        </p:txBody>
      </p:sp>
      <p:sp>
        <p:nvSpPr>
          <p:cNvPr id="5" name="Footer Placeholder 4">
            <a:extLst>
              <a:ext uri="{FF2B5EF4-FFF2-40B4-BE49-F238E27FC236}">
                <a16:creationId xmlns:a16="http://schemas.microsoft.com/office/drawing/2014/main" id="{24D0A3A7-9DBB-03E4-6140-148CF6592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552A07-19F9-1677-CA8C-290185F7D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058F-7E44-489C-AF6B-FD7CA34E21D3}" type="slidenum">
              <a:rPr lang="en-US" smtClean="0"/>
              <a:t>‹#›</a:t>
            </a:fld>
            <a:endParaRPr lang="en-US"/>
          </a:p>
        </p:txBody>
      </p:sp>
    </p:spTree>
    <p:extLst>
      <p:ext uri="{BB962C8B-B14F-4D97-AF65-F5344CB8AC3E}">
        <p14:creationId xmlns:p14="http://schemas.microsoft.com/office/powerpoint/2010/main" val="120222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AA4"/>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31D9DE51-7B01-8AA7-E597-41F746AD30A7}"/>
              </a:ext>
            </a:extLst>
          </p:cNvPr>
          <p:cNvSpPr txBox="1"/>
          <p:nvPr userDrawn="1"/>
        </p:nvSpPr>
        <p:spPr>
          <a:xfrm>
            <a:off x="6052457" y="7515398"/>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81FFD16-2EE0-93C7-2650-5935BAA96EA9}"/>
              </a:ext>
            </a:extLst>
          </p:cNvPr>
          <p:cNvSpPr txBox="1">
            <a:spLocks/>
          </p:cNvSpPr>
          <p:nvPr userDrawn="1"/>
        </p:nvSpPr>
        <p:spPr>
          <a:xfrm>
            <a:off x="11474100"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20000"/>
                    <a:lumOff val="80000"/>
                  </a:schemeClr>
                </a:solidFill>
                <a:latin typeface="#9Slide07 HoneyCream" pitchFamily="2" charset="0"/>
              </a:rPr>
              <a:t>Măng</a:t>
            </a:r>
            <a:r>
              <a:rPr lang="en-US" sz="11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E2E4CEE5-9F3A-31EE-19DA-0B12ED3A1AB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5" name="Picture 4">
            <a:extLst>
              <a:ext uri="{FF2B5EF4-FFF2-40B4-BE49-F238E27FC236}">
                <a16:creationId xmlns:a16="http://schemas.microsoft.com/office/drawing/2014/main" id="{8AF648A1-559A-1649-F685-2118C189B3E7}"/>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6" name="Picture 5">
            <a:extLst>
              <a:ext uri="{FF2B5EF4-FFF2-40B4-BE49-F238E27FC236}">
                <a16:creationId xmlns:a16="http://schemas.microsoft.com/office/drawing/2014/main" id="{764A7B75-27FC-6D02-C1CF-BCD05090552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7" name="Picture 6">
            <a:extLst>
              <a:ext uri="{FF2B5EF4-FFF2-40B4-BE49-F238E27FC236}">
                <a16:creationId xmlns:a16="http://schemas.microsoft.com/office/drawing/2014/main" id="{C6EF1D7E-133F-23C9-8CFE-1277C615A736}"/>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
        <p:nvSpPr>
          <p:cNvPr id="8" name="Title 1">
            <a:extLst>
              <a:ext uri="{FF2B5EF4-FFF2-40B4-BE49-F238E27FC236}">
                <a16:creationId xmlns:a16="http://schemas.microsoft.com/office/drawing/2014/main" id="{48EA323A-EAE3-B9E3-66E3-02DAD69FDDC2}"/>
              </a:ext>
            </a:extLst>
          </p:cNvPr>
          <p:cNvSpPr txBox="1">
            <a:spLocks/>
          </p:cNvSpPr>
          <p:nvPr userDrawn="1"/>
        </p:nvSpPr>
        <p:spPr>
          <a:xfrm>
            <a:off x="10767807" y="-545358"/>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0621A215-1D0C-EFBE-99B2-EA39426B92A3}"/>
              </a:ext>
            </a:extLst>
          </p:cNvPr>
          <p:cNvSpPr txBox="1">
            <a:spLocks/>
          </p:cNvSpPr>
          <p:nvPr userDrawn="1"/>
        </p:nvSpPr>
        <p:spPr>
          <a:xfrm>
            <a:off x="-282213" y="6417092"/>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7E4A7754-FEA6-9EAC-26F0-2DB65E9D6C0E}"/>
              </a:ext>
            </a:extLst>
          </p:cNvPr>
          <p:cNvPicPr>
            <a:picLocks noChangeAspect="1"/>
          </p:cNvPicPr>
          <p:nvPr userDrawn="1"/>
        </p:nvPicPr>
        <p:blipFill>
          <a:blip r:embed="rId9"/>
          <a:stretch>
            <a:fillRect/>
          </a:stretch>
        </p:blipFill>
        <p:spPr>
          <a:xfrm>
            <a:off x="4663710" y="6858000"/>
            <a:ext cx="1203760" cy="1461947"/>
          </a:xfrm>
          <a:prstGeom prst="rect">
            <a:avLst/>
          </a:prstGeom>
        </p:spPr>
      </p:pic>
      <p:pic>
        <p:nvPicPr>
          <p:cNvPr id="11" name="Picture 10">
            <a:extLst>
              <a:ext uri="{FF2B5EF4-FFF2-40B4-BE49-F238E27FC236}">
                <a16:creationId xmlns:a16="http://schemas.microsoft.com/office/drawing/2014/main" id="{E2C207D6-84FE-8D41-960A-31430538FCEF}"/>
              </a:ext>
            </a:extLst>
          </p:cNvPr>
          <p:cNvPicPr>
            <a:picLocks noChangeAspect="1"/>
          </p:cNvPicPr>
          <p:nvPr userDrawn="1"/>
        </p:nvPicPr>
        <p:blipFill>
          <a:blip r:embed="rId9"/>
          <a:stretch>
            <a:fillRect/>
          </a:stretch>
        </p:blipFill>
        <p:spPr>
          <a:xfrm>
            <a:off x="-4667912" y="-41910"/>
            <a:ext cx="1203760" cy="1461947"/>
          </a:xfrm>
          <a:prstGeom prst="rect">
            <a:avLst/>
          </a:prstGeom>
        </p:spPr>
      </p:pic>
    </p:spTree>
    <p:extLst>
      <p:ext uri="{BB962C8B-B14F-4D97-AF65-F5344CB8AC3E}">
        <p14:creationId xmlns:p14="http://schemas.microsoft.com/office/powerpoint/2010/main" val="2515979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6140113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41.pn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48.png"/><Relationship Id="rId10"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32.pn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34.png"/><Relationship Id="rId5" Type="http://schemas.openxmlformats.org/officeDocument/2006/relationships/image" Target="../media/image15.png"/><Relationship Id="rId10"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2.wav"/><Relationship Id="rId7"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8.png"/><Relationship Id="rId11" Type="http://schemas.openxmlformats.org/officeDocument/2006/relationships/image" Target="../media/image2.png"/><Relationship Id="rId5" Type="http://schemas.openxmlformats.org/officeDocument/2006/relationships/image" Target="../media/image37.png"/><Relationship Id="rId10" Type="http://schemas.openxmlformats.org/officeDocument/2006/relationships/image" Target="../media/image1.png"/><Relationship Id="rId4" Type="http://schemas.openxmlformats.org/officeDocument/2006/relationships/image" Target="../media/image36.png"/><Relationship Id="rId9" Type="http://schemas.openxmlformats.org/officeDocument/2006/relationships/hyperlink" Target="https://www.facebook.com/groups/629898828017053"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pic>
        <p:nvPicPr>
          <p:cNvPr id="13" name="图片 12">
            <a:extLst>
              <a:ext uri="{FF2B5EF4-FFF2-40B4-BE49-F238E27FC236}">
                <a16:creationId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2" name="图片 21">
            <a:extLst>
              <a:ext uri="{FF2B5EF4-FFF2-40B4-BE49-F238E27FC236}">
                <a16:creationId xmlns:a16="http://schemas.microsoft.com/office/drawing/2014/main" id="{3EB8A87D-AC89-0FCE-3D43-3FBFF8E2E3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1" name="Picture 20">
            <a:extLst>
              <a:ext uri="{FF2B5EF4-FFF2-40B4-BE49-F238E27FC236}">
                <a16:creationId xmlns:a16="http://schemas.microsoft.com/office/drawing/2014/main" id="{0D134866-FEBA-4173-AFC0-0DAE8EB94F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24" name="Picture 23">
            <a:extLst>
              <a:ext uri="{FF2B5EF4-FFF2-40B4-BE49-F238E27FC236}">
                <a16:creationId xmlns:a16="http://schemas.microsoft.com/office/drawing/2014/main" id="{A5061FE6-9ED9-117A-4A8E-1EF320785FA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332" y="5201920"/>
            <a:ext cx="1675067" cy="1727108"/>
          </a:xfrm>
          <a:prstGeom prst="rect">
            <a:avLst/>
          </a:prstGeom>
        </p:spPr>
      </p:pic>
      <p:pic>
        <p:nvPicPr>
          <p:cNvPr id="8" name="图片 7">
            <a:extLst>
              <a:ext uri="{FF2B5EF4-FFF2-40B4-BE49-F238E27FC236}">
                <a16:creationId xmlns:a16="http://schemas.microsoft.com/office/drawing/2014/main" id="{4C159E13-9F9A-3DE8-5564-EDA02C98C60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grpSp>
        <p:nvGrpSpPr>
          <p:cNvPr id="16" name="Group 15">
            <a:extLst>
              <a:ext uri="{FF2B5EF4-FFF2-40B4-BE49-F238E27FC236}">
                <a16:creationId xmlns:a16="http://schemas.microsoft.com/office/drawing/2014/main" id="{A5CE2154-4C1C-20F1-614A-7B9C783DE86B}"/>
              </a:ext>
            </a:extLst>
          </p:cNvPr>
          <p:cNvGrpSpPr/>
          <p:nvPr/>
        </p:nvGrpSpPr>
        <p:grpSpPr>
          <a:xfrm>
            <a:off x="2251739" y="2200549"/>
            <a:ext cx="8454458" cy="2456901"/>
            <a:chOff x="2251739" y="2200549"/>
            <a:chExt cx="8454458" cy="2456901"/>
          </a:xfrm>
        </p:grpSpPr>
        <p:sp>
          <p:nvSpPr>
            <p:cNvPr id="12" name="矩形 11">
              <a:extLst>
                <a:ext uri="{FF2B5EF4-FFF2-40B4-BE49-F238E27FC236}">
                  <a16:creationId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4E385CA-8214-3B5C-0FD2-EE1570AD0781}"/>
                </a:ext>
              </a:extLst>
            </p:cNvPr>
            <p:cNvPicPr>
              <a:picLocks noChangeAspect="1"/>
            </p:cNvPicPr>
            <p:nvPr/>
          </p:nvPicPr>
          <p:blipFill>
            <a:blip r:embed="rId14"/>
            <a:stretch>
              <a:fillRect/>
            </a:stretch>
          </p:blipFill>
          <p:spPr>
            <a:xfrm>
              <a:off x="2261283" y="2200549"/>
              <a:ext cx="7669433" cy="2456901"/>
            </a:xfrm>
            <a:prstGeom prst="rect">
              <a:avLst/>
            </a:prstGeom>
          </p:spPr>
        </p:pic>
      </p:grpSp>
      <p:pic>
        <p:nvPicPr>
          <p:cNvPr id="3" name="Picture 2">
            <a:extLst>
              <a:ext uri="{FF2B5EF4-FFF2-40B4-BE49-F238E27FC236}">
                <a16:creationId xmlns:a16="http://schemas.microsoft.com/office/drawing/2014/main" id="{4463037A-0232-C14B-E075-E37B98E13156}"/>
              </a:ext>
            </a:extLst>
          </p:cNvPr>
          <p:cNvPicPr>
            <a:picLocks noChangeAspect="1"/>
          </p:cNvPicPr>
          <p:nvPr/>
        </p:nvPicPr>
        <p:blipFill>
          <a:blip r:embed="rId15"/>
          <a:stretch>
            <a:fillRect/>
          </a:stretch>
        </p:blipFill>
        <p:spPr>
          <a:xfrm>
            <a:off x="9815608" y="224584"/>
            <a:ext cx="2176461" cy="1694835"/>
          </a:xfrm>
          <a:prstGeom prst="rect">
            <a:avLst/>
          </a:prstGeom>
        </p:spPr>
      </p:pic>
      <p:pic>
        <p:nvPicPr>
          <p:cNvPr id="18" name="图片 17">
            <a:extLst>
              <a:ext uri="{FF2B5EF4-FFF2-40B4-BE49-F238E27FC236}">
                <a16:creationId xmlns:a16="http://schemas.microsoft.com/office/drawing/2014/main" id="{E369D0B9-9059-F4DD-6B1F-1B0A6E807E6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spTree>
    <p:extLst>
      <p:ext uri="{BB962C8B-B14F-4D97-AF65-F5344CB8AC3E}">
        <p14:creationId xmlns:p14="http://schemas.microsoft.com/office/powerpoint/2010/main" val="25475094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944AC1-B8CC-6D62-2B48-C217EB184266}"/>
              </a:ext>
            </a:extLst>
          </p:cNvPr>
          <p:cNvGrpSpPr/>
          <p:nvPr/>
        </p:nvGrpSpPr>
        <p:grpSpPr>
          <a:xfrm>
            <a:off x="4130733" y="616621"/>
            <a:ext cx="4116186" cy="1077218"/>
            <a:chOff x="4240876" y="1933396"/>
            <a:chExt cx="4116186" cy="1077218"/>
          </a:xfrm>
        </p:grpSpPr>
        <p:sp>
          <p:nvSpPr>
            <p:cNvPr id="6" name="Rectangle: Rounded Corners 5">
              <a:extLst>
                <a:ext uri="{FF2B5EF4-FFF2-40B4-BE49-F238E27FC236}">
                  <a16:creationId xmlns:a16="http://schemas.microsoft.com/office/drawing/2014/main" id="{C9D4CAD7-82C8-F35B-F757-0C96F5DFB53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BCBE30-8F50-102E-1CD2-9B5DCBFBF71E}"/>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grpSp>
        <p:nvGrpSpPr>
          <p:cNvPr id="11" name="Group 10">
            <a:extLst>
              <a:ext uri="{FF2B5EF4-FFF2-40B4-BE49-F238E27FC236}">
                <a16:creationId xmlns:a16="http://schemas.microsoft.com/office/drawing/2014/main" id="{465E9F82-870C-E919-DF52-B9CED09C0A87}"/>
              </a:ext>
            </a:extLst>
          </p:cNvPr>
          <p:cNvGrpSpPr/>
          <p:nvPr/>
        </p:nvGrpSpPr>
        <p:grpSpPr>
          <a:xfrm>
            <a:off x="8246919" y="2607129"/>
            <a:ext cx="3129653" cy="3160647"/>
            <a:chOff x="6654107" y="3429000"/>
            <a:chExt cx="5328905" cy="2541509"/>
          </a:xfrm>
        </p:grpSpPr>
        <p:sp>
          <p:nvSpPr>
            <p:cNvPr id="12" name="Rectangle: Rounded Corners 11">
              <a:extLst>
                <a:ext uri="{FF2B5EF4-FFF2-40B4-BE49-F238E27FC236}">
                  <a16:creationId xmlns:a16="http://schemas.microsoft.com/office/drawing/2014/main" id="{D91AE30E-12BF-B554-A9BB-6E2509BC24E7}"/>
                </a:ext>
              </a:extLst>
            </p:cNvPr>
            <p:cNvSpPr/>
            <p:nvPr/>
          </p:nvSpPr>
          <p:spPr>
            <a:xfrm>
              <a:off x="6654107" y="3429000"/>
              <a:ext cx="5328905" cy="2541509"/>
            </a:xfrm>
            <a:prstGeom prst="roundRect">
              <a:avLst>
                <a:gd name="adj" fmla="val 14730"/>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6DF400-773C-5722-4FD5-8D64DF82D85C}"/>
                </a:ext>
              </a:extLst>
            </p:cNvPr>
            <p:cNvSpPr txBox="1"/>
            <p:nvPr/>
          </p:nvSpPr>
          <p:spPr>
            <a:xfrm>
              <a:off x="6844590" y="3623189"/>
              <a:ext cx="5138422" cy="2153131"/>
            </a:xfrm>
            <a:prstGeom prst="rect">
              <a:avLst/>
            </a:prstGeom>
            <a:noFill/>
          </p:spPr>
          <p:txBody>
            <a:bodyPr wrap="square">
              <a:spAutoFit/>
            </a:bodyPr>
            <a:lstStyle/>
            <a:p>
              <a:pPr algn="just"/>
              <a:r>
                <a:rPr lang="en-US" sz="2400" dirty="0">
                  <a:latin typeface="Cambria" panose="02040503050406030204" pitchFamily="18" charset="0"/>
                </a:rPr>
                <a:t>N</a:t>
              </a:r>
              <a:r>
                <a:rPr lang="vi-VN" sz="2400" dirty="0">
                  <a:latin typeface="Cambria" panose="02040503050406030204" pitchFamily="18" charset="0"/>
                </a:rPr>
                <a:t>hân vật thầy giáo vàng anh cũng để lại ấn tượng khó quên vì việc làm và lời nói của thầy thể hiện tình yêu thương, sự trân trọng đối với học trò. </a:t>
              </a:r>
              <a:endParaRPr lang="en-US" sz="2400" dirty="0">
                <a:latin typeface="Cambria" panose="02040503050406030204" pitchFamily="18" charset="0"/>
              </a:endParaRPr>
            </a:p>
          </p:txBody>
        </p:sp>
      </p:grpSp>
      <p:cxnSp>
        <p:nvCxnSpPr>
          <p:cNvPr id="14" name="Connector: Curved 13">
            <a:extLst>
              <a:ext uri="{FF2B5EF4-FFF2-40B4-BE49-F238E27FC236}">
                <a16:creationId xmlns:a16="http://schemas.microsoft.com/office/drawing/2014/main" id="{0A18FBF1-837E-017D-7409-A4B40BE270DE}"/>
              </a:ext>
            </a:extLst>
          </p:cNvPr>
          <p:cNvCxnSpPr>
            <a:cxnSpLocks/>
            <a:stCxn id="6" idx="2"/>
            <a:endCxn id="9" idx="0"/>
          </p:cNvCxnSpPr>
          <p:nvPr/>
        </p:nvCxnSpPr>
        <p:spPr>
          <a:xfrm rot="5400000">
            <a:off x="3871906" y="231243"/>
            <a:ext cx="854324" cy="3779516"/>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C6FF371B-C3DC-FA7D-9BB1-0800C8C8276A}"/>
              </a:ext>
            </a:extLst>
          </p:cNvPr>
          <p:cNvCxnSpPr>
            <a:cxnSpLocks/>
            <a:stCxn id="6" idx="2"/>
            <a:endCxn id="12" idx="0"/>
          </p:cNvCxnSpPr>
          <p:nvPr/>
        </p:nvCxnSpPr>
        <p:spPr>
          <a:xfrm rot="16200000" flipH="1">
            <a:off x="7543641" y="339024"/>
            <a:ext cx="913290" cy="3622920"/>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866CA18-1018-DAFE-FB07-563632FB2F5B}"/>
              </a:ext>
            </a:extLst>
          </p:cNvPr>
          <p:cNvGrpSpPr/>
          <p:nvPr/>
        </p:nvGrpSpPr>
        <p:grpSpPr>
          <a:xfrm>
            <a:off x="944018" y="2548163"/>
            <a:ext cx="2930583" cy="3278577"/>
            <a:chOff x="940377" y="2438399"/>
            <a:chExt cx="2930583" cy="2936241"/>
          </a:xfrm>
        </p:grpSpPr>
        <p:grpSp>
          <p:nvGrpSpPr>
            <p:cNvPr id="8" name="Group 7">
              <a:extLst>
                <a:ext uri="{FF2B5EF4-FFF2-40B4-BE49-F238E27FC236}">
                  <a16:creationId xmlns:a16="http://schemas.microsoft.com/office/drawing/2014/main" id="{C843CEDA-E263-FC66-FDE1-471AA65CA8F3}"/>
                </a:ext>
              </a:extLst>
            </p:cNvPr>
            <p:cNvGrpSpPr/>
            <p:nvPr/>
          </p:nvGrpSpPr>
          <p:grpSpPr>
            <a:xfrm>
              <a:off x="940377" y="2438399"/>
              <a:ext cx="2930583" cy="2936241"/>
              <a:chOff x="1320800" y="3660442"/>
              <a:chExt cx="4989946" cy="1626289"/>
            </a:xfrm>
          </p:grpSpPr>
          <p:sp>
            <p:nvSpPr>
              <p:cNvPr id="9" name="Rectangle: Rounded Corners 8">
                <a:extLst>
                  <a:ext uri="{FF2B5EF4-FFF2-40B4-BE49-F238E27FC236}">
                    <a16:creationId xmlns:a16="http://schemas.microsoft.com/office/drawing/2014/main" id="{448C43CB-B51E-1A77-851D-83488429C708}"/>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71AD02-F962-B180-3862-432022CD3CB3}"/>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19" name="TextBox 18">
              <a:extLst>
                <a:ext uri="{FF2B5EF4-FFF2-40B4-BE49-F238E27FC236}">
                  <a16:creationId xmlns:a16="http://schemas.microsoft.com/office/drawing/2014/main" id="{9A86360B-EA1E-8E76-15A7-FFB7FD381958}"/>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grpSp>
        <p:nvGrpSpPr>
          <p:cNvPr id="24" name="Group 23">
            <a:extLst>
              <a:ext uri="{FF2B5EF4-FFF2-40B4-BE49-F238E27FC236}">
                <a16:creationId xmlns:a16="http://schemas.microsoft.com/office/drawing/2014/main" id="{3E170CED-5566-6C0D-81EA-595CD7CE9CBE}"/>
              </a:ext>
            </a:extLst>
          </p:cNvPr>
          <p:cNvGrpSpPr/>
          <p:nvPr/>
        </p:nvGrpSpPr>
        <p:grpSpPr>
          <a:xfrm>
            <a:off x="4723534" y="2655910"/>
            <a:ext cx="2930583" cy="3189924"/>
            <a:chOff x="940377" y="2438399"/>
            <a:chExt cx="2930583" cy="2936241"/>
          </a:xfrm>
        </p:grpSpPr>
        <p:grpSp>
          <p:nvGrpSpPr>
            <p:cNvPr id="25" name="Group 24">
              <a:extLst>
                <a:ext uri="{FF2B5EF4-FFF2-40B4-BE49-F238E27FC236}">
                  <a16:creationId xmlns:a16="http://schemas.microsoft.com/office/drawing/2014/main" id="{FEF41FEC-CFB3-BA6F-6371-DAD815839DF0}"/>
                </a:ext>
              </a:extLst>
            </p:cNvPr>
            <p:cNvGrpSpPr/>
            <p:nvPr/>
          </p:nvGrpSpPr>
          <p:grpSpPr>
            <a:xfrm>
              <a:off x="940377" y="2438399"/>
              <a:ext cx="2930583" cy="2936241"/>
              <a:chOff x="1320800" y="3660442"/>
              <a:chExt cx="4989946" cy="1626289"/>
            </a:xfrm>
          </p:grpSpPr>
          <p:sp>
            <p:nvSpPr>
              <p:cNvPr id="27" name="Rectangle: Rounded Corners 26">
                <a:extLst>
                  <a:ext uri="{FF2B5EF4-FFF2-40B4-BE49-F238E27FC236}">
                    <a16:creationId xmlns:a16="http://schemas.microsoft.com/office/drawing/2014/main" id="{62386573-4A56-9073-B098-40CE913962AB}"/>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A0308C1-0FDE-F81F-5C2F-E872FE040DB8}"/>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26" name="TextBox 25">
              <a:extLst>
                <a:ext uri="{FF2B5EF4-FFF2-40B4-BE49-F238E27FC236}">
                  <a16:creationId xmlns:a16="http://schemas.microsoft.com/office/drawing/2014/main" id="{D87B677F-3C2A-F77C-7915-B2F2A5CE8944}"/>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cxnSp>
        <p:nvCxnSpPr>
          <p:cNvPr id="32" name="Straight Arrow Connector 31">
            <a:extLst>
              <a:ext uri="{FF2B5EF4-FFF2-40B4-BE49-F238E27FC236}">
                <a16:creationId xmlns:a16="http://schemas.microsoft.com/office/drawing/2014/main" id="{799AE74C-CB7D-4E3D-F68E-8EDF1CD73226}"/>
              </a:ext>
            </a:extLst>
          </p:cNvPr>
          <p:cNvCxnSpPr>
            <a:stCxn id="6" idx="2"/>
          </p:cNvCxnSpPr>
          <p:nvPr/>
        </p:nvCxnSpPr>
        <p:spPr>
          <a:xfrm>
            <a:off x="6188826" y="1693839"/>
            <a:ext cx="0" cy="939727"/>
          </a:xfrm>
          <a:prstGeom prst="straightConnector1">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383FC5C-AD29-0C1C-EDFD-F6D47F8121D4}"/>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4936784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up)">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up)">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2F6FEE-5D35-6181-CA6B-A948F6849B60}"/>
              </a:ext>
            </a:extLst>
          </p:cNvPr>
          <p:cNvSpPr/>
          <p:nvPr/>
        </p:nvSpPr>
        <p:spPr>
          <a:xfrm>
            <a:off x="4777736" y="4781273"/>
            <a:ext cx="32456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5856FA2E-0394-9C27-2EA3-152C83708637}"/>
              </a:ext>
            </a:extLst>
          </p:cNvPr>
          <p:cNvSpPr/>
          <p:nvPr/>
        </p:nvSpPr>
        <p:spPr>
          <a:xfrm>
            <a:off x="1118752" y="5086697"/>
            <a:ext cx="690464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id="{AC1D5AF6-08F5-B0B3-D5F9-90560F6447DB}"/>
              </a:ext>
            </a:extLst>
          </p:cNvPr>
          <p:cNvSpPr/>
          <p:nvPr/>
        </p:nvSpPr>
        <p:spPr>
          <a:xfrm>
            <a:off x="1118752" y="5392121"/>
            <a:ext cx="2268451"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9" name="Group 8">
            <a:extLst>
              <a:ext uri="{FF2B5EF4-FFF2-40B4-BE49-F238E27FC236}">
                <a16:creationId xmlns:a16="http://schemas.microsoft.com/office/drawing/2014/main" id="{6669082A-60D0-5E5F-E6A3-621765C74526}"/>
              </a:ext>
            </a:extLst>
          </p:cNvPr>
          <p:cNvGrpSpPr/>
          <p:nvPr/>
        </p:nvGrpSpPr>
        <p:grpSpPr>
          <a:xfrm>
            <a:off x="8260081" y="1494952"/>
            <a:ext cx="3637280" cy="3493401"/>
            <a:chOff x="8322883" y="1694452"/>
            <a:chExt cx="3637280" cy="3493401"/>
          </a:xfrm>
        </p:grpSpPr>
        <p:sp>
          <p:nvSpPr>
            <p:cNvPr id="8" name="Oval 7">
              <a:extLst>
                <a:ext uri="{FF2B5EF4-FFF2-40B4-BE49-F238E27FC236}">
                  <a16:creationId xmlns:a16="http://schemas.microsoft.com/office/drawing/2014/main" id="{1E2F149E-FFC6-017F-A3FB-BDC3E9BD197E}"/>
                </a:ext>
              </a:extLst>
            </p:cNvPr>
            <p:cNvSpPr/>
            <p:nvPr/>
          </p:nvSpPr>
          <p:spPr>
            <a:xfrm>
              <a:off x="8322883" y="1694452"/>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id="{24EB5941-E469-EDA5-3E6A-23791EC1E874}"/>
                </a:ext>
              </a:extLst>
            </p:cNvPr>
            <p:cNvSpPr txBox="1"/>
            <p:nvPr/>
          </p:nvSpPr>
          <p:spPr>
            <a:xfrm>
              <a:off x="8532432" y="1894644"/>
              <a:ext cx="3218181" cy="32932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cs typeface="+mn-cs"/>
                </a:rPr>
                <a:t>Câu kết thúc nói đến sức ảnh hưởng của câu chuyện và các nhân vật trong chuyện đến người viết: hiện mãi trong tâm trí tôi. </a:t>
              </a:r>
            </a:p>
          </p:txBody>
        </p:sp>
      </p:grpSp>
      <p:sp>
        <p:nvSpPr>
          <p:cNvPr id="4" name="TextBox 3">
            <a:extLst>
              <a:ext uri="{FF2B5EF4-FFF2-40B4-BE49-F238E27FC236}">
                <a16:creationId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46C92"/>
                </a:solidFill>
                <a:latin typeface="Cambria" panose="02040503050406030204" pitchFamily="18" charset="0"/>
              </a:rPr>
              <a:t>d.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kết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thúc</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đoạn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nói</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gì</a:t>
            </a:r>
            <a:r>
              <a:rPr lang="en-US" sz="3200" b="1" dirty="0">
                <a:solidFill>
                  <a:srgbClr val="046C92"/>
                </a:solidFill>
                <a:latin typeface="Cambria" panose="02040503050406030204" pitchFamily="18" charset="0"/>
              </a:rPr>
              <a:t>? </a:t>
            </a:r>
          </a:p>
        </p:txBody>
      </p:sp>
      <p:sp>
        <p:nvSpPr>
          <p:cNvPr id="5" name="TextBox 4">
            <a:extLst>
              <a:ext uri="{FF2B5EF4-FFF2-40B4-BE49-F238E27FC236}">
                <a16:creationId xmlns:a16="http://schemas.microsoft.com/office/drawing/2014/main" id="{B04E9EF0-C02C-2D4D-72A4-6D629CBAEA8C}"/>
              </a:ext>
            </a:extLst>
          </p:cNvPr>
          <p:cNvSpPr txBox="1"/>
          <p:nvPr/>
        </p:nvSpPr>
        <p:spPr>
          <a:xfrm>
            <a:off x="1172557" y="1412854"/>
            <a:ext cx="6904644" cy="48536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(Tùng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cxnSp>
        <p:nvCxnSpPr>
          <p:cNvPr id="11" name="Connector: Curved 10">
            <a:extLst>
              <a:ext uri="{FF2B5EF4-FFF2-40B4-BE49-F238E27FC236}">
                <a16:creationId xmlns:a16="http://schemas.microsoft.com/office/drawing/2014/main" id="{83C1B86F-B88E-80AC-C928-98486277EB41}"/>
              </a:ext>
            </a:extLst>
          </p:cNvPr>
          <p:cNvCxnSpPr>
            <a:cxnSpLocks/>
            <a:endCxn id="3" idx="2"/>
          </p:cNvCxnSpPr>
          <p:nvPr/>
        </p:nvCxnSpPr>
        <p:spPr>
          <a:xfrm flipV="1">
            <a:off x="8023396" y="4988353"/>
            <a:ext cx="2055325" cy="443626"/>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97D8A4-3626-41C3-5B24-E13E7698D80D}"/>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1597116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par>
                          <p:cTn id="31" fill="hold">
                            <p:stCondLst>
                              <p:cond delay="500"/>
                            </p:stCondLst>
                            <p:childTnLst>
                              <p:par>
                                <p:cTn id="32" presetID="2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7022" y="1494719"/>
            <a:ext cx="2993352" cy="1301006"/>
          </a:xfrm>
          <a:prstGeom prst="rect">
            <a:avLst/>
          </a:prstGeom>
        </p:spPr>
      </p:pic>
      <p:pic>
        <p:nvPicPr>
          <p:cNvPr id="3" name="Picture 2">
            <a:extLst>
              <a:ext uri="{FF2B5EF4-FFF2-40B4-BE49-F238E27FC236}">
                <a16:creationId xmlns:a16="http://schemas.microsoft.com/office/drawing/2014/main" id="{717B378E-FE3F-A9A0-48CD-024CD4E99CBD}"/>
              </a:ext>
            </a:extLst>
          </p:cNvPr>
          <p:cNvPicPr>
            <a:picLocks noChangeAspect="1"/>
          </p:cNvPicPr>
          <p:nvPr/>
        </p:nvPicPr>
        <p:blipFill>
          <a:blip r:embed="rId11"/>
          <a:stretch>
            <a:fillRect/>
          </a:stretch>
        </p:blipFill>
        <p:spPr>
          <a:xfrm>
            <a:off x="2003018" y="2145222"/>
            <a:ext cx="8554526" cy="3266399"/>
          </a:xfrm>
          <a:prstGeom prst="rect">
            <a:avLst/>
          </a:prstGeom>
        </p:spPr>
      </p:pic>
    </p:spTree>
    <p:extLst>
      <p:ext uri="{BB962C8B-B14F-4D97-AF65-F5344CB8AC3E}">
        <p14:creationId xmlns:p14="http://schemas.microsoft.com/office/powerpoint/2010/main" val="22831545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0B8AAD-D3A3-E45F-CC0C-9EEDE506D3D3}"/>
              </a:ext>
            </a:extLst>
          </p:cNvPr>
          <p:cNvSpPr txBox="1"/>
          <p:nvPr/>
        </p:nvSpPr>
        <p:spPr>
          <a:xfrm>
            <a:off x="1257993" y="1238214"/>
            <a:ext cx="10366432" cy="3785652"/>
          </a:xfrm>
          <a:prstGeom prst="rect">
            <a:avLst/>
          </a:prstGeom>
          <a:noFill/>
        </p:spPr>
        <p:txBody>
          <a:bodyPr wrap="square">
            <a:spAutoFit/>
          </a:bodyPr>
          <a:lstStyle/>
          <a:p>
            <a:pPr algn="just" rtl="0" latinLnBrk="0"/>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400" b="0" i="0" dirty="0">
                <a:solidFill>
                  <a:srgbClr val="000000"/>
                </a:solidFill>
                <a:effectLst/>
                <a:latin typeface="Cambria" panose="02040503050406030204" pitchFamily="18" charset="0"/>
              </a:rPr>
              <a:t>(Vĩnh Nga)</a:t>
            </a:r>
          </a:p>
        </p:txBody>
      </p:sp>
      <p:grpSp>
        <p:nvGrpSpPr>
          <p:cNvPr id="4" name="Group 3">
            <a:extLst>
              <a:ext uri="{FF2B5EF4-FFF2-40B4-BE49-F238E27FC236}">
                <a16:creationId xmlns:a16="http://schemas.microsoft.com/office/drawing/2014/main" id="{0BF469C2-1D2D-7F5B-E5D3-062D70CA2E67}"/>
              </a:ext>
            </a:extLst>
          </p:cNvPr>
          <p:cNvGrpSpPr/>
          <p:nvPr/>
        </p:nvGrpSpPr>
        <p:grpSpPr>
          <a:xfrm>
            <a:off x="2338185" y="468773"/>
            <a:ext cx="7100456" cy="625605"/>
            <a:chOff x="2256904" y="561107"/>
            <a:chExt cx="8045335" cy="611497"/>
          </a:xfrm>
        </p:grpSpPr>
        <p:sp>
          <p:nvSpPr>
            <p:cNvPr id="6" name="TextBox 5">
              <a:extLst>
                <a:ext uri="{FF2B5EF4-FFF2-40B4-BE49-F238E27FC236}">
                  <a16:creationId xmlns:a16="http://schemas.microsoft.com/office/drawing/2014/main" id="{85D28609-562E-580C-1A3A-59A2D4CB1AB3}"/>
                </a:ext>
              </a:extLst>
            </p:cNvPr>
            <p:cNvSpPr txBox="1"/>
            <p:nvPr/>
          </p:nvSpPr>
          <p:spPr>
            <a:xfrm>
              <a:off x="2419463" y="561107"/>
              <a:ext cx="7882776" cy="523220"/>
            </a:xfrm>
            <a:prstGeom prst="rect">
              <a:avLst/>
            </a:prstGeom>
            <a:noFill/>
          </p:spPr>
          <p:txBody>
            <a:bodyPr wrap="square" rtlCol="0">
              <a:spAutoFit/>
            </a:bodyPr>
            <a:lstStyle/>
            <a:p>
              <a:pPr algn="just"/>
              <a:r>
                <a:rPr lang="vi-VN" sz="2800" b="1" dirty="0">
                  <a:solidFill>
                    <a:srgbClr val="046C92"/>
                  </a:solidFill>
                  <a:latin typeface="Cambria" panose="02040503050406030204" pitchFamily="18" charset="0"/>
                </a:rPr>
                <a:t>Đọc đoạn văn dưới đây và trả lời câu hỏi.</a:t>
              </a:r>
              <a:endParaRPr lang="en-US" sz="2800" b="1" dirty="0">
                <a:solidFill>
                  <a:srgbClr val="046C92"/>
                </a:solidFill>
                <a:latin typeface="Cambria" panose="02040503050406030204" pitchFamily="18" charset="0"/>
              </a:endParaRPr>
            </a:p>
          </p:txBody>
        </p:sp>
        <p:sp>
          <p:nvSpPr>
            <p:cNvPr id="7" name="Rectangle: Rounded Corners 6">
              <a:extLst>
                <a:ext uri="{FF2B5EF4-FFF2-40B4-BE49-F238E27FC236}">
                  <a16:creationId xmlns:a16="http://schemas.microsoft.com/office/drawing/2014/main" id="{9F6A50A8-1F42-9596-800D-94B1DBBB375F}"/>
                </a:ext>
              </a:extLst>
            </p:cNvPr>
            <p:cNvSpPr/>
            <p:nvPr/>
          </p:nvSpPr>
          <p:spPr>
            <a:xfrm>
              <a:off x="2256904" y="561107"/>
              <a:ext cx="8045335" cy="611497"/>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077A8B4-BBA8-FF67-A690-616396DD30AB}"/>
              </a:ext>
            </a:extLst>
          </p:cNvPr>
          <p:cNvGrpSpPr/>
          <p:nvPr/>
        </p:nvGrpSpPr>
        <p:grpSpPr>
          <a:xfrm>
            <a:off x="1112521" y="5023866"/>
            <a:ext cx="10204334" cy="1289739"/>
            <a:chOff x="1173481" y="5019621"/>
            <a:chExt cx="10204334" cy="1289739"/>
          </a:xfrm>
        </p:grpSpPr>
        <p:sp>
          <p:nvSpPr>
            <p:cNvPr id="9" name="Rectangle: Rounded Corners 8">
              <a:extLst>
                <a:ext uri="{FF2B5EF4-FFF2-40B4-BE49-F238E27FC236}">
                  <a16:creationId xmlns:a16="http://schemas.microsoft.com/office/drawing/2014/main" id="{FDF112F7-09F2-19CA-A7A0-342ED167D441}"/>
                </a:ext>
              </a:extLst>
            </p:cNvPr>
            <p:cNvSpPr/>
            <p:nvPr/>
          </p:nvSpPr>
          <p:spPr>
            <a:xfrm>
              <a:off x="1173481" y="5019621"/>
              <a:ext cx="10161847" cy="1289739"/>
            </a:xfrm>
            <a:prstGeom prst="roundRect">
              <a:avLst>
                <a:gd name="adj" fmla="val 3084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CE59D6-88E3-6DB6-01CD-5B810D3FDD6D}"/>
                </a:ext>
              </a:extLst>
            </p:cNvPr>
            <p:cNvSpPr txBox="1"/>
            <p:nvPr/>
          </p:nvSpPr>
          <p:spPr>
            <a:xfrm>
              <a:off x="1300480" y="5019621"/>
              <a:ext cx="10077335" cy="1200329"/>
            </a:xfrm>
            <a:prstGeom prst="rect">
              <a:avLst/>
            </a:prstGeom>
            <a:noFill/>
          </p:spPr>
          <p:txBody>
            <a:bodyPr wrap="square">
              <a:spAutoFit/>
            </a:bodyPr>
            <a:lstStyle/>
            <a:p>
              <a:pPr algn="just" rtl="0" latinLnBrk="0"/>
              <a:r>
                <a:rPr lang="vi-VN" sz="2400" b="0" i="0" dirty="0">
                  <a:solidFill>
                    <a:srgbClr val="042E3A"/>
                  </a:solidFill>
                  <a:effectLst/>
                  <a:latin typeface="Cambria" panose="02040503050406030204" pitchFamily="18" charset="0"/>
                </a:rPr>
                <a:t>a. Câu mở đầu có điểm nào giống với câu mở đầu của đoạn văn ở bài tập 1</a:t>
              </a:r>
              <a:r>
                <a:rPr lang="en-US" sz="2400" b="0" i="0" dirty="0">
                  <a:solidFill>
                    <a:srgbClr val="042E3A"/>
                  </a:solidFill>
                  <a:effectLst/>
                  <a:latin typeface="Cambria" panose="02040503050406030204" pitchFamily="18" charset="0"/>
                </a:rPr>
                <a:t>?</a:t>
              </a:r>
              <a:endParaRPr lang="vi-VN" sz="2400" b="0" i="0" dirty="0">
                <a:solidFill>
                  <a:srgbClr val="042E3A"/>
                </a:solidFill>
                <a:effectLst/>
                <a:latin typeface="Cambria" panose="02040503050406030204" pitchFamily="18" charset="0"/>
              </a:endParaRPr>
            </a:p>
            <a:p>
              <a:pPr algn="just" rtl="0" latinLnBrk="0"/>
              <a:r>
                <a:rPr lang="vi-VN" sz="2400" b="0" i="0" dirty="0">
                  <a:solidFill>
                    <a:srgbClr val="042E3A"/>
                  </a:solidFill>
                  <a:effectLst/>
                  <a:latin typeface="Cambria" panose="02040503050406030204" pitchFamily="18" charset="0"/>
                </a:rPr>
                <a:t>b. Những lí do người viết yêu thích câu chuyện là gì?</a:t>
              </a:r>
            </a:p>
            <a:p>
              <a:pPr algn="just" rtl="0" latinLnBrk="0"/>
              <a:r>
                <a:rPr lang="vi-VN" sz="2400" b="0" i="0" dirty="0">
                  <a:solidFill>
                    <a:srgbClr val="042E3A"/>
                  </a:solidFill>
                  <a:effectLst/>
                  <a:latin typeface="Cambria" panose="02040503050406030204" pitchFamily="18" charset="0"/>
                </a:rPr>
                <a:t>c. Đoạn văn trình bày các ý theo cách nào dưới đây?</a:t>
              </a:r>
            </a:p>
          </p:txBody>
        </p:sp>
      </p:grpSp>
      <p:pic>
        <p:nvPicPr>
          <p:cNvPr id="11" name="Picture 10">
            <a:extLst>
              <a:ext uri="{FF2B5EF4-FFF2-40B4-BE49-F238E27FC236}">
                <a16:creationId xmlns:a16="http://schemas.microsoft.com/office/drawing/2014/main" id="{06F0A070-1978-EA1F-A349-870BE7D31D9C}"/>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492296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EE60B-0962-6989-54E3-87FD63FB6757}"/>
              </a:ext>
            </a:extLst>
          </p:cNvPr>
          <p:cNvSpPr txBox="1"/>
          <p:nvPr/>
        </p:nvSpPr>
        <p:spPr>
          <a:xfrm>
            <a:off x="1257993" y="5211384"/>
            <a:ext cx="100380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rPr>
              <a:t>a. Câu mở đầu có điểm giống với câu mở đầu của đoạn văn ở bài tập 1 là: đều cho biết người viết rất thích câu chuyện.</a:t>
            </a:r>
          </a:p>
        </p:txBody>
      </p:sp>
      <p:grpSp>
        <p:nvGrpSpPr>
          <p:cNvPr id="8" name="Group 7">
            <a:extLst>
              <a:ext uri="{FF2B5EF4-FFF2-40B4-BE49-F238E27FC236}">
                <a16:creationId xmlns:a16="http://schemas.microsoft.com/office/drawing/2014/main" id="{03FE07AC-1413-C402-AFDC-C419F7D8D21D}"/>
              </a:ext>
            </a:extLst>
          </p:cNvPr>
          <p:cNvGrpSpPr/>
          <p:nvPr/>
        </p:nvGrpSpPr>
        <p:grpSpPr>
          <a:xfrm>
            <a:off x="2108315" y="575676"/>
            <a:ext cx="8996563" cy="954108"/>
            <a:chOff x="2164479" y="536497"/>
            <a:chExt cx="7702813" cy="932592"/>
          </a:xfrm>
        </p:grpSpPr>
        <p:sp>
          <p:nvSpPr>
            <p:cNvPr id="9" name="TextBox 8">
              <a:extLst>
                <a:ext uri="{FF2B5EF4-FFF2-40B4-BE49-F238E27FC236}">
                  <a16:creationId xmlns:a16="http://schemas.microsoft.com/office/drawing/2014/main" id="{433040E7-8A95-2CA6-3C87-94A5FF0A5366}"/>
                </a:ext>
              </a:extLst>
            </p:cNvPr>
            <p:cNvSpPr txBox="1"/>
            <p:nvPr/>
          </p:nvSpPr>
          <p:spPr>
            <a:xfrm>
              <a:off x="2299214" y="536498"/>
              <a:ext cx="7568078" cy="932591"/>
            </a:xfrm>
            <a:prstGeom prst="rect">
              <a:avLst/>
            </a:prstGeom>
            <a:noFill/>
          </p:spPr>
          <p:txBody>
            <a:bodyPr wrap="square" rtlCol="0">
              <a:spAutoFit/>
            </a:bodyPr>
            <a:lstStyle/>
            <a:p>
              <a:pPr algn="ctr"/>
              <a:r>
                <a:rPr lang="en-US" sz="2800" b="1" dirty="0">
                  <a:solidFill>
                    <a:srgbClr val="046C92"/>
                  </a:solidFill>
                  <a:latin typeface="Cambria" panose="02040503050406030204" pitchFamily="18" charset="0"/>
                </a:rPr>
                <a:t>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có</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điểm</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nào</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giống</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với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của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đoạn</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văn</a:t>
              </a:r>
              <a:r>
                <a:rPr lang="en-US" sz="2800" dirty="0">
                  <a:solidFill>
                    <a:srgbClr val="046C92"/>
                  </a:solidFill>
                  <a:latin typeface="Cambria" panose="02040503050406030204" pitchFamily="18" charset="0"/>
                </a:rPr>
                <a:t> ở </a:t>
              </a:r>
              <a:r>
                <a:rPr lang="en-US" sz="2800" dirty="0" err="1">
                  <a:solidFill>
                    <a:srgbClr val="046C92"/>
                  </a:solidFill>
                  <a:latin typeface="Cambria" panose="02040503050406030204" pitchFamily="18" charset="0"/>
                </a:rPr>
                <a:t>bài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tập</a:t>
              </a:r>
              <a:r>
                <a:rPr lang="en-US" sz="2800" dirty="0">
                  <a:solidFill>
                    <a:srgbClr val="046C92"/>
                  </a:solidFill>
                  <a:latin typeface="Cambria" panose="02040503050406030204" pitchFamily="18" charset="0"/>
                </a:rPr>
                <a:t> 1?</a:t>
              </a:r>
            </a:p>
          </p:txBody>
        </p:sp>
        <p:sp>
          <p:nvSpPr>
            <p:cNvPr id="10" name="Rectangle: Rounded Corners 9">
              <a:extLst>
                <a:ext uri="{FF2B5EF4-FFF2-40B4-BE49-F238E27FC236}">
                  <a16:creationId xmlns:a16="http://schemas.microsoft.com/office/drawing/2014/main" id="{DDCCDC08-C665-F91B-A6A4-CD2FB48F41C9}"/>
                </a:ext>
              </a:extLst>
            </p:cNvPr>
            <p:cNvSpPr/>
            <p:nvPr/>
          </p:nvSpPr>
          <p:spPr>
            <a:xfrm>
              <a:off x="2164479" y="536497"/>
              <a:ext cx="7568078" cy="93259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421BD039-A15E-FAFE-70BF-F4D58EF59B97}"/>
              </a:ext>
            </a:extLst>
          </p:cNvPr>
          <p:cNvSpPr/>
          <p:nvPr/>
        </p:nvSpPr>
        <p:spPr>
          <a:xfrm>
            <a:off x="1747520" y="1731673"/>
            <a:ext cx="9785465"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24A682-2094-598F-F8E4-7A6CC11D8C77}"/>
              </a:ext>
            </a:extLst>
          </p:cNvPr>
          <p:cNvSpPr/>
          <p:nvPr/>
        </p:nvSpPr>
        <p:spPr>
          <a:xfrm>
            <a:off x="1319413" y="2043742"/>
            <a:ext cx="1840347"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1F2DA99-77DF-89DD-D540-3B1B3B04895F}"/>
              </a:ext>
            </a:extLst>
          </p:cNvPr>
          <p:cNvPicPr>
            <a:picLocks noChangeAspect="1"/>
          </p:cNvPicPr>
          <p:nvPr/>
        </p:nvPicPr>
        <p:blipFill>
          <a:blip r:embed="rId2"/>
          <a:stretch>
            <a:fillRect/>
          </a:stretch>
        </p:blipFill>
        <p:spPr>
          <a:xfrm>
            <a:off x="871576" y="317956"/>
            <a:ext cx="1018120" cy="1182727"/>
          </a:xfrm>
          <a:prstGeom prst="rect">
            <a:avLst/>
          </a:prstGeom>
        </p:spPr>
      </p:pic>
      <p:sp>
        <p:nvSpPr>
          <p:cNvPr id="7" name="TextBox 6">
            <a:extLst>
              <a:ext uri="{FF2B5EF4-FFF2-40B4-BE49-F238E27FC236}">
                <a16:creationId xmlns:a16="http://schemas.microsoft.com/office/drawing/2014/main" id="{527A0A41-7433-C08E-3DE6-92981D5DF94A}"/>
              </a:ext>
            </a:extLst>
          </p:cNvPr>
          <p:cNvSpPr txBox="1"/>
          <p:nvPr/>
        </p:nvSpPr>
        <p:spPr>
          <a:xfrm>
            <a:off x="1257993" y="1731674"/>
            <a:ext cx="10366432" cy="3277820"/>
          </a:xfrm>
          <a:prstGeom prst="rect">
            <a:avLst/>
          </a:prstGeom>
          <a:noFill/>
        </p:spPr>
        <p:txBody>
          <a:bodyPr wrap="square">
            <a:spAutoFit/>
          </a:bodyPr>
          <a:lstStyle/>
          <a:p>
            <a:pPr algn="just" rtl="0" latinLnBrk="0"/>
            <a:r>
              <a:rPr lang="en-US" sz="2300" b="0" i="0" dirty="0">
                <a:solidFill>
                  <a:srgbClr val="000000"/>
                </a:solidFill>
                <a:effectLst/>
                <a:latin typeface="Cambria" panose="02040503050406030204" pitchFamily="18" charset="0"/>
              </a:rPr>
              <a:t>      </a:t>
            </a:r>
            <a:r>
              <a:rPr lang="vi-VN" sz="23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300" b="0" i="0" dirty="0">
                <a:solidFill>
                  <a:srgbClr val="000000"/>
                </a:solidFill>
                <a:effectLst/>
                <a:latin typeface="Cambria" panose="02040503050406030204" pitchFamily="18" charset="0"/>
              </a:rPr>
              <a:t>(Vĩnh Nga)</a:t>
            </a:r>
          </a:p>
        </p:txBody>
      </p:sp>
    </p:spTree>
    <p:extLst>
      <p:ext uri="{BB962C8B-B14F-4D97-AF65-F5344CB8AC3E}">
        <p14:creationId xmlns:p14="http://schemas.microsoft.com/office/powerpoint/2010/main" val="3011131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7A0A41-7433-C08E-3DE6-92981D5DF94A}"/>
              </a:ext>
            </a:extLst>
          </p:cNvPr>
          <p:cNvSpPr txBox="1"/>
          <p:nvPr/>
        </p:nvSpPr>
        <p:spPr>
          <a:xfrm>
            <a:off x="1320799" y="1640175"/>
            <a:ext cx="7997305" cy="43396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(Vĩnh Nga)</a:t>
            </a:r>
          </a:p>
        </p:txBody>
      </p:sp>
      <p:grpSp>
        <p:nvGrpSpPr>
          <p:cNvPr id="8" name="Group 7">
            <a:extLst>
              <a:ext uri="{FF2B5EF4-FFF2-40B4-BE49-F238E27FC236}">
                <a16:creationId xmlns:a16="http://schemas.microsoft.com/office/drawing/2014/main" id="{03FE07AC-1413-C402-AFDC-C419F7D8D21D}"/>
              </a:ext>
            </a:extLst>
          </p:cNvPr>
          <p:cNvGrpSpPr/>
          <p:nvPr/>
        </p:nvGrpSpPr>
        <p:grpSpPr>
          <a:xfrm>
            <a:off x="2026226" y="843188"/>
            <a:ext cx="8839198" cy="633364"/>
            <a:chOff x="2299214" y="536498"/>
            <a:chExt cx="7568078" cy="619081"/>
          </a:xfrm>
        </p:grpSpPr>
        <p:sp>
          <p:nvSpPr>
            <p:cNvPr id="9" name="TextBox 8">
              <a:extLst>
                <a:ext uri="{FF2B5EF4-FFF2-40B4-BE49-F238E27FC236}">
                  <a16:creationId xmlns:a16="http://schemas.microsoft.com/office/drawing/2014/main" id="{433040E7-8A95-2CA6-3C87-94A5FF0A5366}"/>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b</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câu chuyện là gì?</a:t>
              </a:r>
            </a:p>
          </p:txBody>
        </p:sp>
        <p:sp>
          <p:nvSpPr>
            <p:cNvPr id="10" name="Rectangle: Rounded Corners 9">
              <a:extLst>
                <a:ext uri="{FF2B5EF4-FFF2-40B4-BE49-F238E27FC236}">
                  <a16:creationId xmlns:a16="http://schemas.microsoft.com/office/drawing/2014/main" id="{DDCCDC08-C665-F91B-A6A4-CD2FB48F41C9}"/>
                </a:ext>
              </a:extLst>
            </p:cNvPr>
            <p:cNvSpPr/>
            <p:nvPr/>
          </p:nvSpPr>
          <p:spPr>
            <a:xfrm>
              <a:off x="2412300" y="536498"/>
              <a:ext cx="7320256" cy="61908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cxnSp>
        <p:nvCxnSpPr>
          <p:cNvPr id="4" name="Straight Connector 3">
            <a:extLst>
              <a:ext uri="{FF2B5EF4-FFF2-40B4-BE49-F238E27FC236}">
                <a16:creationId xmlns:a16="http://schemas.microsoft.com/office/drawing/2014/main" id="{724EEFA3-F529-CB0F-C4E4-433F1DD9AE6F}"/>
              </a:ext>
            </a:extLst>
          </p:cNvPr>
          <p:cNvCxnSpPr/>
          <p:nvPr/>
        </p:nvCxnSpPr>
        <p:spPr>
          <a:xfrm>
            <a:off x="6161344" y="2407920"/>
            <a:ext cx="3027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625D8E-2D4E-5A9B-305E-26C7970ABC94}"/>
              </a:ext>
            </a:extLst>
          </p:cNvPr>
          <p:cNvCxnSpPr>
            <a:cxnSpLocks/>
          </p:cNvCxnSpPr>
          <p:nvPr/>
        </p:nvCxnSpPr>
        <p:spPr>
          <a:xfrm>
            <a:off x="1426784" y="2783840"/>
            <a:ext cx="76867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F0BF4F-F7E4-AD01-25E9-1CFAEA74A8F7}"/>
              </a:ext>
            </a:extLst>
          </p:cNvPr>
          <p:cNvCxnSpPr>
            <a:cxnSpLocks/>
          </p:cNvCxnSpPr>
          <p:nvPr/>
        </p:nvCxnSpPr>
        <p:spPr>
          <a:xfrm>
            <a:off x="1396304" y="3088640"/>
            <a:ext cx="2566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E75EB2-98A7-4D2F-8DDE-0580ABCF9AAB}"/>
              </a:ext>
            </a:extLst>
          </p:cNvPr>
          <p:cNvCxnSpPr>
            <a:cxnSpLocks/>
          </p:cNvCxnSpPr>
          <p:nvPr/>
        </p:nvCxnSpPr>
        <p:spPr>
          <a:xfrm>
            <a:off x="4129344" y="3088640"/>
            <a:ext cx="5059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E193D2-0434-FAD8-8EF2-653BE12E5C9C}"/>
              </a:ext>
            </a:extLst>
          </p:cNvPr>
          <p:cNvCxnSpPr>
            <a:cxnSpLocks/>
          </p:cNvCxnSpPr>
          <p:nvPr/>
        </p:nvCxnSpPr>
        <p:spPr>
          <a:xfrm>
            <a:off x="1426784" y="347472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624C57-1ED1-00C6-075F-4FB7A41ECBC7}"/>
              </a:ext>
            </a:extLst>
          </p:cNvPr>
          <p:cNvCxnSpPr>
            <a:cxnSpLocks/>
          </p:cNvCxnSpPr>
          <p:nvPr/>
        </p:nvCxnSpPr>
        <p:spPr>
          <a:xfrm>
            <a:off x="1426784" y="381000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E5B297-FDB3-1E3F-3747-F5F263F9C635}"/>
              </a:ext>
            </a:extLst>
          </p:cNvPr>
          <p:cNvCxnSpPr>
            <a:cxnSpLocks/>
          </p:cNvCxnSpPr>
          <p:nvPr/>
        </p:nvCxnSpPr>
        <p:spPr>
          <a:xfrm>
            <a:off x="1426784" y="4123641"/>
            <a:ext cx="36328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1205E3E-EE3E-CB1C-7A2A-AB49CE261425}"/>
              </a:ext>
            </a:extLst>
          </p:cNvPr>
          <p:cNvGrpSpPr/>
          <p:nvPr/>
        </p:nvGrpSpPr>
        <p:grpSpPr>
          <a:xfrm>
            <a:off x="9733976" y="1915160"/>
            <a:ext cx="1746824" cy="2809240"/>
            <a:chOff x="9733976" y="1915160"/>
            <a:chExt cx="1746824" cy="2809240"/>
          </a:xfrm>
        </p:grpSpPr>
        <p:sp>
          <p:nvSpPr>
            <p:cNvPr id="25" name="Callout: Bent Line 24">
              <a:extLst>
                <a:ext uri="{FF2B5EF4-FFF2-40B4-BE49-F238E27FC236}">
                  <a16:creationId xmlns:a16="http://schemas.microsoft.com/office/drawing/2014/main" id="{262FB773-DDD4-E62C-DD16-7DF0F567183B}"/>
                </a:ext>
              </a:extLst>
            </p:cNvPr>
            <p:cNvSpPr/>
            <p:nvPr/>
          </p:nvSpPr>
          <p:spPr>
            <a:xfrm>
              <a:off x="9733976" y="1915160"/>
              <a:ext cx="1746824" cy="2809240"/>
            </a:xfrm>
            <a:prstGeom prst="borderCallout2">
              <a:avLst>
                <a:gd name="adj1" fmla="val 18750"/>
                <a:gd name="adj2" fmla="val -8333"/>
                <a:gd name="adj3" fmla="val 18750"/>
                <a:gd name="adj4" fmla="val -16667"/>
                <a:gd name="adj5" fmla="val 44384"/>
                <a:gd name="adj6" fmla="val -27103"/>
              </a:avLst>
            </a:prstGeom>
            <a:solidFill>
              <a:srgbClr val="E5F8FF"/>
            </a:solid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70A731-0DD8-4026-2AEC-232C77CCADE5}"/>
                </a:ext>
              </a:extLst>
            </p:cNvPr>
            <p:cNvSpPr txBox="1"/>
            <p:nvPr/>
          </p:nvSpPr>
          <p:spPr>
            <a:xfrm>
              <a:off x="9733976" y="2196395"/>
              <a:ext cx="174682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a:t>
              </a:r>
              <a:r>
                <a:rPr kumimoji="0" lang="vi-VN" sz="2800" b="1" i="0" u="none" strike="noStrike" kern="1200" cap="none" spc="0" normalizeH="0" baseline="0" noProof="0">
                  <a:ln>
                    <a:noFill/>
                  </a:ln>
                  <a:solidFill>
                    <a:srgbClr val="046C92"/>
                  </a:solidFill>
                  <a:effectLst/>
                  <a:uLnTx/>
                  <a:uFillTx/>
                  <a:latin typeface="Cambria" panose="02040503050406030204" pitchFamily="18" charset="0"/>
                  <a:cs typeface="+mn-cs"/>
                </a:rPr>
                <a:t>câu chuyện</a:t>
              </a:r>
              <a:endPar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endParaRPr>
            </a:p>
          </p:txBody>
        </p:sp>
      </p:grpSp>
      <p:pic>
        <p:nvPicPr>
          <p:cNvPr id="28" name="Picture 27">
            <a:extLst>
              <a:ext uri="{FF2B5EF4-FFF2-40B4-BE49-F238E27FC236}">
                <a16:creationId xmlns:a16="http://schemas.microsoft.com/office/drawing/2014/main" id="{9952CE4F-479B-DB30-3857-076E7519554F}"/>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5583252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DCC5DD-DD28-0AB9-2B38-D9A594C016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9262" y="3704296"/>
            <a:ext cx="9033155" cy="2695314"/>
          </a:xfrm>
          <a:prstGeom prst="rect">
            <a:avLst/>
          </a:prstGeom>
        </p:spPr>
      </p:pic>
      <p:sp>
        <p:nvSpPr>
          <p:cNvPr id="2" name="TextBox 1">
            <a:extLst>
              <a:ext uri="{FF2B5EF4-FFF2-40B4-BE49-F238E27FC236}">
                <a16:creationId xmlns:a16="http://schemas.microsoft.com/office/drawing/2014/main" id="{F53E9C65-DACB-0135-305A-52BAA822643C}"/>
              </a:ext>
            </a:extLst>
          </p:cNvPr>
          <p:cNvSpPr txBox="1"/>
          <p:nvPr/>
        </p:nvSpPr>
        <p:spPr>
          <a:xfrm>
            <a:off x="1623753" y="1075654"/>
            <a:ext cx="9836727" cy="2862322"/>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000" b="0" i="0" dirty="0">
                <a:solidFill>
                  <a:srgbClr val="000000"/>
                </a:solidFill>
                <a:effectLst/>
                <a:latin typeface="Cambria" panose="02040503050406030204" pitchFamily="18" charset="0"/>
              </a:rPr>
              <a:t>(Vĩnh Nga)</a:t>
            </a:r>
          </a:p>
        </p:txBody>
      </p:sp>
      <p:grpSp>
        <p:nvGrpSpPr>
          <p:cNvPr id="9" name="Group 8">
            <a:extLst>
              <a:ext uri="{FF2B5EF4-FFF2-40B4-BE49-F238E27FC236}">
                <a16:creationId xmlns:a16="http://schemas.microsoft.com/office/drawing/2014/main" id="{EFBC2911-2467-33F8-BF21-4D39BAD8EFFA}"/>
              </a:ext>
            </a:extLst>
          </p:cNvPr>
          <p:cNvGrpSpPr/>
          <p:nvPr/>
        </p:nvGrpSpPr>
        <p:grpSpPr>
          <a:xfrm>
            <a:off x="2122517" y="477404"/>
            <a:ext cx="8839198" cy="523220"/>
            <a:chOff x="2299214" y="536498"/>
            <a:chExt cx="7568078" cy="511421"/>
          </a:xfrm>
        </p:grpSpPr>
        <p:sp>
          <p:nvSpPr>
            <p:cNvPr id="10" name="TextBox 9">
              <a:extLst>
                <a:ext uri="{FF2B5EF4-FFF2-40B4-BE49-F238E27FC236}">
                  <a16:creationId xmlns:a16="http://schemas.microsoft.com/office/drawing/2014/main" id="{0133C115-20D4-4900-6100-DEBB031F72DD}"/>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c</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Đoạn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văn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trình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bày</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ý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theo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cách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nào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dưới</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đây</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a:t>
              </a:r>
            </a:p>
          </p:txBody>
        </p:sp>
        <p:sp>
          <p:nvSpPr>
            <p:cNvPr id="11" name="Rectangle: Rounded Corners 10">
              <a:extLst>
                <a:ext uri="{FF2B5EF4-FFF2-40B4-BE49-F238E27FC236}">
                  <a16:creationId xmlns:a16="http://schemas.microsoft.com/office/drawing/2014/main" id="{EF174ED6-514C-D986-DEEF-19B6A10A1D5E}"/>
                </a:ext>
              </a:extLst>
            </p:cNvPr>
            <p:cNvSpPr/>
            <p:nvPr/>
          </p:nvSpPr>
          <p:spPr>
            <a:xfrm>
              <a:off x="2412300" y="536498"/>
              <a:ext cx="7320256" cy="51142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3" name="Rectangle: Rounded Corners 12">
            <a:extLst>
              <a:ext uri="{FF2B5EF4-FFF2-40B4-BE49-F238E27FC236}">
                <a16:creationId xmlns:a16="http://schemas.microsoft.com/office/drawing/2014/main" id="{83C7CE1E-07A1-0675-6B4B-A7C61106A4D6}"/>
              </a:ext>
            </a:extLst>
          </p:cNvPr>
          <p:cNvSpPr/>
          <p:nvPr/>
        </p:nvSpPr>
        <p:spPr>
          <a:xfrm>
            <a:off x="1623753" y="3685282"/>
            <a:ext cx="3696397" cy="2676300"/>
          </a:xfrm>
          <a:prstGeom prst="roundRect">
            <a:avLst>
              <a:gd name="adj" fmla="val 75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6BFF5D2-6C01-9FFA-D47F-75AEB178FF85}"/>
              </a:ext>
            </a:extLst>
          </p:cNvPr>
          <p:cNvPicPr>
            <a:picLocks noChangeAspect="1"/>
          </p:cNvPicPr>
          <p:nvPr/>
        </p:nvPicPr>
        <p:blipFill>
          <a:blip r:embed="rId3"/>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7834439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B6B0C9-D747-8821-8D9E-2D554342A878}"/>
              </a:ext>
            </a:extLst>
          </p:cNvPr>
          <p:cNvSpPr txBox="1"/>
          <p:nvPr/>
        </p:nvSpPr>
        <p:spPr>
          <a:xfrm>
            <a:off x="1666240" y="550732"/>
            <a:ext cx="10129519" cy="2246769"/>
          </a:xfrm>
          <a:prstGeom prst="rect">
            <a:avLst/>
          </a:prstGeom>
          <a:noFill/>
        </p:spPr>
        <p:txBody>
          <a:bodyPr wrap="square">
            <a:spAutoFit/>
          </a:bodyPr>
          <a:lstStyle/>
          <a:p>
            <a:pPr algn="just" rtl="0" latinLnBrk="0"/>
            <a:r>
              <a:rPr lang="vi-VN" sz="2800" b="1" i="0" dirty="0">
                <a:solidFill>
                  <a:srgbClr val="046C91"/>
                </a:solidFill>
                <a:effectLst/>
                <a:latin typeface="Cambria" panose="02040503050406030204" pitchFamily="18" charset="0"/>
              </a:rPr>
              <a:t>Trao đổi về những điểm cần lưu ý khi viết đoạn văn nêu </a:t>
            </a:r>
            <a:endParaRPr lang="en-US" sz="2800" b="1" i="0" dirty="0">
              <a:solidFill>
                <a:srgbClr val="046C91"/>
              </a:solidFill>
              <a:effectLst/>
              <a:latin typeface="Cambria" panose="02040503050406030204" pitchFamily="18" charset="0"/>
            </a:endParaRPr>
          </a:p>
          <a:p>
            <a:pPr algn="just" rtl="0" latinLnBrk="0"/>
            <a:r>
              <a:rPr lang="vi-VN" sz="2800" b="1" i="0" dirty="0">
                <a:solidFill>
                  <a:srgbClr val="046C91"/>
                </a:solidFill>
                <a:effectLst/>
                <a:latin typeface="Cambria" panose="02040503050406030204" pitchFamily="18" charset="0"/>
              </a:rPr>
              <a:t>ý kiến về câu chuyện đã đọc hoặc đã nghe.</a:t>
            </a:r>
          </a:p>
          <a:p>
            <a:pPr algn="just" rtl="0" latinLnBrk="0"/>
            <a:r>
              <a:rPr lang="vi-VN" sz="2800" b="1" i="0" dirty="0">
                <a:solidFill>
                  <a:srgbClr val="046C91"/>
                </a:solidFill>
                <a:effectLst/>
                <a:latin typeface="Cambria" panose="02040503050406030204" pitchFamily="18" charset="0"/>
              </a:rPr>
              <a:t>- Cách sắp xếp ý trong đoạn (mở đầu, triển khai,...)</a:t>
            </a:r>
          </a:p>
          <a:p>
            <a:pPr algn="just" rtl="0" latinLnBrk="0"/>
            <a:r>
              <a:rPr lang="vi-VN" sz="2800" b="1" i="0" dirty="0">
                <a:solidFill>
                  <a:srgbClr val="046C91"/>
                </a:solidFill>
                <a:effectLst/>
                <a:latin typeface="Cambria" panose="02040503050406030204" pitchFamily="18" charset="0"/>
              </a:rPr>
              <a:t>- Cách nêu lí do yêu thích câu chuyện</a:t>
            </a:r>
          </a:p>
          <a:p>
            <a:pPr algn="just" rtl="0" latinLnBrk="0"/>
            <a:r>
              <a:rPr lang="vi-VN" sz="2800" b="1" i="0" dirty="0">
                <a:solidFill>
                  <a:srgbClr val="046C91"/>
                </a:solidFill>
                <a:effectLst/>
                <a:latin typeface="Cambria" panose="02040503050406030204" pitchFamily="18" charset="0"/>
              </a:rPr>
              <a:t>- Cách thức trình bày đoạn văn</a:t>
            </a:r>
          </a:p>
        </p:txBody>
      </p:sp>
      <p:pic>
        <p:nvPicPr>
          <p:cNvPr id="6" name="Picture 5">
            <a:extLst>
              <a:ext uri="{FF2B5EF4-FFF2-40B4-BE49-F238E27FC236}">
                <a16:creationId xmlns:a16="http://schemas.microsoft.com/office/drawing/2014/main" id="{32558D56-1FF5-0B32-7AE4-8E120DFE5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636" y="2774005"/>
            <a:ext cx="5131284" cy="4083995"/>
          </a:xfrm>
          <a:prstGeom prst="rect">
            <a:avLst/>
          </a:prstGeom>
        </p:spPr>
      </p:pic>
      <p:pic>
        <p:nvPicPr>
          <p:cNvPr id="7" name="Picture 6">
            <a:extLst>
              <a:ext uri="{FF2B5EF4-FFF2-40B4-BE49-F238E27FC236}">
                <a16:creationId xmlns:a16="http://schemas.microsoft.com/office/drawing/2014/main" id="{F8D46B2A-164C-1F93-526D-57C26ECBAFA8}"/>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39732570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E2A9E-38FF-39B0-1F3B-53C7D9545FF2}"/>
              </a:ext>
            </a:extLst>
          </p:cNvPr>
          <p:cNvSpPr txBox="1"/>
          <p:nvPr/>
        </p:nvSpPr>
        <p:spPr>
          <a:xfrm>
            <a:off x="1635760" y="582067"/>
            <a:ext cx="9753600" cy="5693866"/>
          </a:xfrm>
          <a:prstGeom prst="rect">
            <a:avLst/>
          </a:prstGeom>
          <a:noFill/>
        </p:spPr>
        <p:txBody>
          <a:bodyPr wrap="square">
            <a:spAutoFit/>
          </a:bodyPr>
          <a:lstStyle/>
          <a:p>
            <a:pPr algn="just" rtl="0" latinLnBrk="0"/>
            <a:r>
              <a:rPr lang="vi-VN" sz="2800" b="0" i="0" dirty="0">
                <a:solidFill>
                  <a:srgbClr val="000000"/>
                </a:solidFill>
                <a:effectLst/>
                <a:latin typeface="Cambria" panose="02040503050406030204" pitchFamily="18" charset="0"/>
              </a:rPr>
              <a:t>Những điểm cần lưu ý khi viết đoạn văn nêu ý kiến về câu chuyện đã đọc hoặc đã nghe.</a:t>
            </a:r>
          </a:p>
          <a:p>
            <a:pPr algn="just" rtl="0" latinLnBrk="0"/>
            <a:r>
              <a:rPr lang="vi-VN" sz="2800" b="1" i="0" dirty="0">
                <a:solidFill>
                  <a:srgbClr val="000000"/>
                </a:solidFill>
                <a:effectLst/>
                <a:latin typeface="Cambria" panose="02040503050406030204" pitchFamily="18" charset="0"/>
              </a:rPr>
              <a:t>Cách sắp xếp ý trong đoạn (mở đầu, triển khai,...): </a:t>
            </a:r>
            <a:endParaRPr lang="en-US" sz="2800" b="1" i="0" dirty="0">
              <a:solidFill>
                <a:srgbClr val="000000"/>
              </a:solidFill>
              <a:effectLst/>
              <a:latin typeface="Cambria" panose="02040503050406030204" pitchFamily="18" charset="0"/>
            </a:endParaRPr>
          </a:p>
          <a:p>
            <a:pPr algn="just" rtl="0" latinLnBrk="0"/>
            <a:r>
              <a:rPr lang="vi-VN" sz="2800" b="0" i="0" dirty="0">
                <a:solidFill>
                  <a:srgbClr val="000000"/>
                </a:solidFill>
                <a:effectLst/>
                <a:latin typeface="Cambria" panose="02040503050406030204" pitchFamily="18" charset="0"/>
              </a:rPr>
              <a:t>+ </a:t>
            </a:r>
            <a:r>
              <a:rPr lang="vi-VN" sz="2800" b="1" dirty="0">
                <a:solidFill>
                  <a:srgbClr val="000000"/>
                </a:solidFill>
                <a:effectLst/>
                <a:latin typeface="Cambria" panose="02040503050406030204" pitchFamily="18" charset="0"/>
              </a:rPr>
              <a:t>Cách 1</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a:t>
            </a:r>
          </a:p>
          <a:p>
            <a:pPr algn="just" rtl="0" latinLnBrk="0"/>
            <a:r>
              <a:rPr lang="vi-VN" sz="2800" b="0" i="0" dirty="0">
                <a:solidFill>
                  <a:srgbClr val="000000"/>
                </a:solidFill>
                <a:effectLst/>
                <a:latin typeface="Cambria" panose="02040503050406030204" pitchFamily="18" charset="0"/>
              </a:rPr>
              <a:t>+ </a:t>
            </a:r>
            <a:r>
              <a:rPr lang="vi-VN" sz="2800" b="1" i="0" dirty="0">
                <a:solidFill>
                  <a:srgbClr val="000000"/>
                </a:solidFill>
                <a:effectLst/>
                <a:latin typeface="Cambria" panose="02040503050406030204" pitchFamily="18" charset="0"/>
              </a:rPr>
              <a:t>Cách 2</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 kết thúc: tiếp tục khẳng định ý kiến về câu chuyện.</a:t>
            </a:r>
          </a:p>
          <a:p>
            <a:pPr algn="just" rtl="0" latinLnBrk="0"/>
            <a:r>
              <a:rPr lang="vi-VN" sz="2800" b="1" i="0" dirty="0">
                <a:solidFill>
                  <a:srgbClr val="000000"/>
                </a:solidFill>
                <a:effectLst/>
                <a:latin typeface="Cambria" panose="02040503050406030204" pitchFamily="18" charset="0"/>
              </a:rPr>
              <a:t>Cách nêu lí do yêu thích câu chuyện</a:t>
            </a:r>
            <a:r>
              <a:rPr lang="vi-VN" sz="2800" b="0" i="0" dirty="0">
                <a:solidFill>
                  <a:srgbClr val="000000"/>
                </a:solidFill>
                <a:effectLst/>
                <a:latin typeface="Cambria" panose="02040503050406030204" pitchFamily="18" charset="0"/>
              </a:rPr>
              <a:t>: cần nói rõ mình thích hoặc không thích câu chuyện đó và giải thích lí do.</a:t>
            </a:r>
          </a:p>
          <a:p>
            <a:pPr algn="just" rtl="0" latinLnBrk="0"/>
            <a:r>
              <a:rPr lang="vi-VN" sz="2800" b="1" i="0" dirty="0">
                <a:solidFill>
                  <a:srgbClr val="000000"/>
                </a:solidFill>
                <a:effectLst/>
                <a:latin typeface="Cambria" panose="02040503050406030204" pitchFamily="18" charset="0"/>
              </a:rPr>
              <a:t>Cách thức trình bày đoạn văn</a:t>
            </a:r>
            <a:r>
              <a:rPr lang="vi-VN" sz="2800" b="0" i="0" dirty="0">
                <a:solidFill>
                  <a:srgbClr val="000000"/>
                </a:solidFill>
                <a:effectLst/>
                <a:latin typeface="Cambria" panose="02040503050406030204" pitchFamily="18" charset="0"/>
              </a:rPr>
              <a:t>: Mỗi đoạn văn thường gồm một số câu được viết liên tục, không xuống dòng, trình bày một ý nhất định. Cầu đầu tiên được viết lùi đầu dòng.</a:t>
            </a:r>
          </a:p>
        </p:txBody>
      </p:sp>
      <p:pic>
        <p:nvPicPr>
          <p:cNvPr id="2" name="Picture 1">
            <a:extLst>
              <a:ext uri="{FF2B5EF4-FFF2-40B4-BE49-F238E27FC236}">
                <a16:creationId xmlns:a16="http://schemas.microsoft.com/office/drawing/2014/main" id="{8829866A-3A5C-6559-4BC6-5FE69BD6219D}"/>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26786631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5" name="TextBox 4">
            <a:extLst>
              <a:ext uri="{FF2B5EF4-FFF2-40B4-BE49-F238E27FC236}">
                <a16:creationId xmlns:a16="http://schemas.microsoft.com/office/drawing/2014/main" id="{0629B347-C481-1EF8-7EC9-48E93FF92076}"/>
              </a:ext>
            </a:extLst>
          </p:cNvPr>
          <p:cNvSpPr txBox="1"/>
          <p:nvPr/>
        </p:nvSpPr>
        <p:spPr>
          <a:xfrm>
            <a:off x="1524001" y="3178419"/>
            <a:ext cx="9987280" cy="1754326"/>
          </a:xfrm>
          <a:prstGeom prst="rect">
            <a:avLst/>
          </a:prstGeom>
          <a:noFill/>
        </p:spPr>
        <p:txBody>
          <a:bodyPr wrap="square">
            <a:spAutoFit/>
          </a:bodyPr>
          <a:lstStyle/>
          <a:p>
            <a:pPr algn="just" rtl="0" latinLnBrk="0"/>
            <a:r>
              <a:rPr lang="en-US" sz="3600" b="1" i="0" dirty="0">
                <a:solidFill>
                  <a:srgbClr val="046C91"/>
                </a:solidFill>
                <a:effectLst/>
                <a:latin typeface="Cambria" panose="02040503050406030204" pitchFamily="18" charset="0"/>
              </a:rPr>
              <a:t>Khi </a:t>
            </a:r>
            <a:r>
              <a:rPr lang="en-US" sz="3600" b="1" i="0" dirty="0" err="1">
                <a:solidFill>
                  <a:srgbClr val="046C91"/>
                </a:solidFill>
                <a:effectLst/>
                <a:latin typeface="Cambria" panose="02040503050406030204" pitchFamily="18" charset="0"/>
              </a:rPr>
              <a:t>viết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đoạn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văn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ý </a:t>
            </a:r>
            <a:r>
              <a:rPr lang="en-US" sz="3600" b="1" i="0" dirty="0" err="1">
                <a:solidFill>
                  <a:srgbClr val="046C91"/>
                </a:solidFill>
                <a:effectLst/>
                <a:latin typeface="Cambria" panose="02040503050406030204" pitchFamily="18" charset="0"/>
              </a:rPr>
              <a:t>kiến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một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cần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nói</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mình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hoặc</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không</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đó</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và</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lí</a:t>
            </a:r>
            <a:r>
              <a:rPr lang="en-US" sz="3600" b="1" i="0" dirty="0">
                <a:solidFill>
                  <a:srgbClr val="046C91"/>
                </a:solidFill>
                <a:effectLst/>
                <a:latin typeface="Cambria" panose="02040503050406030204" pitchFamily="18" charset="0"/>
              </a:rPr>
              <a:t> do.</a:t>
            </a:r>
            <a:endParaRPr lang="vi-VN" sz="3600" b="1" i="0" dirty="0">
              <a:solidFill>
                <a:srgbClr val="046C91"/>
              </a:solidFill>
              <a:effectLst/>
              <a:latin typeface="Cambria" panose="02040503050406030204" pitchFamily="18" charset="0"/>
            </a:endParaRPr>
          </a:p>
        </p:txBody>
      </p:sp>
      <p:pic>
        <p:nvPicPr>
          <p:cNvPr id="3" name="Picture 2">
            <a:extLst>
              <a:ext uri="{FF2B5EF4-FFF2-40B4-BE49-F238E27FC236}">
                <a16:creationId xmlns:a16="http://schemas.microsoft.com/office/drawing/2014/main" id="{983C4C4B-5D68-BE95-4851-5C1CD8EAEB2B}"/>
              </a:ext>
            </a:extLst>
          </p:cNvPr>
          <p:cNvPicPr>
            <a:picLocks noChangeAspect="1"/>
          </p:cNvPicPr>
          <p:nvPr/>
        </p:nvPicPr>
        <p:blipFill>
          <a:blip r:embed="rId3"/>
          <a:stretch>
            <a:fillRect/>
          </a:stretch>
        </p:blipFill>
        <p:spPr>
          <a:xfrm>
            <a:off x="4090242" y="1953614"/>
            <a:ext cx="4011516" cy="1780186"/>
          </a:xfrm>
          <a:prstGeom prst="rect">
            <a:avLst/>
          </a:prstGeom>
        </p:spPr>
      </p:pic>
    </p:spTree>
    <p:extLst>
      <p:ext uri="{BB962C8B-B14F-4D97-AF65-F5344CB8AC3E}">
        <p14:creationId xmlns:p14="http://schemas.microsoft.com/office/powerpoint/2010/main" val="38328798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673ABFF-3F1F-6E05-C4ED-7C3115872141}"/>
              </a:ext>
            </a:extLst>
          </p:cNvPr>
          <p:cNvPicPr>
            <a:picLocks noChangeAspect="1"/>
          </p:cNvPicPr>
          <p:nvPr/>
        </p:nvPicPr>
        <p:blipFill>
          <a:blip r:embed="rId3"/>
          <a:stretch>
            <a:fillRect/>
          </a:stretch>
        </p:blipFill>
        <p:spPr>
          <a:xfrm>
            <a:off x="0" y="606178"/>
            <a:ext cx="11975566" cy="5903610"/>
          </a:xfrm>
          <a:prstGeom prst="rect">
            <a:avLst/>
          </a:prstGeom>
        </p:spPr>
      </p:pic>
      <p:grpSp>
        <p:nvGrpSpPr>
          <p:cNvPr id="4" name="Group 3">
            <a:extLst>
              <a:ext uri="{FF2B5EF4-FFF2-40B4-BE49-F238E27FC236}">
                <a16:creationId xmlns:a16="http://schemas.microsoft.com/office/drawing/2014/main"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a16="http://schemas.microsoft.com/office/drawing/2014/main"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a16="http://schemas.microsoft.com/office/drawing/2014/main" id="{CCB097CB-90AC-E64D-BDC8-120645DD820A}"/>
                </a:ext>
              </a:extLst>
            </p:cNvPr>
            <p:cNvSpPr txBox="1"/>
            <p:nvPr/>
          </p:nvSpPr>
          <p:spPr>
            <a:xfrm rot="132112">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a16="http://schemas.microsoft.com/office/drawing/2014/main"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a16="http://schemas.microsoft.com/office/drawing/2014/main"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a16="http://schemas.microsoft.com/office/drawing/2014/main"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a16="http://schemas.microsoft.com/office/drawing/2014/main"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78860" y="537963"/>
            <a:ext cx="1996591" cy="867782"/>
          </a:xfrm>
          <a:prstGeom prst="rect">
            <a:avLst/>
          </a:prstGeom>
        </p:spPr>
      </p:pic>
      <p:pic>
        <p:nvPicPr>
          <p:cNvPr id="33" name="图片 32">
            <a:extLst>
              <a:ext uri="{FF2B5EF4-FFF2-40B4-BE49-F238E27FC236}">
                <a16:creationId xmlns:a16="http://schemas.microsoft.com/office/drawing/2014/main"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sp>
        <p:nvSpPr>
          <p:cNvPr id="3" name="TextBox 2">
            <a:extLst>
              <a:ext uri="{FF2B5EF4-FFF2-40B4-BE49-F238E27FC236}">
                <a16:creationId xmlns:a16="http://schemas.microsoft.com/office/drawing/2014/main" id="{EB5CCDB1-4901-4654-DF33-FA9145D52AB7}"/>
              </a:ext>
            </a:extLst>
          </p:cNvPr>
          <p:cNvSpPr txBox="1"/>
          <p:nvPr/>
        </p:nvSpPr>
        <p:spPr>
          <a:xfrm>
            <a:off x="1986115" y="1682030"/>
            <a:ext cx="9584217" cy="4832092"/>
          </a:xfrm>
          <a:prstGeom prst="rect">
            <a:avLst/>
          </a:prstGeom>
          <a:noFill/>
        </p:spPr>
        <p:txBody>
          <a:bodyPr wrap="square" rtlCol="0">
            <a:spAutoFit/>
          </a:bodyPr>
          <a:lstStyle/>
          <a:p>
            <a:pPr algn="just"/>
            <a:r>
              <a:rPr lang="en-US" sz="2800" b="1" dirty="0">
                <a:latin typeface="Cambria" panose="02040503050406030204" pitchFamily="18" charset="0"/>
              </a:rPr>
              <a:t>1. </a:t>
            </a:r>
            <a:r>
              <a:rPr lang="en-US" sz="2800" b="1" dirty="0" err="1">
                <a:latin typeface="Cambria" panose="02040503050406030204" pitchFamily="18" charset="0"/>
              </a:rPr>
              <a:t>Năng</a:t>
            </a:r>
            <a:r>
              <a:rPr lang="en-US" sz="2800" b="1" dirty="0">
                <a:latin typeface="Cambria" panose="02040503050406030204" pitchFamily="18" charset="0"/>
              </a:rPr>
              <a:t> </a:t>
            </a:r>
            <a:r>
              <a:rPr lang="en-US" sz="2800" b="1" dirty="0" err="1">
                <a:latin typeface="Cambria" panose="02040503050406030204" pitchFamily="18" charset="0"/>
              </a:rPr>
              <a:t>lực</a:t>
            </a:r>
            <a:r>
              <a:rPr lang="en-US" sz="2800" b="1" dirty="0">
                <a:latin typeface="Cambria" panose="02040503050406030204" pitchFamily="18" charset="0"/>
              </a:rPr>
              <a:t> </a:t>
            </a:r>
            <a:r>
              <a:rPr lang="en-US" sz="2800" b="1" dirty="0" err="1">
                <a:latin typeface="Cambria" panose="02040503050406030204" pitchFamily="18" charset="0"/>
              </a:rPr>
              <a:t>đặc</a:t>
            </a:r>
            <a:r>
              <a:rPr lang="en-US" sz="2800" b="1" dirty="0">
                <a:latin typeface="Cambria" panose="02040503050406030204" pitchFamily="18" charset="0"/>
              </a:rPr>
              <a:t> </a:t>
            </a:r>
            <a:r>
              <a:rPr lang="en-US" sz="2800" b="1" dirty="0" err="1">
                <a:latin typeface="Cambria" panose="02040503050406030204" pitchFamily="18" charset="0"/>
              </a:rPr>
              <a:t>thù</a:t>
            </a:r>
            <a:endParaRPr lang="en-US" sz="2800" b="1" dirty="0">
              <a:latin typeface="Cambria" panose="02040503050406030204" pitchFamily="18" charset="0"/>
            </a:endParaRPr>
          </a:p>
          <a:p>
            <a:pPr algn="just"/>
            <a:r>
              <a:rPr lang="en-US" sz="2800" b="1" dirty="0">
                <a:latin typeface="Cambria" panose="02040503050406030204" pitchFamily="18" charset="0"/>
              </a:rPr>
              <a:t>- </a:t>
            </a:r>
            <a:r>
              <a:rPr lang="en-US" sz="2800" b="1" dirty="0" err="1">
                <a:latin typeface="Cambria" panose="02040503050406030204" pitchFamily="18" charset="0"/>
              </a:rPr>
              <a:t>Tìm</a:t>
            </a:r>
            <a:r>
              <a:rPr lang="en-US" sz="2800" b="1" dirty="0">
                <a:latin typeface="Cambria" panose="02040503050406030204" pitchFamily="18" charset="0"/>
              </a:rPr>
              <a:t> </a:t>
            </a:r>
            <a:r>
              <a:rPr lang="en-US" sz="2800" b="1" dirty="0" err="1">
                <a:latin typeface="Cambria" panose="02040503050406030204" pitchFamily="18" charset="0"/>
              </a:rPr>
              <a:t>hiểu</a:t>
            </a:r>
            <a:r>
              <a:rPr lang="en-US" sz="2800" b="1" dirty="0">
                <a:latin typeface="Cambria" panose="02040503050406030204" pitchFamily="18" charset="0"/>
              </a:rPr>
              <a:t> </a:t>
            </a:r>
            <a:r>
              <a:rPr lang="en-US" sz="2800" b="1" dirty="0" err="1">
                <a:latin typeface="Cambria" panose="02040503050406030204" pitchFamily="18" charset="0"/>
              </a:rPr>
              <a:t>được</a:t>
            </a:r>
            <a:r>
              <a:rPr lang="en-US" sz="2800" b="1" dirty="0">
                <a:latin typeface="Cambria" panose="02040503050406030204" pitchFamily="18" charset="0"/>
              </a:rPr>
              <a:t> </a:t>
            </a:r>
            <a:r>
              <a:rPr lang="en-US" sz="2800" b="1" dirty="0" err="1">
                <a:latin typeface="Cambria" panose="02040503050406030204" pitchFamily="18" charset="0"/>
              </a:rPr>
              <a:t>cách</a:t>
            </a:r>
            <a:r>
              <a:rPr lang="en-US" sz="2800" b="1" dirty="0">
                <a:latin typeface="Cambria" panose="02040503050406030204" pitchFamily="18" charset="0"/>
              </a:rPr>
              <a:t> </a:t>
            </a:r>
            <a:r>
              <a:rPr lang="en-US" sz="2800" b="1" dirty="0" err="1">
                <a:latin typeface="Cambria" panose="02040503050406030204" pitchFamily="18" charset="0"/>
              </a:rPr>
              <a:t>viết</a:t>
            </a:r>
            <a:r>
              <a:rPr lang="en-US" sz="2800" b="1" dirty="0">
                <a:latin typeface="Cambria" panose="02040503050406030204" pitchFamily="18" charset="0"/>
              </a:rPr>
              <a:t> </a:t>
            </a:r>
            <a:r>
              <a:rPr lang="en-US" sz="2800" b="1" dirty="0" err="1">
                <a:latin typeface="Cambria" panose="02040503050406030204" pitchFamily="18" charset="0"/>
              </a:rPr>
              <a:t>đoạn</a:t>
            </a:r>
            <a:r>
              <a:rPr lang="en-US" sz="2800" b="1" dirty="0">
                <a:latin typeface="Cambria" panose="02040503050406030204" pitchFamily="18" charset="0"/>
              </a:rPr>
              <a:t> </a:t>
            </a:r>
            <a:r>
              <a:rPr lang="en-US" sz="2800" b="1" dirty="0" err="1">
                <a:latin typeface="Cambria" panose="02040503050406030204" pitchFamily="18" charset="0"/>
              </a:rPr>
              <a:t>văn</a:t>
            </a:r>
            <a:r>
              <a:rPr lang="en-US" sz="2800" b="1" dirty="0">
                <a:latin typeface="Cambria" panose="02040503050406030204" pitchFamily="18" charset="0"/>
              </a:rPr>
              <a:t> </a:t>
            </a:r>
            <a:r>
              <a:rPr lang="en-US" sz="2800" b="1" dirty="0" err="1">
                <a:latin typeface="Cambria" panose="02040503050406030204" pitchFamily="18" charset="0"/>
              </a:rPr>
              <a:t>nêu</a:t>
            </a:r>
            <a:r>
              <a:rPr lang="en-US" sz="2800" b="1" dirty="0">
                <a:latin typeface="Cambria" panose="02040503050406030204" pitchFamily="18" charset="0"/>
              </a:rPr>
              <a:t> ý </a:t>
            </a:r>
            <a:r>
              <a:rPr lang="en-US" sz="2800" b="1" dirty="0" err="1">
                <a:latin typeface="Cambria" panose="02040503050406030204" pitchFamily="18" charset="0"/>
              </a:rPr>
              <a:t>kiến</a:t>
            </a:r>
            <a:r>
              <a:rPr lang="en-US" sz="2800" b="1" dirty="0">
                <a:latin typeface="Cambria" panose="02040503050406030204" pitchFamily="18" charset="0"/>
              </a:rPr>
              <a:t> (</a:t>
            </a:r>
            <a:r>
              <a:rPr lang="en-US" sz="2800" b="1" dirty="0" err="1">
                <a:latin typeface="Cambria" panose="02040503050406030204" pitchFamily="18" charset="0"/>
              </a:rPr>
              <a:t>nêu</a:t>
            </a:r>
            <a:r>
              <a:rPr lang="en-US" sz="2800" b="1" dirty="0">
                <a:latin typeface="Cambria" panose="02040503050406030204" pitchFamily="18" charset="0"/>
              </a:rPr>
              <a:t> </a:t>
            </a:r>
            <a:r>
              <a:rPr lang="en-US" sz="2800" b="1" dirty="0" err="1">
                <a:latin typeface="Cambria" panose="02040503050406030204" pitchFamily="18" charset="0"/>
              </a:rPr>
              <a:t>lí</a:t>
            </a:r>
            <a:r>
              <a:rPr lang="en-US" sz="2800" b="1" dirty="0">
                <a:latin typeface="Cambria" panose="02040503050406030204" pitchFamily="18" charset="0"/>
              </a:rPr>
              <a:t> do </a:t>
            </a:r>
            <a:r>
              <a:rPr lang="en-US" sz="2800" b="1" dirty="0" err="1">
                <a:latin typeface="Cambria" panose="02040503050406030204" pitchFamily="18" charset="0"/>
              </a:rPr>
              <a:t>vì</a:t>
            </a:r>
            <a:r>
              <a:rPr lang="en-US" sz="2800" b="1" dirty="0">
                <a:latin typeface="Cambria" panose="02040503050406030204" pitchFamily="18" charset="0"/>
              </a:rPr>
              <a:t> </a:t>
            </a:r>
            <a:r>
              <a:rPr lang="en-US" sz="2800" b="1" dirty="0" err="1">
                <a:latin typeface="Cambria" panose="02040503050406030204" pitchFamily="18" charset="0"/>
              </a:rPr>
              <a:t>sao</a:t>
            </a:r>
            <a:r>
              <a:rPr lang="en-US" sz="2800" b="1" dirty="0">
                <a:latin typeface="Cambria" panose="02040503050406030204" pitchFamily="18" charset="0"/>
              </a:rPr>
              <a:t> </a:t>
            </a:r>
            <a:r>
              <a:rPr lang="en-US" sz="2800" b="1" dirty="0" err="1">
                <a:latin typeface="Cambria" panose="02040503050406030204" pitchFamily="18" charset="0"/>
              </a:rPr>
              <a:t>mình</a:t>
            </a:r>
            <a:r>
              <a:rPr lang="en-US" sz="2800" b="1" dirty="0">
                <a:latin typeface="Cambria" panose="02040503050406030204" pitchFamily="18" charset="0"/>
              </a:rPr>
              <a:t> </a:t>
            </a:r>
            <a:r>
              <a:rPr lang="en-US" sz="2800" b="1" dirty="0" err="1">
                <a:latin typeface="Cambria" panose="02040503050406030204" pitchFamily="18" charset="0"/>
              </a:rPr>
              <a:t>thích</a:t>
            </a:r>
            <a:r>
              <a:rPr lang="en-US" sz="2800" b="1" dirty="0">
                <a:latin typeface="Cambria" panose="02040503050406030204" pitchFamily="18" charset="0"/>
              </a:rPr>
              <a:t> </a:t>
            </a:r>
            <a:r>
              <a:rPr lang="en-US" sz="2800" b="1" dirty="0" err="1">
                <a:latin typeface="Cambria" panose="02040503050406030204" pitchFamily="18" charset="0"/>
              </a:rPr>
              <a:t>câu</a:t>
            </a:r>
            <a:r>
              <a:rPr lang="en-US" sz="2800" b="1" dirty="0">
                <a:latin typeface="Cambria" panose="02040503050406030204" pitchFamily="18" charset="0"/>
              </a:rPr>
              <a:t> </a:t>
            </a:r>
            <a:r>
              <a:rPr lang="en-US" sz="2800" b="1" dirty="0" err="1">
                <a:latin typeface="Cambria" panose="02040503050406030204" pitchFamily="18" charset="0"/>
              </a:rPr>
              <a:t>chuyện</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đọc</a:t>
            </a:r>
            <a:r>
              <a:rPr lang="en-US" sz="2800" b="1" dirty="0">
                <a:latin typeface="Cambria" panose="02040503050406030204" pitchFamily="18" charset="0"/>
              </a:rPr>
              <a:t> </a:t>
            </a:r>
            <a:r>
              <a:rPr lang="en-US" sz="2800" b="1" dirty="0" err="1">
                <a:latin typeface="Cambria" panose="02040503050406030204" pitchFamily="18" charset="0"/>
              </a:rPr>
              <a:t>hoặc</a:t>
            </a:r>
            <a:r>
              <a:rPr lang="en-US" sz="2800" b="1" dirty="0">
                <a:latin typeface="Cambria" panose="02040503050406030204" pitchFamily="18" charset="0"/>
              </a:rPr>
              <a:t> </a:t>
            </a:r>
            <a:r>
              <a:rPr lang="en-US" sz="2800" b="1" dirty="0" err="1">
                <a:latin typeface="Cambria" panose="02040503050406030204" pitchFamily="18" charset="0"/>
              </a:rPr>
              <a:t>đã</a:t>
            </a:r>
            <a:r>
              <a:rPr lang="en-US" sz="2800" b="1" dirty="0">
                <a:latin typeface="Cambria" panose="02040503050406030204" pitchFamily="18" charset="0"/>
              </a:rPr>
              <a:t> </a:t>
            </a:r>
            <a:r>
              <a:rPr lang="en-US" sz="2800" b="1" dirty="0" err="1">
                <a:latin typeface="Cambria" panose="02040503050406030204" pitchFamily="18" charset="0"/>
              </a:rPr>
              <a:t>nghe</a:t>
            </a:r>
            <a:r>
              <a:rPr lang="en-US" sz="2800" b="1" dirty="0">
                <a:latin typeface="Cambria" panose="02040503050406030204" pitchFamily="18" charset="0"/>
              </a:rPr>
              <a:t>)</a:t>
            </a:r>
          </a:p>
          <a:p>
            <a:pPr algn="just"/>
            <a:r>
              <a:rPr lang="vi-VN" sz="2800" b="1" dirty="0">
                <a:latin typeface="Cambria" panose="02040503050406030204" pitchFamily="18" charset="0"/>
              </a:rPr>
              <a:t>2. Năng lực chung.</a:t>
            </a:r>
          </a:p>
          <a:p>
            <a:pPr algn="just"/>
            <a:r>
              <a:rPr lang="en-US" sz="2800" b="1" dirty="0">
                <a:latin typeface="Cambria" panose="02040503050406030204" pitchFamily="18" charset="0"/>
              </a:rPr>
              <a:t>- </a:t>
            </a:r>
            <a:r>
              <a:rPr lang="vi-VN" sz="2800" b="1" dirty="0">
                <a:latin typeface="Cambria" panose="02040503050406030204" pitchFamily="18" charset="0"/>
              </a:rPr>
              <a:t>Năng lực tự chủ, tự học, năng lực giải quyết vấn đề và sáng tạo, năng lực giao tiếp và hợp tác.</a:t>
            </a:r>
            <a:endParaRPr lang="en-US" sz="2800" b="1" dirty="0">
              <a:latin typeface="Cambria" panose="02040503050406030204" pitchFamily="18" charset="0"/>
            </a:endParaRPr>
          </a:p>
          <a:p>
            <a:pPr algn="just"/>
            <a:r>
              <a:rPr lang="vi-VN" sz="2800" b="1" dirty="0">
                <a:latin typeface="Cambria" panose="02040503050406030204" pitchFamily="18" charset="0"/>
              </a:rPr>
              <a:t> 3. Phẩm chất.</a:t>
            </a:r>
          </a:p>
          <a:p>
            <a:pPr algn="just"/>
            <a:r>
              <a:rPr lang="vi-VN" sz="2800" b="1" dirty="0">
                <a:latin typeface="Cambria" panose="02040503050406030204" pitchFamily="18" charset="0"/>
              </a:rPr>
              <a:t>- Phẩm chất yêu nước, phẩm chất nhân ái, phẩm chất chăm chỉ,phẩm chất trách nhiệm: Giữ trật tự, học tập nghiêm túc</a:t>
            </a:r>
          </a:p>
          <a:p>
            <a:pPr marL="457200" indent="-457200" algn="just">
              <a:buFontTx/>
              <a:buChar char="-"/>
            </a:pPr>
            <a:endParaRPr lang="en-US" sz="2800" b="1" dirty="0">
              <a:latin typeface="Cambria" panose="02040503050406030204" pitchFamily="18" charset="0"/>
            </a:endParaRPr>
          </a:p>
        </p:txBody>
      </p:sp>
    </p:spTree>
    <p:extLst>
      <p:ext uri="{BB962C8B-B14F-4D97-AF65-F5344CB8AC3E}">
        <p14:creationId xmlns:p14="http://schemas.microsoft.com/office/powerpoint/2010/main" val="38481134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3180C9F9-DF4A-0249-F2EF-EECFA7C2224E}"/>
              </a:ext>
            </a:extLst>
          </p:cNvPr>
          <p:cNvSpPr/>
          <p:nvPr/>
        </p:nvSpPr>
        <p:spPr>
          <a:xfrm rot="21418000">
            <a:off x="2067814" y="2036856"/>
            <a:ext cx="9359726" cy="302875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5FF14807-6E18-4A4E-3523-71C4B460B17E}"/>
              </a:ext>
            </a:extLst>
          </p:cNvPr>
          <p:cNvSpPr txBox="1"/>
          <p:nvPr/>
        </p:nvSpPr>
        <p:spPr>
          <a:xfrm rot="21416080">
            <a:off x="2540192" y="3015911"/>
            <a:ext cx="8639325" cy="1323439"/>
          </a:xfrm>
          <a:prstGeom prst="rect">
            <a:avLst/>
          </a:prstGeom>
          <a:noFill/>
        </p:spPr>
        <p:txBody>
          <a:bodyPr wrap="square" rtlCol="0">
            <a:spAutoFit/>
          </a:bodyPr>
          <a:lstStyle/>
          <a:p>
            <a:pPr marL="571500" indent="-571500" algn="ctr">
              <a:buFontTx/>
              <a:buChar char="-"/>
            </a:pPr>
            <a:r>
              <a:rPr lang="en-US" sz="4000" b="1" dirty="0">
                <a:solidFill>
                  <a:schemeClr val="bg1"/>
                </a:solidFill>
                <a:latin typeface="Cambria" panose="02040503050406030204" pitchFamily="18" charset="0"/>
              </a:rPr>
              <a:t>Chia </a:t>
            </a:r>
            <a:r>
              <a:rPr lang="en-US" sz="4000" b="1" dirty="0" err="1">
                <a:solidFill>
                  <a:schemeClr val="bg1"/>
                </a:solidFill>
                <a:latin typeface="Cambria" panose="02040503050406030204" pitchFamily="18" charset="0"/>
              </a:rPr>
              <a:t>sẻ</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với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người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thân</a:t>
            </a:r>
            <a:r>
              <a:rPr lang="en-US" sz="4000" b="1" dirty="0">
                <a:solidFill>
                  <a:schemeClr val="bg1"/>
                </a:solidFill>
                <a:latin typeface="Cambria" panose="02040503050406030204" pitchFamily="18" charset="0"/>
              </a:rPr>
              <a:t>.</a:t>
            </a:r>
          </a:p>
          <a:p>
            <a:pPr marL="571500" indent="-571500" algn="ctr">
              <a:buFontTx/>
              <a:buChar char="-"/>
            </a:pPr>
            <a:r>
              <a:rPr lang="en-US" sz="4000" b="1" dirty="0" err="1">
                <a:solidFill>
                  <a:schemeClr val="bg1"/>
                </a:solidFill>
                <a:latin typeface="Cambria" panose="02040503050406030204" pitchFamily="18" charset="0"/>
              </a:rPr>
              <a:t>Chuẩn</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bị</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tiếp</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theo.</a:t>
            </a:r>
            <a:endParaRPr lang="en-US" sz="4000" b="1" dirty="0">
              <a:solidFill>
                <a:schemeClr val="bg1"/>
              </a:solidFill>
              <a:latin typeface="Cambria" panose="02040503050406030204" pitchFamily="18" charset="0"/>
            </a:endParaRPr>
          </a:p>
        </p:txBody>
      </p:sp>
      <p:pic>
        <p:nvPicPr>
          <p:cNvPr id="5" name="图片 7">
            <a:extLst>
              <a:ext uri="{FF2B5EF4-FFF2-40B4-BE49-F238E27FC236}">
                <a16:creationId xmlns:a16="http://schemas.microsoft.com/office/drawing/2014/main" id="{5A69D736-0B77-96A9-CAB9-8D5A6D1A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28" y="2836440"/>
            <a:ext cx="5771322" cy="2508401"/>
          </a:xfrm>
          <a:prstGeom prst="rect">
            <a:avLst/>
          </a:prstGeom>
        </p:spPr>
      </p:pic>
      <p:pic>
        <p:nvPicPr>
          <p:cNvPr id="6" name="Picture 5">
            <a:extLst>
              <a:ext uri="{FF2B5EF4-FFF2-40B4-BE49-F238E27FC236}">
                <a16:creationId xmlns:a16="http://schemas.microsoft.com/office/drawing/2014/main" id="{50861643-5C63-826A-FC2A-AF94C2AF48BE}"/>
              </a:ext>
            </a:extLst>
          </p:cNvPr>
          <p:cNvPicPr>
            <a:picLocks noChangeAspect="1"/>
          </p:cNvPicPr>
          <p:nvPr/>
        </p:nvPicPr>
        <p:blipFill>
          <a:blip r:embed="rId4"/>
          <a:stretch>
            <a:fillRect/>
          </a:stretch>
        </p:blipFill>
        <p:spPr>
          <a:xfrm>
            <a:off x="5037601" y="1947844"/>
            <a:ext cx="3420152" cy="1603387"/>
          </a:xfrm>
          <a:prstGeom prst="rect">
            <a:avLst/>
          </a:prstGeom>
        </p:spPr>
      </p:pic>
    </p:spTree>
    <p:extLst>
      <p:ext uri="{BB962C8B-B14F-4D97-AF65-F5344CB8AC3E}">
        <p14:creationId xmlns:p14="http://schemas.microsoft.com/office/powerpoint/2010/main" val="15066017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sp>
        <p:nvSpPr>
          <p:cNvPr id="12" name="矩形 11">
            <a:extLst>
              <a:ext uri="{FF2B5EF4-FFF2-40B4-BE49-F238E27FC236}">
                <a16:creationId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3" name="图片 12">
            <a:extLst>
              <a:ext uri="{FF2B5EF4-FFF2-40B4-BE49-F238E27FC236}">
                <a16:creationId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8" name="图片 17">
            <a:extLst>
              <a:ext uri="{FF2B5EF4-FFF2-40B4-BE49-F238E27FC236}">
                <a16:creationId xmlns:a16="http://schemas.microsoft.com/office/drawing/2014/main" id="{E369D0B9-9059-F4DD-6B1F-1B0A6E807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pic>
        <p:nvPicPr>
          <p:cNvPr id="22" name="图片 21">
            <a:extLst>
              <a:ext uri="{FF2B5EF4-FFF2-40B4-BE49-F238E27FC236}">
                <a16:creationId xmlns:a16="http://schemas.microsoft.com/office/drawing/2014/main" id="{3EB8A87D-AC89-0FCE-3D43-3FBFF8E2E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21" name="Picture 20">
            <a:extLst>
              <a:ext uri="{FF2B5EF4-FFF2-40B4-BE49-F238E27FC236}">
                <a16:creationId xmlns:a16="http://schemas.microsoft.com/office/drawing/2014/main" id="{0D134866-FEBA-4173-AFC0-0DAE8EB94F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27113"/>
            <a:ext cx="1175834" cy="1175834"/>
          </a:xfrm>
          <a:prstGeom prst="rect">
            <a:avLst/>
          </a:prstGeom>
        </p:spPr>
      </p:pic>
      <p:pic>
        <p:nvPicPr>
          <p:cNvPr id="24" name="Picture 23">
            <a:extLst>
              <a:ext uri="{FF2B5EF4-FFF2-40B4-BE49-F238E27FC236}">
                <a16:creationId xmlns:a16="http://schemas.microsoft.com/office/drawing/2014/main" id="{A5061FE6-9ED9-117A-4A8E-1EF320785F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332" y="5201920"/>
            <a:ext cx="1675067" cy="1727108"/>
          </a:xfrm>
          <a:prstGeom prst="rect">
            <a:avLst/>
          </a:prstGeom>
        </p:spPr>
      </p:pic>
      <p:pic>
        <p:nvPicPr>
          <p:cNvPr id="8" name="图片 7">
            <a:extLst>
              <a:ext uri="{FF2B5EF4-FFF2-40B4-BE49-F238E27FC236}">
                <a16:creationId xmlns:a16="http://schemas.microsoft.com/office/drawing/2014/main" id="{4C159E13-9F9A-3DE8-5564-EDA02C98C60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pic>
        <p:nvPicPr>
          <p:cNvPr id="3" name="Picture 2">
            <a:extLst>
              <a:ext uri="{FF2B5EF4-FFF2-40B4-BE49-F238E27FC236}">
                <a16:creationId xmlns:a16="http://schemas.microsoft.com/office/drawing/2014/main" id="{CBF68DE6-E07A-6283-DCB6-8E404ED4F279}"/>
              </a:ext>
            </a:extLst>
          </p:cNvPr>
          <p:cNvPicPr>
            <a:picLocks noChangeAspect="1"/>
          </p:cNvPicPr>
          <p:nvPr/>
        </p:nvPicPr>
        <p:blipFill>
          <a:blip r:embed="rId15"/>
          <a:stretch>
            <a:fillRect/>
          </a:stretch>
        </p:blipFill>
        <p:spPr>
          <a:xfrm>
            <a:off x="2016309" y="2315936"/>
            <a:ext cx="8925318" cy="2078916"/>
          </a:xfrm>
          <a:prstGeom prst="rect">
            <a:avLst/>
          </a:prstGeom>
        </p:spPr>
      </p:pic>
      <p:pic>
        <p:nvPicPr>
          <p:cNvPr id="17" name="Picture 16">
            <a:extLst>
              <a:ext uri="{FF2B5EF4-FFF2-40B4-BE49-F238E27FC236}">
                <a16:creationId xmlns:a16="http://schemas.microsoft.com/office/drawing/2014/main" id="{5B8B6F58-C44C-8694-DE89-FC9E17B5A44B}"/>
              </a:ext>
            </a:extLst>
          </p:cNvPr>
          <p:cNvPicPr>
            <a:picLocks noChangeAspect="1"/>
          </p:cNvPicPr>
          <p:nvPr/>
        </p:nvPicPr>
        <p:blipFill>
          <a:blip r:embed="rId16"/>
          <a:stretch>
            <a:fillRect/>
          </a:stretch>
        </p:blipFill>
        <p:spPr>
          <a:xfrm>
            <a:off x="9858222" y="241752"/>
            <a:ext cx="2036240" cy="2109399"/>
          </a:xfrm>
          <a:prstGeom prst="rect">
            <a:avLst/>
          </a:prstGeom>
        </p:spPr>
      </p:pic>
    </p:spTree>
    <p:extLst>
      <p:ext uri="{BB962C8B-B14F-4D97-AF65-F5344CB8AC3E}">
        <p14:creationId xmlns:p14="http://schemas.microsoft.com/office/powerpoint/2010/main" val="28804658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ppt_x"/>
                                          </p:val>
                                        </p:tav>
                                        <p:tav tm="100000">
                                          <p:val>
                                            <p:strVal val="#ppt_x"/>
                                          </p:val>
                                        </p:tav>
                                      </p:tavLst>
                                    </p:anim>
                                    <p:anim calcmode="lin" valueType="num">
                                      <p:cBhvr additive="base">
                                        <p:cTn id="1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9730" y="835355"/>
            <a:ext cx="2993352" cy="1301006"/>
          </a:xfrm>
          <a:prstGeom prst="rect">
            <a:avLst/>
          </a:prstGeom>
        </p:spPr>
      </p:pic>
      <p:pic>
        <p:nvPicPr>
          <p:cNvPr id="2" name="Picture 1">
            <a:extLst>
              <a:ext uri="{FF2B5EF4-FFF2-40B4-BE49-F238E27FC236}">
                <a16:creationId xmlns:a16="http://schemas.microsoft.com/office/drawing/2014/main" id="{E87EE70A-F319-B0CC-EAA3-EA3973230036}"/>
              </a:ext>
            </a:extLst>
          </p:cNvPr>
          <p:cNvPicPr>
            <a:picLocks noChangeAspect="1"/>
          </p:cNvPicPr>
          <p:nvPr/>
        </p:nvPicPr>
        <p:blipFill>
          <a:blip r:embed="rId11"/>
          <a:stretch>
            <a:fillRect/>
          </a:stretch>
        </p:blipFill>
        <p:spPr>
          <a:xfrm>
            <a:off x="1742232" y="1783006"/>
            <a:ext cx="8852159" cy="3462828"/>
          </a:xfrm>
          <a:prstGeom prst="rect">
            <a:avLst/>
          </a:prstGeom>
        </p:spPr>
      </p:pic>
    </p:spTree>
    <p:extLst>
      <p:ext uri="{BB962C8B-B14F-4D97-AF65-F5344CB8AC3E}">
        <p14:creationId xmlns:p14="http://schemas.microsoft.com/office/powerpoint/2010/main" val="41464695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5F0490E7-DEB4-3185-13D1-1C238FAE9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364" y="111810"/>
            <a:ext cx="4573893" cy="1987960"/>
          </a:xfrm>
          <a:prstGeom prst="rect">
            <a:avLst/>
          </a:prstGeom>
        </p:spPr>
      </p:pic>
      <p:grpSp>
        <p:nvGrpSpPr>
          <p:cNvPr id="8" name="Group 7">
            <a:extLst>
              <a:ext uri="{FF2B5EF4-FFF2-40B4-BE49-F238E27FC236}">
                <a16:creationId xmlns:a16="http://schemas.microsoft.com/office/drawing/2014/main" id="{EFCD5358-5C1E-06F5-B44E-038088DDAD2C}"/>
              </a:ext>
            </a:extLst>
          </p:cNvPr>
          <p:cNvGrpSpPr/>
          <p:nvPr/>
        </p:nvGrpSpPr>
        <p:grpSpPr>
          <a:xfrm>
            <a:off x="1960460" y="1153635"/>
            <a:ext cx="9972175" cy="1892270"/>
            <a:chOff x="1960461" y="1153635"/>
            <a:chExt cx="9676814" cy="1892270"/>
          </a:xfrm>
        </p:grpSpPr>
        <p:sp>
          <p:nvSpPr>
            <p:cNvPr id="2" name="矩形 11">
              <a:extLst>
                <a:ext uri="{FF2B5EF4-FFF2-40B4-BE49-F238E27FC236}">
                  <a16:creationId xmlns:a16="http://schemas.microsoft.com/office/drawing/2014/main" id="{CCDC56B2-40DF-A66C-EA58-62D97BA56471}"/>
                </a:ext>
              </a:extLst>
            </p:cNvPr>
            <p:cNvSpPr/>
            <p:nvPr/>
          </p:nvSpPr>
          <p:spPr>
            <a:xfrm>
              <a:off x="2053058" y="1153635"/>
              <a:ext cx="9584217"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BD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1D689553-BE3B-32AC-D7C8-E244D0270F29}"/>
                </a:ext>
              </a:extLst>
            </p:cNvPr>
            <p:cNvSpPr txBox="1"/>
            <p:nvPr/>
          </p:nvSpPr>
          <p:spPr>
            <a:xfrm>
              <a:off x="1960461" y="1351825"/>
              <a:ext cx="9584217" cy="1323439"/>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ý </a:t>
              </a:r>
              <a:r>
                <a:rPr lang="en-US" sz="4000" b="1" dirty="0" err="1">
                  <a:latin typeface="Cambria" panose="02040503050406030204" pitchFamily="18" charset="0"/>
                </a:rPr>
                <a:t>kiến</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về</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p>
            <a:p>
              <a:pPr algn="ctr"/>
              <a:r>
                <a:rPr lang="en-US" sz="4000" b="1" dirty="0" err="1">
                  <a:solidFill>
                    <a:srgbClr val="00BAA4"/>
                  </a:solidFill>
                  <a:latin typeface="Cambria" panose="02040503050406030204" pitchFamily="18" charset="0"/>
                </a:rPr>
                <a:t>Thi</a:t>
              </a:r>
              <a:r>
                <a:rPr lang="en-US" sz="4000" b="1" dirty="0">
                  <a:solidFill>
                    <a:srgbClr val="00BAA4"/>
                  </a:solidFill>
                  <a:latin typeface="Cambria" panose="02040503050406030204" pitchFamily="18" charset="0"/>
                </a:rPr>
                <a:t> </a:t>
              </a:r>
              <a:r>
                <a:rPr lang="en-US" sz="4000" b="1" dirty="0" err="1">
                  <a:solidFill>
                    <a:srgbClr val="00BAA4"/>
                  </a:solidFill>
                  <a:latin typeface="Cambria" panose="02040503050406030204" pitchFamily="18" charset="0"/>
                </a:rPr>
                <a:t>nhạc</a:t>
              </a:r>
              <a:r>
                <a:rPr lang="en-US" sz="4000" b="1" dirty="0">
                  <a:solidFill>
                    <a:srgbClr val="00BAA4"/>
                  </a:solidFill>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nhà</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solidFill>
                    <a:srgbClr val="00BAA4"/>
                  </a:solidFill>
                  <a:latin typeface="Cambria" panose="02040503050406030204" pitchFamily="18" charset="0"/>
                </a:rPr>
                <a:t>Nguyễn</a:t>
              </a:r>
              <a:r>
                <a:rPr lang="en-US" sz="4000" b="1" dirty="0">
                  <a:solidFill>
                    <a:srgbClr val="00BAA4"/>
                  </a:solidFill>
                  <a:latin typeface="Cambria" panose="02040503050406030204" pitchFamily="18" charset="0"/>
                </a:rPr>
                <a:t> Phan </a:t>
              </a:r>
              <a:r>
                <a:rPr lang="en-US" sz="4000" b="1" dirty="0" err="1">
                  <a:solidFill>
                    <a:srgbClr val="00BAA4"/>
                  </a:solidFill>
                  <a:latin typeface="Cambria" panose="02040503050406030204" pitchFamily="18" charset="0"/>
                </a:rPr>
                <a:t>Hách</a:t>
              </a:r>
              <a:endParaRPr lang="en-US" sz="4000" b="1" dirty="0">
                <a:solidFill>
                  <a:srgbClr val="00BAA4"/>
                </a:solidFill>
                <a:latin typeface="Cambria" panose="02040503050406030204" pitchFamily="18" charset="0"/>
              </a:endParaRPr>
            </a:p>
          </p:txBody>
        </p:sp>
      </p:grpSp>
      <p:pic>
        <p:nvPicPr>
          <p:cNvPr id="7" name="Picture 6">
            <a:extLst>
              <a:ext uri="{FF2B5EF4-FFF2-40B4-BE49-F238E27FC236}">
                <a16:creationId xmlns:a16="http://schemas.microsoft.com/office/drawing/2014/main" id="{51CB4360-D276-5422-F9CC-D90D18C335E8}"/>
              </a:ext>
            </a:extLst>
          </p:cNvPr>
          <p:cNvPicPr>
            <a:picLocks noChangeAspect="1"/>
          </p:cNvPicPr>
          <p:nvPr/>
        </p:nvPicPr>
        <p:blipFill>
          <a:blip r:embed="rId3"/>
          <a:stretch>
            <a:fillRect/>
          </a:stretch>
        </p:blipFill>
        <p:spPr>
          <a:xfrm>
            <a:off x="852428" y="3250758"/>
            <a:ext cx="10900593" cy="3115326"/>
          </a:xfrm>
          <a:prstGeom prst="rect">
            <a:avLst/>
          </a:prstGeom>
        </p:spPr>
      </p:pic>
    </p:spTree>
    <p:extLst>
      <p:ext uri="{BB962C8B-B14F-4D97-AF65-F5344CB8AC3E}">
        <p14:creationId xmlns:p14="http://schemas.microsoft.com/office/powerpoint/2010/main" val="16592656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5756" y="1267230"/>
            <a:ext cx="2993352" cy="1301006"/>
          </a:xfrm>
          <a:prstGeom prst="rect">
            <a:avLst/>
          </a:prstGeom>
        </p:spPr>
      </p:pic>
      <p:pic>
        <p:nvPicPr>
          <p:cNvPr id="2" name="Picture 1">
            <a:extLst>
              <a:ext uri="{FF2B5EF4-FFF2-40B4-BE49-F238E27FC236}">
                <a16:creationId xmlns:a16="http://schemas.microsoft.com/office/drawing/2014/main" id="{C85270F0-3928-711A-E994-8D991F009403}"/>
              </a:ext>
            </a:extLst>
          </p:cNvPr>
          <p:cNvPicPr>
            <a:picLocks noChangeAspect="1"/>
          </p:cNvPicPr>
          <p:nvPr/>
        </p:nvPicPr>
        <p:blipFill>
          <a:blip r:embed="rId11"/>
          <a:stretch>
            <a:fillRect/>
          </a:stretch>
        </p:blipFill>
        <p:spPr>
          <a:xfrm>
            <a:off x="1761368" y="2098430"/>
            <a:ext cx="8669263" cy="3450635"/>
          </a:xfrm>
          <a:prstGeom prst="rect">
            <a:avLst/>
          </a:prstGeom>
        </p:spPr>
      </p:pic>
    </p:spTree>
    <p:extLst>
      <p:ext uri="{BB962C8B-B14F-4D97-AF65-F5344CB8AC3E}">
        <p14:creationId xmlns:p14="http://schemas.microsoft.com/office/powerpoint/2010/main" val="31697749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43B56-5C76-56C8-AAB4-2FAD95608047}"/>
              </a:ext>
            </a:extLst>
          </p:cNvPr>
          <p:cNvSpPr txBox="1"/>
          <p:nvPr/>
        </p:nvSpPr>
        <p:spPr>
          <a:xfrm>
            <a:off x="1064029" y="1511030"/>
            <a:ext cx="10507287" cy="4401205"/>
          </a:xfrm>
          <a:prstGeom prst="rect">
            <a:avLst/>
          </a:prstGeom>
          <a:noFill/>
        </p:spPr>
        <p:txBody>
          <a:bodyPr wrap="square" rtlCol="0">
            <a:spAutoFit/>
          </a:bodyPr>
          <a:lstStyle/>
          <a:p>
            <a:pPr algn="just"/>
            <a:r>
              <a:rPr lang="en-US" sz="2800" dirty="0">
                <a:latin typeface="Cambria" panose="02040503050406030204" pitchFamily="18" charset="0"/>
              </a:rPr>
              <a:t>    </a:t>
            </a:r>
            <a:r>
              <a:rPr lang="vi-VN" sz="28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800" dirty="0">
                <a:latin typeface="Cambria" panose="02040503050406030204" pitchFamily="18" charset="0"/>
              </a:rPr>
              <a:t>(Tùng Anh)</a:t>
            </a:r>
            <a:endParaRPr lang="en-US" sz="2800" dirty="0">
              <a:latin typeface="Cambria" panose="02040503050406030204" pitchFamily="18" charset="0"/>
            </a:endParaRPr>
          </a:p>
        </p:txBody>
      </p:sp>
      <p:grpSp>
        <p:nvGrpSpPr>
          <p:cNvPr id="6" name="Group 5">
            <a:extLst>
              <a:ext uri="{FF2B5EF4-FFF2-40B4-BE49-F238E27FC236}">
                <a16:creationId xmlns:a16="http://schemas.microsoft.com/office/drawing/2014/main" id="{B4A9E138-FEFA-CA16-4254-15493065FAD5}"/>
              </a:ext>
            </a:extLst>
          </p:cNvPr>
          <p:cNvGrpSpPr/>
          <p:nvPr/>
        </p:nvGrpSpPr>
        <p:grpSpPr>
          <a:xfrm>
            <a:off x="1969192" y="561107"/>
            <a:ext cx="8333048" cy="611497"/>
            <a:chOff x="1969192" y="561107"/>
            <a:chExt cx="8333048" cy="611497"/>
          </a:xfrm>
        </p:grpSpPr>
        <p:sp>
          <p:nvSpPr>
            <p:cNvPr id="5" name="TextBox 4">
              <a:extLst>
                <a:ext uri="{FF2B5EF4-FFF2-40B4-BE49-F238E27FC236}">
                  <a16:creationId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solidFill>
                    <a:srgbClr val="046C92"/>
                  </a:solidFill>
                  <a:latin typeface="Cambria" panose="02040503050406030204" pitchFamily="18" charset="0"/>
                </a:rPr>
                <a:t>Đọc đoạn văn dưới đây và trả lời câu hỏi.</a:t>
              </a:r>
              <a:endParaRPr lang="en-US" sz="3200" b="1" dirty="0">
                <a:solidFill>
                  <a:srgbClr val="046C92"/>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9C2C835-C811-01BC-93EF-12BC0C2D95E0}"/>
              </a:ext>
            </a:extLst>
          </p:cNvPr>
          <p:cNvPicPr>
            <a:picLocks noChangeAspect="1"/>
          </p:cNvPicPr>
          <p:nvPr/>
        </p:nvPicPr>
        <p:blipFill>
          <a:blip r:embed="rId3"/>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9898195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9CD9D1-40EC-4534-79F6-72AA27941132}"/>
              </a:ext>
            </a:extLst>
          </p:cNvPr>
          <p:cNvGrpSpPr/>
          <p:nvPr/>
        </p:nvGrpSpPr>
        <p:grpSpPr>
          <a:xfrm>
            <a:off x="0" y="413513"/>
            <a:ext cx="11937900" cy="1662471"/>
            <a:chOff x="-541090" y="54948"/>
            <a:chExt cx="17451033" cy="2775145"/>
          </a:xfrm>
        </p:grpSpPr>
        <p:sp>
          <p:nvSpPr>
            <p:cNvPr id="3" name="Rectangle 1">
              <a:extLst>
                <a:ext uri="{FF2B5EF4-FFF2-40B4-BE49-F238E27FC236}">
                  <a16:creationId xmlns:a16="http://schemas.microsoft.com/office/drawing/2014/main" id="{9025C253-2A0B-A657-2E38-4B5D25742778}"/>
                </a:ext>
              </a:extLst>
            </p:cNvPr>
            <p:cNvSpPr/>
            <p:nvPr/>
          </p:nvSpPr>
          <p:spPr>
            <a:xfrm>
              <a:off x="-218290" y="54948"/>
              <a:ext cx="17128233" cy="2775145"/>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7830632-B98D-D8E6-9C39-9D4AD7F2E6B4}"/>
                </a:ext>
              </a:extLst>
            </p:cNvPr>
            <p:cNvSpPr txBox="1"/>
            <p:nvPr/>
          </p:nvSpPr>
          <p:spPr>
            <a:xfrm>
              <a:off x="-541090" y="140601"/>
              <a:ext cx="17442205" cy="2517463"/>
            </a:xfrm>
            <a:prstGeom prst="rect">
              <a:avLst/>
            </a:prstGeom>
            <a:noFill/>
          </p:spPr>
          <p:txBody>
            <a:bodyPr wrap="square">
              <a:spAutoFit/>
            </a:bodyPr>
            <a:lstStyle/>
            <a:p>
              <a:pPr algn="ctr">
                <a:spcBef>
                  <a:spcPct val="50000"/>
                </a:spcBef>
                <a:defRPr/>
              </a:pPr>
              <a:r>
                <a:rPr kumimoji="0" lang="en-US"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 </a:t>
              </a: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Người viết muốn nói gì qua đoạn văn trên? Tìm câu trả lời đúng. </a:t>
              </a:r>
            </a:p>
          </p:txBody>
        </p:sp>
      </p:grpSp>
      <p:grpSp>
        <p:nvGrpSpPr>
          <p:cNvPr id="5" name="Group 4">
            <a:extLst>
              <a:ext uri="{FF2B5EF4-FFF2-40B4-BE49-F238E27FC236}">
                <a16:creationId xmlns:a16="http://schemas.microsoft.com/office/drawing/2014/main" id="{47A2A0E7-4B81-F070-888D-D37B09E9BEE1}"/>
              </a:ext>
            </a:extLst>
          </p:cNvPr>
          <p:cNvGrpSpPr/>
          <p:nvPr/>
        </p:nvGrpSpPr>
        <p:grpSpPr>
          <a:xfrm>
            <a:off x="2148178" y="3656037"/>
            <a:ext cx="8401083" cy="1234803"/>
            <a:chOff x="6700677" y="2864057"/>
            <a:chExt cx="4613081" cy="1058871"/>
          </a:xfrm>
          <a:solidFill>
            <a:schemeClr val="bg1"/>
          </a:solidFill>
        </p:grpSpPr>
        <p:sp>
          <p:nvSpPr>
            <p:cNvPr id="6" name="Rectangle: Rounded Corners 5">
              <a:extLst>
                <a:ext uri="{FF2B5EF4-FFF2-40B4-BE49-F238E27FC236}">
                  <a16:creationId xmlns:a16="http://schemas.microsoft.com/office/drawing/2014/main"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diễn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buổi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câu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chuyện</a:t>
              </a:r>
              <a:r>
                <a:rPr lang="en-US" sz="3600" b="1" dirty="0">
                  <a:solidFill>
                    <a:prstClr val="black"/>
                  </a:solidFill>
                  <a:latin typeface="Cambria" panose="02040503050406030204" pitchFamily="18" charset="0"/>
                </a:rPr>
                <a:t>.</a:t>
              </a:r>
            </a:p>
          </p:txBody>
        </p:sp>
      </p:grpSp>
      <p:grpSp>
        <p:nvGrpSpPr>
          <p:cNvPr id="8" name="Group 7">
            <a:extLst>
              <a:ext uri="{FF2B5EF4-FFF2-40B4-BE49-F238E27FC236}">
                <a16:creationId xmlns:a16="http://schemas.microsoft.com/office/drawing/2014/main" id="{C3DC3189-B611-5911-BF75-0EA7EC2A2BCF}"/>
              </a:ext>
            </a:extLst>
          </p:cNvPr>
          <p:cNvGrpSpPr/>
          <p:nvPr/>
        </p:nvGrpSpPr>
        <p:grpSpPr>
          <a:xfrm>
            <a:off x="2148179" y="2142913"/>
            <a:ext cx="8401084" cy="1200329"/>
            <a:chOff x="1051131" y="2777572"/>
            <a:chExt cx="8401084" cy="1200329"/>
          </a:xfrm>
        </p:grpSpPr>
        <p:sp>
          <p:nvSpPr>
            <p:cNvPr id="9" name="Rectangle: Rounded Corners 8">
              <a:extLst>
                <a:ext uri="{FF2B5EF4-FFF2-40B4-BE49-F238E27FC236}">
                  <a16:creationId xmlns:a16="http://schemas.microsoft.com/office/drawing/2014/main"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0B59DF-0E11-09EB-3201-532F7BA67BFC}"/>
                </a:ext>
              </a:extLst>
            </p:cNvPr>
            <p:cNvSpPr txBox="1"/>
            <p:nvPr/>
          </p:nvSpPr>
          <p:spPr>
            <a:xfrm>
              <a:off x="1448070" y="2777572"/>
              <a:ext cx="766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Nêu lí do người viết yêu thích câu chuyện Thi nhạc</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23C4A08-4FEF-5971-390E-82A611E0C8D4}"/>
              </a:ext>
            </a:extLst>
          </p:cNvPr>
          <p:cNvGrpSpPr/>
          <p:nvPr/>
        </p:nvGrpSpPr>
        <p:grpSpPr>
          <a:xfrm>
            <a:off x="2245516" y="5063131"/>
            <a:ext cx="8264966" cy="1200329"/>
            <a:chOff x="981375" y="4826357"/>
            <a:chExt cx="8264966" cy="1200329"/>
          </a:xfrm>
        </p:grpSpPr>
        <p:sp>
          <p:nvSpPr>
            <p:cNvPr id="12" name="Rectangle: Rounded Corners 11">
              <a:extLst>
                <a:ext uri="{FF2B5EF4-FFF2-40B4-BE49-F238E27FC236}">
                  <a16:creationId xmlns:a16="http://schemas.microsoft.com/office/drawing/2014/main"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nhân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vật</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trong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câu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chuyện</a:t>
              </a:r>
              <a:r>
                <a:rPr lang="en-US" sz="3600" b="1" kern="0" dirty="0">
                  <a:solidFill>
                    <a:prstClr val="black"/>
                  </a:solidFill>
                  <a:latin typeface="Cambria" panose="02040503050406030204" pitchFamily="18" charset="0"/>
                </a:rPr>
                <a:t>.</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5C921A17-A182-5780-36DA-99A39C7469E9}"/>
              </a:ext>
            </a:extLst>
          </p:cNvPr>
          <p:cNvPicPr>
            <a:picLocks noChangeAspect="1"/>
          </p:cNvPicPr>
          <p:nvPr/>
        </p:nvPicPr>
        <p:blipFill rotWithShape="1">
          <a:blip r:embed="rId4">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18" name="Picture 17">
            <a:extLst>
              <a:ext uri="{FF2B5EF4-FFF2-40B4-BE49-F238E27FC236}">
                <a16:creationId xmlns:a16="http://schemas.microsoft.com/office/drawing/2014/main" id="{6354DE04-C819-2FD5-DD3C-4B39F81F836C}"/>
              </a:ext>
            </a:extLst>
          </p:cNvPr>
          <p:cNvPicPr>
            <a:picLocks noChangeAspect="1"/>
          </p:cNvPicPr>
          <p:nvPr/>
        </p:nvPicPr>
        <p:blipFill rotWithShape="1">
          <a:blip r:embed="rId5">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19" name="Picture 18">
            <a:extLst>
              <a:ext uri="{FF2B5EF4-FFF2-40B4-BE49-F238E27FC236}">
                <a16:creationId xmlns:a16="http://schemas.microsoft.com/office/drawing/2014/main" id="{CB830F25-00F0-71FA-6B50-3D07482A0588}"/>
              </a:ext>
            </a:extLst>
          </p:cNvPr>
          <p:cNvPicPr>
            <a:picLocks noChangeAspect="1"/>
          </p:cNvPicPr>
          <p:nvPr/>
        </p:nvPicPr>
        <p:blipFill rotWithShape="1">
          <a:blip r:embed="rId5">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21" name="Picture 20">
            <a:extLst>
              <a:ext uri="{FF2B5EF4-FFF2-40B4-BE49-F238E27FC236}">
                <a16:creationId xmlns:a16="http://schemas.microsoft.com/office/drawing/2014/main" id="{4ADDE360-56EF-720F-CA5B-0BEF36DE7F1E}"/>
              </a:ext>
            </a:extLst>
          </p:cNvPr>
          <p:cNvPicPr>
            <a:picLocks noChangeAspect="1"/>
          </p:cNvPicPr>
          <p:nvPr/>
        </p:nvPicPr>
        <p:blipFill>
          <a:blip r:embed="rId6"/>
          <a:stretch>
            <a:fillRect/>
          </a:stretch>
        </p:blipFill>
        <p:spPr>
          <a:xfrm>
            <a:off x="1334596" y="2068084"/>
            <a:ext cx="1377064" cy="1392713"/>
          </a:xfrm>
          <a:prstGeom prst="rect">
            <a:avLst/>
          </a:prstGeom>
        </p:spPr>
      </p:pic>
      <p:pic>
        <p:nvPicPr>
          <p:cNvPr id="22" name="Picture 21">
            <a:extLst>
              <a:ext uri="{FF2B5EF4-FFF2-40B4-BE49-F238E27FC236}">
                <a16:creationId xmlns:a16="http://schemas.microsoft.com/office/drawing/2014/main" id="{4FB52C0D-74C9-9EF8-C6E2-AA077544282A}"/>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23" name="Picture 22">
            <a:extLst>
              <a:ext uri="{FF2B5EF4-FFF2-40B4-BE49-F238E27FC236}">
                <a16:creationId xmlns:a16="http://schemas.microsoft.com/office/drawing/2014/main" id="{5C588969-C016-58E0-C73A-5D813DF33440}"/>
              </a:ext>
            </a:extLst>
          </p:cNvPr>
          <p:cNvPicPr>
            <a:picLocks noChangeAspect="1"/>
          </p:cNvPicPr>
          <p:nvPr/>
        </p:nvPicPr>
        <p:blipFill rotWithShape="1">
          <a:blip r:embed="rId8"/>
          <a:srcRect r="50703"/>
          <a:stretch/>
        </p:blipFill>
        <p:spPr>
          <a:xfrm>
            <a:off x="1449183" y="5010366"/>
            <a:ext cx="1487889" cy="1570786"/>
          </a:xfrm>
          <a:prstGeom prst="rect">
            <a:avLst/>
          </a:prstGeom>
        </p:spPr>
      </p:pic>
      <p:sp>
        <p:nvSpPr>
          <p:cNvPr id="25" name="TextBox 3">
            <a:extLst>
              <a:ext uri="{FF2B5EF4-FFF2-40B4-BE49-F238E27FC236}">
                <a16:creationId xmlns:a16="http://schemas.microsoft.com/office/drawing/2014/main" id="{93545BDC-7302-6930-CB18-56C93279FBE5}"/>
              </a:ext>
            </a:extLst>
          </p:cNvPr>
          <p:cNvSpPr txBox="1"/>
          <p:nvPr/>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175610CE-28E9-8C3E-CA6C-35FF0C501D8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a16="http://schemas.microsoft.com/office/drawing/2014/main" id="{FC3C082E-75BC-EC05-7CB6-48DB63ECF0F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a16="http://schemas.microsoft.com/office/drawing/2014/main" id="{F0D308A2-37B5-E492-5185-4CED4AB0FD5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a16="http://schemas.microsoft.com/office/drawing/2014/main" id="{0E487FBE-8EB9-45A4-F296-6CBFB8B77A9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30" name="Title 1">
            <a:extLst>
              <a:ext uri="{FF2B5EF4-FFF2-40B4-BE49-F238E27FC236}">
                <a16:creationId xmlns:a16="http://schemas.microsoft.com/office/drawing/2014/main" id="{B95E3239-D3E2-C975-3710-C3FF22E27BAE}"/>
              </a:ext>
            </a:extLst>
          </p:cNvPr>
          <p:cNvSpPr txBox="1">
            <a:spLocks/>
          </p:cNvSpPr>
          <p:nvPr/>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pic>
        <p:nvPicPr>
          <p:cNvPr id="31" name="Picture 30">
            <a:extLst>
              <a:ext uri="{FF2B5EF4-FFF2-40B4-BE49-F238E27FC236}">
                <a16:creationId xmlns:a16="http://schemas.microsoft.com/office/drawing/2014/main" id="{A55DC8D7-83A1-9E6B-9624-BDC78D235E80}"/>
              </a:ext>
            </a:extLst>
          </p:cNvPr>
          <p:cNvPicPr>
            <a:picLocks noChangeAspect="1"/>
          </p:cNvPicPr>
          <p:nvPr/>
        </p:nvPicPr>
        <p:blipFill>
          <a:blip r:embed="rId11"/>
          <a:stretch>
            <a:fillRect/>
          </a:stretch>
        </p:blipFill>
        <p:spPr>
          <a:xfrm>
            <a:off x="523006" y="7903349"/>
            <a:ext cx="2188654" cy="2658086"/>
          </a:xfrm>
          <a:prstGeom prst="rect">
            <a:avLst/>
          </a:prstGeom>
        </p:spPr>
      </p:pic>
      <p:pic>
        <p:nvPicPr>
          <p:cNvPr id="32" name="Picture 31">
            <a:extLst>
              <a:ext uri="{FF2B5EF4-FFF2-40B4-BE49-F238E27FC236}">
                <a16:creationId xmlns:a16="http://schemas.microsoft.com/office/drawing/2014/main" id="{E9B3A5F8-ED60-7317-E791-25BA780A738F}"/>
              </a:ext>
            </a:extLst>
          </p:cNvPr>
          <p:cNvPicPr>
            <a:picLocks noChangeAspect="1"/>
          </p:cNvPicPr>
          <p:nvPr/>
        </p:nvPicPr>
        <p:blipFill>
          <a:blip r:embed="rId11"/>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13616290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669082A-60D0-5E5F-E6A3-621765C74526}"/>
              </a:ext>
            </a:extLst>
          </p:cNvPr>
          <p:cNvGrpSpPr/>
          <p:nvPr/>
        </p:nvGrpSpPr>
        <p:grpSpPr>
          <a:xfrm>
            <a:off x="8670639" y="2229402"/>
            <a:ext cx="3186081" cy="3153759"/>
            <a:chOff x="8702961" y="2034094"/>
            <a:chExt cx="3186081" cy="3153759"/>
          </a:xfrm>
        </p:grpSpPr>
        <p:sp>
          <p:nvSpPr>
            <p:cNvPr id="8" name="Oval 7">
              <a:extLst>
                <a:ext uri="{FF2B5EF4-FFF2-40B4-BE49-F238E27FC236}">
                  <a16:creationId xmlns:a16="http://schemas.microsoft.com/office/drawing/2014/main" id="{1E2F149E-FFC6-017F-A3FB-BDC3E9BD197E}"/>
                </a:ext>
              </a:extLst>
            </p:cNvPr>
            <p:cNvSpPr/>
            <p:nvPr/>
          </p:nvSpPr>
          <p:spPr>
            <a:xfrm>
              <a:off x="8702961" y="2034094"/>
              <a:ext cx="3153759" cy="3153759"/>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EB5941-E469-EDA5-3E6A-23791EC1E874}"/>
                </a:ext>
              </a:extLst>
            </p:cNvPr>
            <p:cNvSpPr txBox="1"/>
            <p:nvPr/>
          </p:nvSpPr>
          <p:spPr>
            <a:xfrm>
              <a:off x="8871522" y="2487588"/>
              <a:ext cx="3017520" cy="2246769"/>
            </a:xfrm>
            <a:prstGeom prst="rect">
              <a:avLst/>
            </a:prstGeom>
            <a:noFill/>
          </p:spPr>
          <p:txBody>
            <a:bodyPr wrap="square">
              <a:spAutoFit/>
            </a:bodyPr>
            <a:lstStyle/>
            <a:p>
              <a:pPr algn="ctr"/>
              <a:r>
                <a:rPr lang="vi-VN" sz="2800" b="0" i="0" dirty="0">
                  <a:solidFill>
                    <a:srgbClr val="000000"/>
                  </a:solidFill>
                  <a:effectLst/>
                  <a:latin typeface="Cambria" panose="02040503050406030204" pitchFamily="18" charset="0"/>
                </a:rPr>
                <a:t>b. Câu mở đầu đoạn văn cho biết: </a:t>
              </a:r>
              <a:r>
                <a:rPr lang="vi-VN" sz="2800" b="1" i="0" dirty="0">
                  <a:solidFill>
                    <a:srgbClr val="000000"/>
                  </a:solidFill>
                  <a:effectLst/>
                  <a:latin typeface="Cambria" panose="02040503050406030204" pitchFamily="18" charset="0"/>
                </a:rPr>
                <a:t>người viết rất thích câu chuyện </a:t>
              </a:r>
              <a:r>
                <a:rPr lang="vi-VN" sz="2800" b="1" i="1" dirty="0">
                  <a:solidFill>
                    <a:srgbClr val="000000"/>
                  </a:solidFill>
                  <a:effectLst/>
                  <a:latin typeface="Cambria" panose="02040503050406030204" pitchFamily="18" charset="0"/>
                </a:rPr>
                <a:t>Thi nhạc.</a:t>
              </a:r>
              <a:endParaRPr lang="en-US" sz="2800" dirty="0">
                <a:latin typeface="Cambria" panose="02040503050406030204" pitchFamily="18" charset="0"/>
              </a:endParaRPr>
            </a:p>
          </p:txBody>
        </p:sp>
      </p:grpSp>
      <p:sp>
        <p:nvSpPr>
          <p:cNvPr id="4" name="TextBox 3">
            <a:extLst>
              <a:ext uri="{FF2B5EF4-FFF2-40B4-BE49-F238E27FC236}">
                <a16:creationId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algn="just"/>
            <a:r>
              <a:rPr lang="vi-VN" sz="3200" b="1" dirty="0">
                <a:solidFill>
                  <a:srgbClr val="046C92"/>
                </a:solidFill>
                <a:latin typeface="Cambria" panose="02040503050406030204" pitchFamily="18" charset="0"/>
              </a:rPr>
              <a:t>b. Câu mở đầu đoạn văn cho biết điều gì?</a:t>
            </a:r>
          </a:p>
        </p:txBody>
      </p:sp>
      <p:sp>
        <p:nvSpPr>
          <p:cNvPr id="6" name="Rectangle 5">
            <a:extLst>
              <a:ext uri="{FF2B5EF4-FFF2-40B4-BE49-F238E27FC236}">
                <a16:creationId xmlns:a16="http://schemas.microsoft.com/office/drawing/2014/main" id="{992F6FEE-5D35-6181-CA6B-A948F6849B60}"/>
              </a:ext>
            </a:extLst>
          </p:cNvPr>
          <p:cNvSpPr/>
          <p:nvPr/>
        </p:nvSpPr>
        <p:spPr>
          <a:xfrm>
            <a:off x="1540161" y="1412854"/>
            <a:ext cx="71221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56FA2E-0394-9C27-2EA3-152C83708637}"/>
              </a:ext>
            </a:extLst>
          </p:cNvPr>
          <p:cNvSpPr/>
          <p:nvPr/>
        </p:nvSpPr>
        <p:spPr>
          <a:xfrm>
            <a:off x="1172556" y="1827014"/>
            <a:ext cx="480152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a16="http://schemas.microsoft.com/office/drawing/2014/main" id="{83C1B86F-B88E-80AC-C928-98486277EB41}"/>
              </a:ext>
            </a:extLst>
          </p:cNvPr>
          <p:cNvCxnSpPr>
            <a:stCxn id="6" idx="3"/>
            <a:endCxn id="8" idx="0"/>
          </p:cNvCxnSpPr>
          <p:nvPr/>
        </p:nvCxnSpPr>
        <p:spPr>
          <a:xfrm>
            <a:off x="8662321" y="1619934"/>
            <a:ext cx="1585198" cy="609468"/>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AB8474A-C349-D802-D75A-399BA7BDEEF2}"/>
              </a:ext>
            </a:extLst>
          </p:cNvPr>
          <p:cNvPicPr>
            <a:picLocks noChangeAspect="1"/>
          </p:cNvPicPr>
          <p:nvPr/>
        </p:nvPicPr>
        <p:blipFill>
          <a:blip r:embed="rId2"/>
          <a:stretch>
            <a:fillRect/>
          </a:stretch>
        </p:blipFill>
        <p:spPr>
          <a:xfrm>
            <a:off x="892154" y="357450"/>
            <a:ext cx="914479" cy="1176630"/>
          </a:xfrm>
          <a:prstGeom prst="rect">
            <a:avLst/>
          </a:prstGeom>
        </p:spPr>
      </p:pic>
      <p:sp>
        <p:nvSpPr>
          <p:cNvPr id="5" name="TextBox 4">
            <a:extLst>
              <a:ext uri="{FF2B5EF4-FFF2-40B4-BE49-F238E27FC236}">
                <a16:creationId xmlns:a16="http://schemas.microsoft.com/office/drawing/2014/main" id="{B04E9EF0-C02C-2D4D-72A4-6D629CBAEA8C}"/>
              </a:ext>
            </a:extLst>
          </p:cNvPr>
          <p:cNvSpPr txBox="1"/>
          <p:nvPr/>
        </p:nvSpPr>
        <p:spPr>
          <a:xfrm>
            <a:off x="1172556" y="1412854"/>
            <a:ext cx="7498083" cy="4561225"/>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400" dirty="0">
                <a:latin typeface="Cambria" panose="02040503050406030204" pitchFamily="18" charset="0"/>
              </a:rPr>
              <a:t>(Tùng Anh)</a:t>
            </a:r>
            <a:endParaRPr lang="en-US" sz="2400" dirty="0">
              <a:latin typeface="Cambria" panose="02040503050406030204" pitchFamily="18" charset="0"/>
            </a:endParaRPr>
          </a:p>
        </p:txBody>
      </p:sp>
    </p:spTree>
    <p:extLst>
      <p:ext uri="{BB962C8B-B14F-4D97-AF65-F5344CB8AC3E}">
        <p14:creationId xmlns:p14="http://schemas.microsoft.com/office/powerpoint/2010/main" val="17487441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E7809-BAA2-CD54-A827-DA7D7EFC976A}"/>
              </a:ext>
            </a:extLst>
          </p:cNvPr>
          <p:cNvSpPr txBox="1"/>
          <p:nvPr/>
        </p:nvSpPr>
        <p:spPr>
          <a:xfrm>
            <a:off x="1849120" y="575995"/>
            <a:ext cx="9276080" cy="1077218"/>
          </a:xfrm>
          <a:prstGeom prst="rect">
            <a:avLst/>
          </a:prstGeom>
          <a:noFill/>
        </p:spPr>
        <p:txBody>
          <a:bodyPr wrap="square">
            <a:spAutoFit/>
          </a:bodyPr>
          <a:lstStyle/>
          <a:p>
            <a:pPr algn="ctr"/>
            <a:r>
              <a:rPr lang="en-US" sz="3200" b="1" dirty="0">
                <a:solidFill>
                  <a:srgbClr val="046C92"/>
                </a:solidFill>
                <a:latin typeface="Cambria" panose="02040503050406030204" pitchFamily="18" charset="0"/>
              </a:rPr>
              <a:t>c. </a:t>
            </a:r>
            <a:r>
              <a:rPr lang="en-US" sz="3200" b="1" dirty="0" err="1">
                <a:solidFill>
                  <a:srgbClr val="046C92"/>
                </a:solidFill>
                <a:latin typeface="Cambria" panose="02040503050406030204" pitchFamily="18" charset="0"/>
              </a:rPr>
              <a:t>Những</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văn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tiếp</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theo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cho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biết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người</a:t>
            </a:r>
            <a:r>
              <a:rPr lang="en-US" sz="3200" b="1" dirty="0">
                <a:solidFill>
                  <a:srgbClr val="046C92"/>
                </a:solidFill>
                <a:latin typeface="Cambria" panose="02040503050406030204" pitchFamily="18" charset="0"/>
              </a:rPr>
              <a:t> </a:t>
            </a:r>
            <a:r>
              <a:rPr lang="vi-VN" sz="3200" b="1" dirty="0">
                <a:solidFill>
                  <a:srgbClr val="046C92"/>
                </a:solidFill>
                <a:latin typeface="Cambria" panose="02040503050406030204" pitchFamily="18" charset="0"/>
              </a:rPr>
              <a:t>viết yêu thích những gì ở câu chuyện? </a:t>
            </a:r>
            <a:endParaRPr lang="en-US" sz="3200" b="1" dirty="0">
              <a:solidFill>
                <a:srgbClr val="046C92"/>
              </a:solidFill>
            </a:endParaRPr>
          </a:p>
        </p:txBody>
      </p:sp>
      <p:grpSp>
        <p:nvGrpSpPr>
          <p:cNvPr id="9" name="Group 8">
            <a:extLst>
              <a:ext uri="{FF2B5EF4-FFF2-40B4-BE49-F238E27FC236}">
                <a16:creationId xmlns:a16="http://schemas.microsoft.com/office/drawing/2014/main" id="{7F01B025-8367-DD35-B1F4-9A4CC55025E2}"/>
              </a:ext>
            </a:extLst>
          </p:cNvPr>
          <p:cNvGrpSpPr/>
          <p:nvPr/>
        </p:nvGrpSpPr>
        <p:grpSpPr>
          <a:xfrm>
            <a:off x="4161213" y="1764701"/>
            <a:ext cx="4116186" cy="1077218"/>
            <a:chOff x="4240876" y="1933396"/>
            <a:chExt cx="4116186" cy="1077218"/>
          </a:xfrm>
        </p:grpSpPr>
        <p:sp>
          <p:nvSpPr>
            <p:cNvPr id="8" name="Rectangle: Rounded Corners 7">
              <a:extLst>
                <a:ext uri="{FF2B5EF4-FFF2-40B4-BE49-F238E27FC236}">
                  <a16:creationId xmlns:a16="http://schemas.microsoft.com/office/drawing/2014/main" id="{47FAA5B9-E5D4-3D5D-2F4A-9D8C68B65AD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2C0FFA-A48F-A4C9-369F-44D0D4A40A1D}"/>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sp>
        <p:nvSpPr>
          <p:cNvPr id="6" name="TextBox 5">
            <a:extLst>
              <a:ext uri="{FF2B5EF4-FFF2-40B4-BE49-F238E27FC236}">
                <a16:creationId xmlns:a16="http://schemas.microsoft.com/office/drawing/2014/main" id="{8739DB17-58C8-9D41-3F74-46A993479B2D}"/>
              </a:ext>
            </a:extLst>
          </p:cNvPr>
          <p:cNvSpPr txBox="1"/>
          <p:nvPr/>
        </p:nvSpPr>
        <p:spPr>
          <a:xfrm>
            <a:off x="1491442" y="1855693"/>
            <a:ext cx="715356" cy="584775"/>
          </a:xfrm>
          <a:prstGeom prst="rect">
            <a:avLst/>
          </a:prstGeom>
          <a:noFill/>
        </p:spPr>
        <p:txBody>
          <a:bodyPr wrap="square">
            <a:spAutoFit/>
          </a:bodyPr>
          <a:lstStyle/>
          <a:p>
            <a:pPr algn="ctr"/>
            <a:r>
              <a:rPr lang="en-US" sz="3200" b="1" dirty="0">
                <a:solidFill>
                  <a:srgbClr val="F2685D"/>
                </a:solidFill>
                <a:latin typeface="Cambria" panose="02040503050406030204" pitchFamily="18" charset="0"/>
              </a:rPr>
              <a:t>G.</a:t>
            </a:r>
            <a:endParaRPr lang="en-US" sz="3200" b="1" dirty="0">
              <a:solidFill>
                <a:srgbClr val="F2685D"/>
              </a:solidFill>
            </a:endParaRPr>
          </a:p>
        </p:txBody>
      </p:sp>
      <p:grpSp>
        <p:nvGrpSpPr>
          <p:cNvPr id="13" name="Group 12">
            <a:extLst>
              <a:ext uri="{FF2B5EF4-FFF2-40B4-BE49-F238E27FC236}">
                <a16:creationId xmlns:a16="http://schemas.microsoft.com/office/drawing/2014/main" id="{BC92C270-1267-4514-C3EF-DA2511011A04}"/>
              </a:ext>
            </a:extLst>
          </p:cNvPr>
          <p:cNvGrpSpPr/>
          <p:nvPr/>
        </p:nvGrpSpPr>
        <p:grpSpPr>
          <a:xfrm>
            <a:off x="1229360" y="3525805"/>
            <a:ext cx="4989946" cy="2541509"/>
            <a:chOff x="1320800" y="3616960"/>
            <a:chExt cx="4989946" cy="2541509"/>
          </a:xfrm>
        </p:grpSpPr>
        <p:sp>
          <p:nvSpPr>
            <p:cNvPr id="14" name="Rectangle: Rounded Corners 13">
              <a:extLst>
                <a:ext uri="{FF2B5EF4-FFF2-40B4-BE49-F238E27FC236}">
                  <a16:creationId xmlns:a16="http://schemas.microsoft.com/office/drawing/2014/main" id="{E282AADD-BAF4-5AAC-4CF2-8791B5B9925E}"/>
                </a:ext>
              </a:extLst>
            </p:cNvPr>
            <p:cNvSpPr/>
            <p:nvPr/>
          </p:nvSpPr>
          <p:spPr>
            <a:xfrm>
              <a:off x="1320800" y="361696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BDCA91A-F112-C331-AF63-E33FE37AAECF}"/>
                </a:ext>
              </a:extLst>
            </p:cNvPr>
            <p:cNvSpPr txBox="1"/>
            <p:nvPr/>
          </p:nvSpPr>
          <p:spPr>
            <a:xfrm>
              <a:off x="1380373" y="3850976"/>
              <a:ext cx="4715627" cy="2246769"/>
            </a:xfrm>
            <a:prstGeom prst="rect">
              <a:avLst/>
            </a:prstGeom>
            <a:noFill/>
          </p:spPr>
          <p:txBody>
            <a:bodyPr wrap="square" rtlCol="0">
              <a:spAutoFit/>
            </a:bodyPr>
            <a:lstStyle/>
            <a:p>
              <a:pPr marL="457200" indent="-457200" algn="just">
                <a:buFontTx/>
                <a:buChar char="-"/>
              </a:pPr>
              <a:r>
                <a:rPr lang="en-US" sz="2800" dirty="0" err="1">
                  <a:latin typeface="Cambria" panose="02040503050406030204" pitchFamily="18" charset="0"/>
                </a:rPr>
                <a:t>Những</a:t>
              </a:r>
              <a:r>
                <a:rPr lang="en-US" sz="2800" dirty="0">
                  <a:latin typeface="Cambria" panose="02040503050406030204" pitchFamily="18" charset="0"/>
                </a:rPr>
                <a:t> con </a:t>
              </a:r>
              <a:r>
                <a:rPr lang="en-US" sz="2800" dirty="0" err="1">
                  <a:latin typeface="Cambria" panose="02040503050406030204" pitchFamily="18" charset="0"/>
                </a:rPr>
                <a:t>vật</a:t>
              </a:r>
              <a:r>
                <a:rPr lang="en-US" sz="2800" dirty="0">
                  <a:latin typeface="Cambria" panose="02040503050406030204" pitchFamily="18" charset="0"/>
                </a:rPr>
                <a:t> </a:t>
              </a:r>
              <a:r>
                <a:rPr lang="en-US" sz="2800" dirty="0" err="1">
                  <a:latin typeface="Cambria" panose="02040503050406030204" pitchFamily="18" charset="0"/>
                </a:rPr>
                <a:t>quen</a:t>
              </a:r>
              <a:r>
                <a:rPr lang="en-US" sz="2800" dirty="0">
                  <a:latin typeface="Cambria" panose="02040503050406030204" pitchFamily="18" charset="0"/>
                </a:rPr>
                <a:t> </a:t>
              </a:r>
              <a:r>
                <a:rPr lang="en-US" sz="2800" dirty="0" err="1">
                  <a:latin typeface="Cambria" panose="02040503050406030204" pitchFamily="18" charset="0"/>
                </a:rPr>
                <a:t>thuộc</a:t>
              </a:r>
              <a:r>
                <a:rPr lang="en-US" sz="2800" dirty="0">
                  <a:latin typeface="Cambria" panose="02040503050406030204" pitchFamily="18" charset="0"/>
                </a:rPr>
                <a:t> </a:t>
              </a:r>
              <a:r>
                <a:rPr lang="en-US" sz="2800" dirty="0" err="1">
                  <a:latin typeface="Cambria" panose="02040503050406030204" pitchFamily="18" charset="0"/>
                </a:rPr>
                <a:t>hiện</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như</a:t>
              </a:r>
              <a:r>
                <a:rPr lang="en-US" sz="2800" dirty="0">
                  <a:latin typeface="Cambria" panose="02040503050406030204" pitchFamily="18" charset="0"/>
                </a:rPr>
                <a:t> </a:t>
              </a:r>
              <a:r>
                <a:rPr lang="en-US" sz="2800" dirty="0" err="1">
                  <a:latin typeface="Cambria" panose="02040503050406030204" pitchFamily="18" charset="0"/>
                </a:rPr>
                <a:t>thế</a:t>
              </a:r>
              <a:r>
                <a:rPr lang="en-US" sz="2800" dirty="0">
                  <a:latin typeface="Cambria" panose="02040503050406030204" pitchFamily="18" charset="0"/>
                </a:rPr>
                <a:t> </a:t>
              </a:r>
              <a:r>
                <a:rPr lang="en-US" sz="2800" dirty="0" err="1">
                  <a:latin typeface="Cambria" panose="02040503050406030204" pitchFamily="18" charset="0"/>
                </a:rPr>
                <a:t>nào</a:t>
              </a:r>
              <a:r>
                <a:rPr lang="en-US" sz="2800" dirty="0">
                  <a:latin typeface="Cambria" panose="02040503050406030204" pitchFamily="18" charset="0"/>
                </a:rPr>
                <a:t>?</a:t>
              </a:r>
            </a:p>
            <a:p>
              <a:pPr marL="457200" indent="-457200" algn="just">
                <a:buFontTx/>
                <a:buChar char="-"/>
              </a:pP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kêu</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gáy</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hót</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chúng</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miêu</a:t>
              </a:r>
              <a:r>
                <a:rPr lang="en-US" sz="2800" dirty="0">
                  <a:latin typeface="Cambria" panose="02040503050406030204" pitchFamily="18" charset="0"/>
                </a:rPr>
                <a:t> </a:t>
              </a:r>
              <a:r>
                <a:rPr lang="en-US" sz="2800" dirty="0" err="1">
                  <a:latin typeface="Cambria" panose="02040503050406030204" pitchFamily="18" charset="0"/>
                </a:rPr>
                <a:t>tả</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sao</a:t>
              </a:r>
              <a:r>
                <a:rPr lang="en-US" sz="2800" dirty="0">
                  <a:latin typeface="Cambria" panose="02040503050406030204" pitchFamily="18" charset="0"/>
                </a:rPr>
                <a:t>?</a:t>
              </a:r>
            </a:p>
          </p:txBody>
        </p:sp>
      </p:grpSp>
      <p:grpSp>
        <p:nvGrpSpPr>
          <p:cNvPr id="20" name="Group 19">
            <a:extLst>
              <a:ext uri="{FF2B5EF4-FFF2-40B4-BE49-F238E27FC236}">
                <a16:creationId xmlns:a16="http://schemas.microsoft.com/office/drawing/2014/main" id="{9E2F0F09-625F-CAC8-C23D-76F896B651DB}"/>
              </a:ext>
            </a:extLst>
          </p:cNvPr>
          <p:cNvGrpSpPr/>
          <p:nvPr/>
        </p:nvGrpSpPr>
        <p:grpSpPr>
          <a:xfrm>
            <a:off x="6684587" y="3410474"/>
            <a:ext cx="4989946" cy="2541509"/>
            <a:chOff x="6654107" y="3429000"/>
            <a:chExt cx="4989946" cy="2541509"/>
          </a:xfrm>
        </p:grpSpPr>
        <p:sp>
          <p:nvSpPr>
            <p:cNvPr id="11" name="Rectangle: Rounded Corners 10">
              <a:extLst>
                <a:ext uri="{FF2B5EF4-FFF2-40B4-BE49-F238E27FC236}">
                  <a16:creationId xmlns:a16="http://schemas.microsoft.com/office/drawing/2014/main" id="{98C5124D-EA67-2DDF-A967-146FDA58DE99}"/>
                </a:ext>
              </a:extLst>
            </p:cNvPr>
            <p:cNvSpPr/>
            <p:nvPr/>
          </p:nvSpPr>
          <p:spPr>
            <a:xfrm>
              <a:off x="6654107" y="342900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46B3369-9300-9AAD-F534-F25E914097D7}"/>
                </a:ext>
              </a:extLst>
            </p:cNvPr>
            <p:cNvSpPr txBox="1"/>
            <p:nvPr/>
          </p:nvSpPr>
          <p:spPr>
            <a:xfrm>
              <a:off x="6939279" y="3832294"/>
              <a:ext cx="4704773" cy="1569660"/>
            </a:xfrm>
            <a:prstGeom prst="rect">
              <a:avLst/>
            </a:prstGeom>
            <a:noFill/>
          </p:spPr>
          <p:txBody>
            <a:bodyPr wrap="square">
              <a:spAutoFit/>
            </a:bodyPr>
            <a:lstStyle/>
            <a:p>
              <a:pPr algn="ctr"/>
              <a:r>
                <a:rPr lang="en-US" sz="3200" dirty="0" err="1">
                  <a:latin typeface="Cambria" panose="02040503050406030204" pitchFamily="18" charset="0"/>
                </a:rPr>
                <a:t>Vì</a:t>
              </a:r>
              <a:r>
                <a:rPr lang="en-US" sz="3200" dirty="0">
                  <a:latin typeface="Cambria" panose="02040503050406030204" pitchFamily="18" charset="0"/>
                </a:rPr>
                <a:t> </a:t>
              </a:r>
              <a:r>
                <a:rPr lang="vi-VN" sz="3200" dirty="0">
                  <a:latin typeface="Cambria" panose="02040503050406030204" pitchFamily="18" charset="0"/>
                </a:rPr>
                <a:t>sao nhân vật thầy giáo vàng anh để lại ấn tượng khó quên?</a:t>
              </a:r>
              <a:endParaRPr lang="en-US" sz="3200" dirty="0">
                <a:latin typeface="Cambria" panose="02040503050406030204" pitchFamily="18" charset="0"/>
              </a:endParaRPr>
            </a:p>
          </p:txBody>
        </p:sp>
      </p:grpSp>
      <p:cxnSp>
        <p:nvCxnSpPr>
          <p:cNvPr id="22" name="Connector: Curved 21">
            <a:extLst>
              <a:ext uri="{FF2B5EF4-FFF2-40B4-BE49-F238E27FC236}">
                <a16:creationId xmlns:a16="http://schemas.microsoft.com/office/drawing/2014/main" id="{27FD9EF8-40A6-3CAD-2021-002DA24222A3}"/>
              </a:ext>
            </a:extLst>
          </p:cNvPr>
          <p:cNvCxnSpPr>
            <a:stCxn id="8" idx="2"/>
            <a:endCxn id="14" idx="0"/>
          </p:cNvCxnSpPr>
          <p:nvPr/>
        </p:nvCxnSpPr>
        <p:spPr>
          <a:xfrm rot="5400000">
            <a:off x="4629877" y="1936376"/>
            <a:ext cx="683886" cy="2494973"/>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1D2C48B6-2E10-8030-E096-60369379EEDD}"/>
              </a:ext>
            </a:extLst>
          </p:cNvPr>
          <p:cNvCxnSpPr>
            <a:stCxn id="8" idx="2"/>
            <a:endCxn id="11" idx="0"/>
          </p:cNvCxnSpPr>
          <p:nvPr/>
        </p:nvCxnSpPr>
        <p:spPr>
          <a:xfrm rot="16200000" flipH="1">
            <a:off x="7415156" y="1646069"/>
            <a:ext cx="568555" cy="2960254"/>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BB1EFF-8292-B2DA-52E6-C937A68F283E}"/>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951002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22"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par>
                          <p:cTn id="34" fill="hold">
                            <p:stCondLst>
                              <p:cond delay="15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75AACFA3-91DD-4162-BE38-EB98AD87A72F}"/>
</file>

<file path=customXml/itemProps2.xml><?xml version="1.0" encoding="utf-8"?>
<ds:datastoreItem xmlns:ds="http://schemas.openxmlformats.org/officeDocument/2006/customXml" ds:itemID="{FDC4EF37-AEFA-495D-89C0-60168170C5BA}"/>
</file>

<file path=customXml/itemProps3.xml><?xml version="1.0" encoding="utf-8"?>
<ds:datastoreItem xmlns:ds="http://schemas.openxmlformats.org/officeDocument/2006/customXml" ds:itemID="{75F9C8E5-ACA6-46B7-BFA2-F0170AA7C8EC}"/>
</file>

<file path=docProps/app.xml><?xml version="1.0" encoding="utf-8"?>
<Properties xmlns="http://schemas.openxmlformats.org/officeDocument/2006/extended-properties" xmlns:vt="http://schemas.openxmlformats.org/officeDocument/2006/docPropsVTypes">
  <TotalTime>142</TotalTime>
  <Words>1963</Words>
  <Application>Microsoft Office PowerPoint</Application>
  <PresentationFormat>Widescreen</PresentationFormat>
  <Paragraphs>81</Paragraphs>
  <Slides>22</Slides>
  <Notes>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22</vt:i4>
      </vt:variant>
    </vt:vector>
  </HeadingPairs>
  <TitlesOfParts>
    <vt:vector size="35" baseType="lpstr">
      <vt:lpstr>SVN-Ready</vt:lpstr>
      <vt:lpstr>Times New Roman</vt:lpstr>
      <vt:lpstr>DengXian</vt:lpstr>
      <vt:lpstr>Calibri Light</vt:lpstr>
      <vt:lpstr>SVN-Newton</vt:lpstr>
      <vt:lpstr>Arial</vt:lpstr>
      <vt:lpstr>Cambria</vt:lpstr>
      <vt:lpstr>Vogue-ExtraBold</vt:lpstr>
      <vt:lpstr>#9Slide07 HoneyCream</vt:lpstr>
      <vt:lpstr>Calibri</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HA12</Manager>
  <Company>HA12</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HA12</dc:subject>
  <dc:creator>KhanhHuyen</dc:creator>
  <cp:keywords>MNT;MANGNONTEAM</cp:keywords>
  <dc:description>HA12</dc:description>
  <cp:lastModifiedBy>Windows User</cp:lastModifiedBy>
  <cp:revision>HA12</cp:revision>
  <dcterms:created xsi:type="dcterms:W3CDTF">2023-06-16T08:42:04Z</dcterms:created>
  <dcterms:modified xsi:type="dcterms:W3CDTF">2023-06-19T09:35:04Z</dcterms:modified>
  <cp:category>HA12</cp:category>
  <cp:version>HA12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