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</p:sldMasterIdLst>
  <p:notesMasterIdLst>
    <p:notesMasterId r:id="rId26"/>
  </p:notesMasterIdLst>
  <p:handoutMasterIdLst>
    <p:handoutMasterId r:id="rId27"/>
  </p:handoutMasterIdLst>
  <p:sldIdLst>
    <p:sldId id="256" r:id="rId7"/>
    <p:sldId id="257" r:id="rId8"/>
    <p:sldId id="258" r:id="rId9"/>
    <p:sldId id="300" r:id="rId10"/>
    <p:sldId id="282" r:id="rId11"/>
    <p:sldId id="287" r:id="rId12"/>
    <p:sldId id="292" r:id="rId13"/>
    <p:sldId id="294" r:id="rId14"/>
    <p:sldId id="302" r:id="rId15"/>
    <p:sldId id="296" r:id="rId16"/>
    <p:sldId id="297" r:id="rId17"/>
    <p:sldId id="288" r:id="rId18"/>
    <p:sldId id="286" r:id="rId19"/>
    <p:sldId id="290" r:id="rId20"/>
    <p:sldId id="289" r:id="rId21"/>
    <p:sldId id="303" r:id="rId22"/>
    <p:sldId id="304" r:id="rId23"/>
    <p:sldId id="281" r:id="rId24"/>
    <p:sldId id="298" r:id="rId25"/>
  </p:sldIdLst>
  <p:sldSz cx="12192000" cy="6858000"/>
  <p:notesSz cx="6858000" cy="9144000"/>
  <p:embeddedFontLs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SVN-Newton" panose="020B0604020202020204" charset="0"/>
      <p:regular r:id="rId33"/>
    </p:embeddedFont>
    <p:embeddedFont>
      <p:font typeface="SVN-Ready" panose="020B0604020202020204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4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1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1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7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872A3-F82B-3B9D-7659-B0D55D5C8B45}"/>
              </a:ext>
            </a:extLst>
          </p:cNvPr>
          <p:cNvSpPr txBox="1"/>
          <p:nvPr/>
        </p:nvSpPr>
        <p:spPr>
          <a:xfrm>
            <a:off x="9190188" y="2351531"/>
            <a:ext cx="2801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sinh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Giáo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viên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Bàn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ghế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Bảng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vở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...</a:t>
            </a: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nhé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597166" y="1007860"/>
            <a:ext cx="10700754" cy="427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1. Năng lực đặc thù: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Biết danh từ là từ chỉ sự vật (người, vật, hiện tượng tự nhiên, thời gian,...), tìm được danh từ thông qua việc quan sát sự vật xung quanh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- 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mbria" panose="02040503050406030204" pitchFamily="18" charset="0"/>
                <a:ea typeface="Times New Roman" panose="02020603050405020304" pitchFamily="18" charset="0"/>
              </a:rPr>
              <a:t>     - </a:t>
            </a:r>
            <a:r>
              <a:rPr lang="en-US" sz="20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3.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quý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con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xung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E80C1-1C34-33BF-519A-2FA94E79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1639669"/>
            <a:ext cx="11541373" cy="419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F9D61-680C-9335-4219-75731033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6" y="1639669"/>
            <a:ext cx="3023878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ACCF9-9770-45A8-8CCF-2C5AA43D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11" y="3718609"/>
            <a:ext cx="3981033" cy="1548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4B78E-DB08-038A-3C81-94A9286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5" y="2247245"/>
            <a:ext cx="1822862" cy="101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E9A2A-3251-3FDD-3BCE-AA66008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90" y="2906536"/>
            <a:ext cx="1353429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B3FD8-E8DC-2293-45CF-C94D32AC6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69" y="4302591"/>
            <a:ext cx="2328874" cy="7498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308CFA5-8F50-FF6A-4869-58EB6B49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6207" y="2051455"/>
            <a:ext cx="1190625" cy="140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16E150-BB81-67BE-3D7D-9A7D5482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351" y="1639669"/>
            <a:ext cx="743776" cy="1481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D882FD-7999-E448-873C-A122B6739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87" y="3121125"/>
            <a:ext cx="1248622" cy="20219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1224649" y="720862"/>
            <a:ext cx="10456319" cy="707886"/>
            <a:chOff x="396978" y="2394202"/>
            <a:chExt cx="10456319" cy="707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429358" y="2394202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A3C62-A8CF-5703-F484-8EE41E972A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8" y="2470990"/>
            <a:ext cx="2625974" cy="332218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84DF44C8-9BD0-FE25-C004-C1EB326F877F}"/>
              </a:ext>
            </a:extLst>
          </p:cNvPr>
          <p:cNvSpPr/>
          <p:nvPr/>
        </p:nvSpPr>
        <p:spPr>
          <a:xfrm>
            <a:off x="367660" y="303784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FEE6C856-A5B6-19A7-7F4C-3B0D874BD63A}"/>
              </a:ext>
            </a:extLst>
          </p:cNvPr>
          <p:cNvSpPr/>
          <p:nvPr/>
        </p:nvSpPr>
        <p:spPr>
          <a:xfrm>
            <a:off x="2816626" y="3436122"/>
            <a:ext cx="835225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Ghế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6D776EE1-82F2-3D1E-79CC-9A07FCF7B626}"/>
              </a:ext>
            </a:extLst>
          </p:cNvPr>
          <p:cNvSpPr/>
          <p:nvPr/>
        </p:nvSpPr>
        <p:spPr>
          <a:xfrm>
            <a:off x="287555" y="1673663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sổ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2CD76B55-8ABF-2D9A-38B9-4F9D43607CFF}"/>
              </a:ext>
            </a:extLst>
          </p:cNvPr>
          <p:cNvSpPr/>
          <p:nvPr/>
        </p:nvSpPr>
        <p:spPr>
          <a:xfrm>
            <a:off x="6445497" y="1827625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Tivi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3225E2C-E255-61FC-91B0-78374B505CA4}"/>
              </a:ext>
            </a:extLst>
          </p:cNvPr>
          <p:cNvSpPr/>
          <p:nvPr/>
        </p:nvSpPr>
        <p:spPr>
          <a:xfrm>
            <a:off x="8004426" y="4843321"/>
            <a:ext cx="718387" cy="599439"/>
          </a:xfrm>
          <a:prstGeom prst="wedgeEllipseCallout">
            <a:avLst>
              <a:gd name="adj1" fmla="val 41934"/>
              <a:gd name="adj2" fmla="val -72174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Tủ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8FC0C1F0-F8AF-257A-00D1-63242352F3C4}"/>
              </a:ext>
            </a:extLst>
          </p:cNvPr>
          <p:cNvSpPr/>
          <p:nvPr/>
        </p:nvSpPr>
        <p:spPr>
          <a:xfrm>
            <a:off x="10769981" y="3684884"/>
            <a:ext cx="937780" cy="701353"/>
          </a:xfrm>
          <a:prstGeom prst="wedgeEllipseCallout">
            <a:avLst>
              <a:gd name="adj1" fmla="val -1402"/>
              <a:gd name="adj2" fmla="val -85212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sách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5D7B58DF-B1A6-4DB1-F4CD-DE88024F3D1F}"/>
              </a:ext>
            </a:extLst>
          </p:cNvPr>
          <p:cNvSpPr/>
          <p:nvPr/>
        </p:nvSpPr>
        <p:spPr>
          <a:xfrm>
            <a:off x="8699706" y="3546146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4AB38CC-F8E8-C8BF-ABDD-2A871E421BCF}"/>
              </a:ext>
            </a:extLst>
          </p:cNvPr>
          <p:cNvSpPr/>
          <p:nvPr/>
        </p:nvSpPr>
        <p:spPr>
          <a:xfrm>
            <a:off x="4383517" y="473767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58C6739-97AE-2855-1418-B743C38C5F71}"/>
              </a:ext>
            </a:extLst>
          </p:cNvPr>
          <p:cNvSpPr/>
          <p:nvPr/>
        </p:nvSpPr>
        <p:spPr>
          <a:xfrm>
            <a:off x="5736673" y="2886757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Ông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C8D29C-5219-46C7-A939-1C800CACD3A9}"/>
</file>

<file path=customXml/itemProps2.xml><?xml version="1.0" encoding="utf-8"?>
<ds:datastoreItem xmlns:ds="http://schemas.openxmlformats.org/officeDocument/2006/customXml" ds:itemID="{67CC87E7-E3B9-4FF3-B403-7CB976AFC185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F00B3FCB-F058-4A23-9CF1-EA9B44064E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702</Words>
  <Application>Microsoft Office PowerPoint</Application>
  <PresentationFormat>Widescreen</PresentationFormat>
  <Paragraphs>76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HA12</Manager>
  <Company>HA12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HA12</dc:subject>
  <dc:creator>KhanhHuyen;KHuyen</dc:creator>
  <cp:keywords>MNT;MANGNONTEAM</cp:keywords>
  <dc:description>HA12</dc:description>
  <cp:lastModifiedBy>Nguyễn Thị Hồng Linh</cp:lastModifiedBy>
  <cp:revision>3</cp:revision>
  <dcterms:created xsi:type="dcterms:W3CDTF">2023-06-16T08:43:46Z</dcterms:created>
  <dcterms:modified xsi:type="dcterms:W3CDTF">2024-07-08T06:43:18Z</dcterms:modified>
  <cp:category>HA12</cp:category>
  <cp:version>HA12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