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D7A8"/>
    <a:srgbClr val="00CC99"/>
    <a:srgbClr val="FF3399"/>
    <a:srgbClr val="00B050"/>
    <a:srgbClr val="FF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>
        <p:scale>
          <a:sx n="33" d="100"/>
          <a:sy n="33" d="100"/>
        </p:scale>
        <p:origin x="2268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74866A4E-28D7-44C3-8194-8903CE7A571E}"/>
    <pc:docChg chg="undo custSel delSld modSld delMainMaster modMainMaster">
      <pc:chgData name="Mai Linh Trần" userId="1ca7ee839224ba6e" providerId="LiveId" clId="{74866A4E-28D7-44C3-8194-8903CE7A571E}" dt="2024-10-12T14:36:07.043" v="17" actId="47"/>
      <pc:docMkLst>
        <pc:docMk/>
      </pc:docMkLst>
      <pc:sldChg chg="delSp mod delAnim">
        <pc:chgData name="Mai Linh Trần" userId="1ca7ee839224ba6e" providerId="LiveId" clId="{74866A4E-28D7-44C3-8194-8903CE7A571E}" dt="2024-10-12T14:35:43.154" v="16" actId="478"/>
        <pc:sldMkLst>
          <pc:docMk/>
          <pc:sldMk cId="1155014461" sldId="257"/>
        </pc:sldMkLst>
        <pc:picChg chg="del">
          <ac:chgData name="Mai Linh Trần" userId="1ca7ee839224ba6e" providerId="LiveId" clId="{74866A4E-28D7-44C3-8194-8903CE7A571E}" dt="2024-10-12T14:35:43.154" v="16" actId="478"/>
          <ac:picMkLst>
            <pc:docMk/>
            <pc:sldMk cId="1155014461" sldId="257"/>
            <ac:picMk id="30" creationId="{00000000-0000-0000-0000-000000000000}"/>
          </ac:picMkLst>
        </pc:picChg>
      </pc:sldChg>
      <pc:sldChg chg="del">
        <pc:chgData name="Mai Linh Trần" userId="1ca7ee839224ba6e" providerId="LiveId" clId="{74866A4E-28D7-44C3-8194-8903CE7A571E}" dt="2024-10-12T14:36:07.043" v="17" actId="47"/>
        <pc:sldMkLst>
          <pc:docMk/>
          <pc:sldMk cId="2126662112" sldId="274"/>
        </pc:sldMkLst>
      </pc:sldChg>
      <pc:sldMasterChg chg="delSp modSp mod">
        <pc:chgData name="Mai Linh Trần" userId="1ca7ee839224ba6e" providerId="LiveId" clId="{74866A4E-28D7-44C3-8194-8903CE7A571E}" dt="2024-10-12T14:33:15.775" v="5" actId="1076"/>
        <pc:sldMasterMkLst>
          <pc:docMk/>
          <pc:sldMasterMk cId="2614822854" sldId="2147483660"/>
        </pc:sldMasterMkLst>
        <pc:spChg chg="del">
          <ac:chgData name="Mai Linh Trần" userId="1ca7ee839224ba6e" providerId="LiveId" clId="{74866A4E-28D7-44C3-8194-8903CE7A571E}" dt="2024-10-12T14:33:03.957" v="2" actId="478"/>
          <ac:spMkLst>
            <pc:docMk/>
            <pc:sldMasterMk cId="2614822854" sldId="2147483660"/>
            <ac:spMk id="10" creationId="{07DAF728-7D94-E33E-7F87-8FAE4669A949}"/>
          </ac:spMkLst>
        </pc:spChg>
        <pc:spChg chg="del">
          <ac:chgData name="Mai Linh Trần" userId="1ca7ee839224ba6e" providerId="LiveId" clId="{74866A4E-28D7-44C3-8194-8903CE7A571E}" dt="2024-10-12T14:33:02.086" v="1" actId="478"/>
          <ac:spMkLst>
            <pc:docMk/>
            <pc:sldMasterMk cId="2614822854" sldId="2147483660"/>
            <ac:spMk id="13" creationId="{00000000-0000-0000-0000-000000000000}"/>
          </ac:spMkLst>
        </pc:spChg>
        <pc:picChg chg="del">
          <ac:chgData name="Mai Linh Trần" userId="1ca7ee839224ba6e" providerId="LiveId" clId="{74866A4E-28D7-44C3-8194-8903CE7A571E}" dt="2024-10-12T14:32:58.585" v="0" actId="478"/>
          <ac:picMkLst>
            <pc:docMk/>
            <pc:sldMasterMk cId="2614822854" sldId="2147483660"/>
            <ac:picMk id="11" creationId="{B4CF70CF-4EA6-3E04-12FD-D1D1E8B7C051}"/>
          </ac:picMkLst>
        </pc:picChg>
        <pc:picChg chg="del">
          <ac:chgData name="Mai Linh Trần" userId="1ca7ee839224ba6e" providerId="LiveId" clId="{74866A4E-28D7-44C3-8194-8903CE7A571E}" dt="2024-10-12T14:33:04.818" v="3" actId="478"/>
          <ac:picMkLst>
            <pc:docMk/>
            <pc:sldMasterMk cId="2614822854" sldId="2147483660"/>
            <ac:picMk id="12" creationId="{AC26FD7C-0CBD-D5A8-9737-4E92AA2FEEE8}"/>
          </ac:picMkLst>
        </pc:picChg>
        <pc:picChg chg="mod">
          <ac:chgData name="Mai Linh Trần" userId="1ca7ee839224ba6e" providerId="LiveId" clId="{74866A4E-28D7-44C3-8194-8903CE7A571E}" dt="2024-10-12T14:33:15.775" v="5" actId="1076"/>
          <ac:picMkLst>
            <pc:docMk/>
            <pc:sldMasterMk cId="2614822854" sldId="2147483660"/>
            <ac:picMk id="72" creationId="{00000000-0000-0000-0000-000000000000}"/>
          </ac:picMkLst>
        </pc:picChg>
      </pc:sldMasterChg>
      <pc:sldMasterChg chg="modSldLayout">
        <pc:chgData name="Mai Linh Trần" userId="1ca7ee839224ba6e" providerId="LiveId" clId="{74866A4E-28D7-44C3-8194-8903CE7A571E}" dt="2024-10-12T14:33:57.678" v="11" actId="478"/>
        <pc:sldMasterMkLst>
          <pc:docMk/>
          <pc:sldMasterMk cId="1234205669" sldId="2147483672"/>
        </pc:sldMasterMkLst>
        <pc:sldLayoutChg chg="delSp modSp mod">
          <pc:chgData name="Mai Linh Trần" userId="1ca7ee839224ba6e" providerId="LiveId" clId="{74866A4E-28D7-44C3-8194-8903CE7A571E}" dt="2024-10-12T14:33:57.678" v="11" actId="478"/>
          <pc:sldLayoutMkLst>
            <pc:docMk/>
            <pc:sldMasterMk cId="1234205669" sldId="2147483672"/>
            <pc:sldLayoutMk cId="2729259236" sldId="2147483674"/>
          </pc:sldLayoutMkLst>
          <pc:spChg chg="del mod">
            <ac:chgData name="Mai Linh Trần" userId="1ca7ee839224ba6e" providerId="LiveId" clId="{74866A4E-28D7-44C3-8194-8903CE7A571E}" dt="2024-10-12T14:33:55.198" v="9" actId="478"/>
            <ac:spMkLst>
              <pc:docMk/>
              <pc:sldMasterMk cId="1234205669" sldId="2147483672"/>
              <pc:sldLayoutMk cId="2729259236" sldId="2147483674"/>
              <ac:spMk id="7" creationId="{07DAF728-7D94-E33E-7F87-8FAE4669A949}"/>
            </ac:spMkLst>
          </pc:spChg>
          <pc:spChg chg="del mod">
            <ac:chgData name="Mai Linh Trần" userId="1ca7ee839224ba6e" providerId="LiveId" clId="{74866A4E-28D7-44C3-8194-8903CE7A571E}" dt="2024-10-12T14:33:57.678" v="11" actId="478"/>
            <ac:spMkLst>
              <pc:docMk/>
              <pc:sldMasterMk cId="1234205669" sldId="2147483672"/>
              <pc:sldLayoutMk cId="2729259236" sldId="2147483674"/>
              <ac:spMk id="10" creationId="{00000000-0000-0000-0000-000000000000}"/>
            </ac:spMkLst>
          </pc:spChg>
          <pc:picChg chg="del">
            <ac:chgData name="Mai Linh Trần" userId="1ca7ee839224ba6e" providerId="LiveId" clId="{74866A4E-28D7-44C3-8194-8903CE7A571E}" dt="2024-10-12T14:33:52.415" v="6" actId="478"/>
            <ac:picMkLst>
              <pc:docMk/>
              <pc:sldMasterMk cId="1234205669" sldId="2147483672"/>
              <pc:sldLayoutMk cId="2729259236" sldId="2147483674"/>
              <ac:picMk id="8" creationId="{B4CF70CF-4EA6-3E04-12FD-D1D1E8B7C051}"/>
            </ac:picMkLst>
          </pc:picChg>
          <pc:picChg chg="del">
            <ac:chgData name="Mai Linh Trần" userId="1ca7ee839224ba6e" providerId="LiveId" clId="{74866A4E-28D7-44C3-8194-8903CE7A571E}" dt="2024-10-12T14:33:53.377" v="7" actId="478"/>
            <ac:picMkLst>
              <pc:docMk/>
              <pc:sldMasterMk cId="1234205669" sldId="2147483672"/>
              <pc:sldLayoutMk cId="2729259236" sldId="2147483674"/>
              <ac:picMk id="9" creationId="{AC26FD7C-0CBD-D5A8-9737-4E92AA2FEEE8}"/>
            </ac:picMkLst>
          </pc:picChg>
        </pc:sldLayoutChg>
      </pc:sldMasterChg>
      <pc:sldMasterChg chg="delSp del mod delSldLayout">
        <pc:chgData name="Mai Linh Trần" userId="1ca7ee839224ba6e" providerId="LiveId" clId="{74866A4E-28D7-44C3-8194-8903CE7A571E}" dt="2024-10-12T14:36:07.043" v="17" actId="47"/>
        <pc:sldMasterMkLst>
          <pc:docMk/>
          <pc:sldMasterMk cId="1604383912" sldId="2147483684"/>
        </pc:sldMasterMkLst>
        <pc:spChg chg="del">
          <ac:chgData name="Mai Linh Trần" userId="1ca7ee839224ba6e" providerId="LiveId" clId="{74866A4E-28D7-44C3-8194-8903CE7A571E}" dt="2024-10-12T14:34:15.593" v="14" actId="478"/>
          <ac:spMkLst>
            <pc:docMk/>
            <pc:sldMasterMk cId="1604383912" sldId="2147483684"/>
            <ac:spMk id="7" creationId="{07DAF728-7D94-E33E-7F87-8FAE4669A949}"/>
          </ac:spMkLst>
        </pc:spChg>
        <pc:spChg chg="del">
          <ac:chgData name="Mai Linh Trần" userId="1ca7ee839224ba6e" providerId="LiveId" clId="{74866A4E-28D7-44C3-8194-8903CE7A571E}" dt="2024-10-12T14:34:13.059" v="13" actId="478"/>
          <ac:spMkLst>
            <pc:docMk/>
            <pc:sldMasterMk cId="1604383912" sldId="2147483684"/>
            <ac:spMk id="10" creationId="{00000000-0000-0000-0000-000000000000}"/>
          </ac:spMkLst>
        </pc:spChg>
        <pc:picChg chg="del">
          <ac:chgData name="Mai Linh Trần" userId="1ca7ee839224ba6e" providerId="LiveId" clId="{74866A4E-28D7-44C3-8194-8903CE7A571E}" dt="2024-10-12T14:34:10.679" v="12" actId="478"/>
          <ac:picMkLst>
            <pc:docMk/>
            <pc:sldMasterMk cId="1604383912" sldId="2147483684"/>
            <ac:picMk id="8" creationId="{B4CF70CF-4EA6-3E04-12FD-D1D1E8B7C051}"/>
          </ac:picMkLst>
        </pc:picChg>
        <pc:picChg chg="del">
          <ac:chgData name="Mai Linh Trần" userId="1ca7ee839224ba6e" providerId="LiveId" clId="{74866A4E-28D7-44C3-8194-8903CE7A571E}" dt="2024-10-12T14:34:16.687" v="15" actId="478"/>
          <ac:picMkLst>
            <pc:docMk/>
            <pc:sldMasterMk cId="1604383912" sldId="2147483684"/>
            <ac:picMk id="9" creationId="{AC26FD7C-0CBD-D5A8-9737-4E92AA2FEEE8}"/>
          </ac:picMkLst>
        </pc:pic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2793686666" sldId="2147483685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3821121311" sldId="2147483686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4215107623" sldId="2147483687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193378806" sldId="2147483688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2481365453" sldId="2147483689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2986076657" sldId="2147483690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2490017826" sldId="2147483691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4206523431" sldId="2147483692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627213755" sldId="2147483693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4211579588" sldId="2147483694"/>
          </pc:sldLayoutMkLst>
        </pc:sldLayoutChg>
        <pc:sldLayoutChg chg="del">
          <pc:chgData name="Mai Linh Trần" userId="1ca7ee839224ba6e" providerId="LiveId" clId="{74866A4E-28D7-44C3-8194-8903CE7A571E}" dt="2024-10-12T14:36:07.043" v="17" actId="47"/>
          <pc:sldLayoutMkLst>
            <pc:docMk/>
            <pc:sldMasterMk cId="1604383912" sldId="2147483684"/>
            <pc:sldLayoutMk cId="4075855954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8FC2E-D144-4DDD-AC37-2C1E0B61FBD9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2F8AA-0547-4F00-952D-2E3F95D424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7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58721-A9D4-41BC-A552-E484953906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11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https://www.youtube.com/watch?v=tVEaKjbqZrk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2F8AA-0547-4F00-952D-2E3F95D4241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30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576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5986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34272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9426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5923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35194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0646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2869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8978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5553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5952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33782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0300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4486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9206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0548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832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6120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4717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0207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4484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6801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Freeform 4"/>
          <p:cNvSpPr/>
          <p:nvPr userDrawn="1"/>
        </p:nvSpPr>
        <p:spPr>
          <a:xfrm>
            <a:off x="1727200" y="1095080"/>
            <a:ext cx="293698" cy="362997"/>
          </a:xfrm>
          <a:custGeom>
            <a:avLst/>
            <a:gdLst/>
            <a:ahLst/>
            <a:cxnLst/>
            <a:rect l="l" t="t" r="r" b="b"/>
            <a:pathLst>
              <a:path w="440547" h="544496">
                <a:moveTo>
                  <a:pt x="0" y="0"/>
                </a:moveTo>
                <a:lnTo>
                  <a:pt x="440546" y="0"/>
                </a:lnTo>
                <a:lnTo>
                  <a:pt x="440546" y="544496"/>
                </a:lnTo>
                <a:lnTo>
                  <a:pt x="0" y="544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4"/>
          <p:cNvSpPr/>
          <p:nvPr userDrawn="1"/>
        </p:nvSpPr>
        <p:spPr>
          <a:xfrm>
            <a:off x="1879600" y="1247480"/>
            <a:ext cx="293698" cy="362997"/>
          </a:xfrm>
          <a:custGeom>
            <a:avLst/>
            <a:gdLst/>
            <a:ahLst/>
            <a:cxnLst/>
            <a:rect l="l" t="t" r="r" b="b"/>
            <a:pathLst>
              <a:path w="440547" h="544496">
                <a:moveTo>
                  <a:pt x="0" y="0"/>
                </a:moveTo>
                <a:lnTo>
                  <a:pt x="440546" y="0"/>
                </a:lnTo>
                <a:lnTo>
                  <a:pt x="440546" y="544496"/>
                </a:lnTo>
                <a:lnTo>
                  <a:pt x="0" y="544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003816" y="-446561"/>
            <a:ext cx="14235394" cy="77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Freeform 4"/>
          <p:cNvSpPr/>
          <p:nvPr userDrawn="1"/>
        </p:nvSpPr>
        <p:spPr>
          <a:xfrm>
            <a:off x="1727200" y="1095080"/>
            <a:ext cx="293698" cy="362997"/>
          </a:xfrm>
          <a:custGeom>
            <a:avLst/>
            <a:gdLst/>
            <a:ahLst/>
            <a:cxnLst/>
            <a:rect l="l" t="t" r="r" b="b"/>
            <a:pathLst>
              <a:path w="440547" h="544496">
                <a:moveTo>
                  <a:pt x="0" y="0"/>
                </a:moveTo>
                <a:lnTo>
                  <a:pt x="440546" y="0"/>
                </a:lnTo>
                <a:lnTo>
                  <a:pt x="440546" y="544496"/>
                </a:lnTo>
                <a:lnTo>
                  <a:pt x="0" y="544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4"/>
          <p:cNvSpPr/>
          <p:nvPr userDrawn="1"/>
        </p:nvSpPr>
        <p:spPr>
          <a:xfrm>
            <a:off x="1879600" y="1247480"/>
            <a:ext cx="293698" cy="362997"/>
          </a:xfrm>
          <a:custGeom>
            <a:avLst/>
            <a:gdLst/>
            <a:ahLst/>
            <a:cxnLst/>
            <a:rect l="l" t="t" r="r" b="b"/>
            <a:pathLst>
              <a:path w="440547" h="544496">
                <a:moveTo>
                  <a:pt x="0" y="0"/>
                </a:moveTo>
                <a:lnTo>
                  <a:pt x="440546" y="0"/>
                </a:lnTo>
                <a:lnTo>
                  <a:pt x="440546" y="544496"/>
                </a:lnTo>
                <a:lnTo>
                  <a:pt x="0" y="544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003816" y="-446561"/>
            <a:ext cx="14235394" cy="7760881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445827" y="474260"/>
            <a:ext cx="11300347" cy="5909480"/>
          </a:xfrm>
          <a:prstGeom prst="roundRect">
            <a:avLst>
              <a:gd name="adj" fmla="val 4645"/>
            </a:avLst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20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1"/>
            <a:ext cx="1025791" cy="102579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-1152885" y="1865258"/>
            <a:ext cx="13766938" cy="3310565"/>
            <a:chOff x="0" y="-47625"/>
            <a:chExt cx="5438790" cy="1307877"/>
          </a:xfrm>
        </p:grpSpPr>
        <p:sp>
          <p:nvSpPr>
            <p:cNvPr id="17" name="Freeform 17"/>
            <p:cNvSpPr/>
            <p:nvPr/>
          </p:nvSpPr>
          <p:spPr>
            <a:xfrm>
              <a:off x="223234" y="-32849"/>
              <a:ext cx="5215556" cy="1293101"/>
            </a:xfrm>
            <a:custGeom>
              <a:avLst/>
              <a:gdLst/>
              <a:ahLst/>
              <a:cxnLst/>
              <a:rect l="l" t="t" r="r" b="b"/>
              <a:pathLst>
                <a:path w="5215556" h="1000656">
                  <a:moveTo>
                    <a:pt x="0" y="0"/>
                  </a:moveTo>
                  <a:lnTo>
                    <a:pt x="5215556" y="0"/>
                  </a:lnTo>
                  <a:lnTo>
                    <a:pt x="5215556" y="1000656"/>
                  </a:lnTo>
                  <a:lnTo>
                    <a:pt x="0" y="1000656"/>
                  </a:lnTo>
                  <a:close/>
                </a:path>
              </a:pathLst>
            </a:custGeom>
            <a:solidFill>
              <a:srgbClr val="1C2102">
                <a:alpha val="6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5215556" cy="10482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94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1727200" y="1095080"/>
            <a:ext cx="293698" cy="362997"/>
          </a:xfrm>
          <a:custGeom>
            <a:avLst/>
            <a:gdLst/>
            <a:ahLst/>
            <a:cxnLst/>
            <a:rect l="l" t="t" r="r" b="b"/>
            <a:pathLst>
              <a:path w="440547" h="544496">
                <a:moveTo>
                  <a:pt x="0" y="0"/>
                </a:moveTo>
                <a:lnTo>
                  <a:pt x="440546" y="0"/>
                </a:lnTo>
                <a:lnTo>
                  <a:pt x="440546" y="544496"/>
                </a:lnTo>
                <a:lnTo>
                  <a:pt x="0" y="54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89" y="985300"/>
            <a:ext cx="5005250" cy="9083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01" y="2066552"/>
            <a:ext cx="10217782" cy="31701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639" y="5852073"/>
            <a:ext cx="2920237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14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853" y="1414286"/>
            <a:ext cx="2939124" cy="4810051"/>
          </a:xfrm>
          <a:custGeom>
            <a:avLst/>
            <a:gdLst/>
            <a:ahLst/>
            <a:cxnLst/>
            <a:rect l="l" t="t" r="r" b="b"/>
            <a:pathLst>
              <a:path w="3320783" h="5410645">
                <a:moveTo>
                  <a:pt x="0" y="0"/>
                </a:moveTo>
                <a:lnTo>
                  <a:pt x="3320783" y="0"/>
                </a:lnTo>
                <a:lnTo>
                  <a:pt x="3320783" y="5410644"/>
                </a:lnTo>
                <a:lnTo>
                  <a:pt x="0" y="5410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/>
          <p:cNvSpPr/>
          <p:nvPr/>
        </p:nvSpPr>
        <p:spPr>
          <a:xfrm>
            <a:off x="3305272" y="2786663"/>
            <a:ext cx="3287217" cy="3437674"/>
          </a:xfrm>
          <a:custGeom>
            <a:avLst/>
            <a:gdLst/>
            <a:ahLst/>
            <a:cxnLst/>
            <a:rect l="l" t="t" r="r" b="b"/>
            <a:pathLst>
              <a:path w="5050680" h="5090983">
                <a:moveTo>
                  <a:pt x="0" y="0"/>
                </a:moveTo>
                <a:lnTo>
                  <a:pt x="5050680" y="0"/>
                </a:lnTo>
                <a:lnTo>
                  <a:pt x="5050680" y="5090984"/>
                </a:lnTo>
                <a:lnTo>
                  <a:pt x="0" y="5090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 rot="21281958" flipH="1">
            <a:off x="10069504" y="410377"/>
            <a:ext cx="1515979" cy="2867747"/>
          </a:xfrm>
          <a:custGeom>
            <a:avLst/>
            <a:gdLst/>
            <a:ahLst/>
            <a:cxnLst/>
            <a:rect l="l" t="t" r="r" b="b"/>
            <a:pathLst>
              <a:path w="2263561" h="4114800">
                <a:moveTo>
                  <a:pt x="0" y="0"/>
                </a:moveTo>
                <a:lnTo>
                  <a:pt x="2263561" y="0"/>
                </a:lnTo>
                <a:lnTo>
                  <a:pt x="2263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/>
          <p:nvPr/>
        </p:nvSpPr>
        <p:spPr>
          <a:xfrm>
            <a:off x="6592489" y="4478366"/>
            <a:ext cx="1561763" cy="1745971"/>
          </a:xfrm>
          <a:custGeom>
            <a:avLst/>
            <a:gdLst/>
            <a:ahLst/>
            <a:cxnLst/>
            <a:rect l="l" t="t" r="r" b="b"/>
            <a:pathLst>
              <a:path w="6761988" h="8229600">
                <a:moveTo>
                  <a:pt x="0" y="0"/>
                </a:moveTo>
                <a:lnTo>
                  <a:pt x="6761988" y="0"/>
                </a:lnTo>
                <a:lnTo>
                  <a:pt x="6761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924" y="564652"/>
            <a:ext cx="7675529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12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736195" y="1137191"/>
            <a:ext cx="4644189" cy="1354281"/>
            <a:chOff x="6736195" y="1137191"/>
            <a:chExt cx="4644189" cy="1354281"/>
          </a:xfrm>
        </p:grpSpPr>
        <p:sp>
          <p:nvSpPr>
            <p:cNvPr id="19" name="Rounded Rectangle 18"/>
            <p:cNvSpPr/>
            <p:nvPr/>
          </p:nvSpPr>
          <p:spPr>
            <a:xfrm>
              <a:off x="6736195" y="1137191"/>
              <a:ext cx="4644189" cy="135428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ED7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48270" y="1226121"/>
              <a:ext cx="40200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endParaRPr lang="en-GB" sz="3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36195" y="3107835"/>
            <a:ext cx="4644189" cy="1051402"/>
            <a:chOff x="6736195" y="1137192"/>
            <a:chExt cx="4644189" cy="1051402"/>
          </a:xfrm>
        </p:grpSpPr>
        <p:sp>
          <p:nvSpPr>
            <p:cNvPr id="23" name="Rounded Rectangle 22"/>
            <p:cNvSpPr/>
            <p:nvPr/>
          </p:nvSpPr>
          <p:spPr>
            <a:xfrm>
              <a:off x="6736195" y="1137192"/>
              <a:ext cx="4644189" cy="105140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ED7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48270" y="1336523"/>
              <a:ext cx="40200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Ý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hay</a:t>
              </a:r>
              <a:endParaRPr lang="en-GB" sz="3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36195" y="4814703"/>
            <a:ext cx="4644189" cy="1051402"/>
            <a:chOff x="6737980" y="4333440"/>
            <a:chExt cx="4644189" cy="1051402"/>
          </a:xfrm>
        </p:grpSpPr>
        <p:grpSp>
          <p:nvGrpSpPr>
            <p:cNvPr id="25" name="Group 24"/>
            <p:cNvGrpSpPr/>
            <p:nvPr/>
          </p:nvGrpSpPr>
          <p:grpSpPr>
            <a:xfrm>
              <a:off x="6737980" y="4333440"/>
              <a:ext cx="4644189" cy="1051402"/>
              <a:chOff x="6736195" y="1137192"/>
              <a:chExt cx="4644189" cy="1051402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6736195" y="1137192"/>
                <a:ext cx="4644189" cy="10514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AED7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048270" y="1336523"/>
                <a:ext cx="40200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GB" sz="3600" dirty="0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" t="34074" r="66667" b="39259"/>
            <a:stretch/>
          </p:blipFill>
          <p:spPr>
            <a:xfrm>
              <a:off x="8472884" y="4338533"/>
              <a:ext cx="962638" cy="911973"/>
            </a:xfrm>
            <a:prstGeom prst="rect">
              <a:avLst/>
            </a:prstGeom>
          </p:spPr>
        </p:pic>
      </p:grpSp>
      <p:sp>
        <p:nvSpPr>
          <p:cNvPr id="32" name="Freeform 8"/>
          <p:cNvSpPr/>
          <p:nvPr/>
        </p:nvSpPr>
        <p:spPr>
          <a:xfrm>
            <a:off x="3997922" y="4145966"/>
            <a:ext cx="2682448" cy="202444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45" y="1000550"/>
            <a:ext cx="5224725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98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1152885" y="1865258"/>
            <a:ext cx="13766938" cy="3310565"/>
            <a:chOff x="0" y="-47625"/>
            <a:chExt cx="5438790" cy="1307877"/>
          </a:xfrm>
        </p:grpSpPr>
        <p:sp>
          <p:nvSpPr>
            <p:cNvPr id="3" name="Freeform 17"/>
            <p:cNvSpPr/>
            <p:nvPr/>
          </p:nvSpPr>
          <p:spPr>
            <a:xfrm>
              <a:off x="223234" y="-32849"/>
              <a:ext cx="5215556" cy="1293101"/>
            </a:xfrm>
            <a:custGeom>
              <a:avLst/>
              <a:gdLst/>
              <a:ahLst/>
              <a:cxnLst/>
              <a:rect l="l" t="t" r="r" b="b"/>
              <a:pathLst>
                <a:path w="5215556" h="1000656">
                  <a:moveTo>
                    <a:pt x="0" y="0"/>
                  </a:moveTo>
                  <a:lnTo>
                    <a:pt x="5215556" y="0"/>
                  </a:lnTo>
                  <a:lnTo>
                    <a:pt x="5215556" y="1000656"/>
                  </a:lnTo>
                  <a:lnTo>
                    <a:pt x="0" y="1000656"/>
                  </a:lnTo>
                  <a:close/>
                </a:path>
              </a:pathLst>
            </a:custGeom>
            <a:solidFill>
              <a:srgbClr val="1C2102">
                <a:alpha val="6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0" y="-47625"/>
              <a:ext cx="5215556" cy="10482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19" y="2405286"/>
            <a:ext cx="10217782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84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616384" y="1785144"/>
            <a:ext cx="4825945" cy="4474744"/>
          </a:xfrm>
          <a:custGeom>
            <a:avLst/>
            <a:gdLst/>
            <a:ahLst/>
            <a:cxnLst/>
            <a:rect l="l" t="t" r="r" b="b"/>
            <a:pathLst>
              <a:path w="5452819" h="5050673">
                <a:moveTo>
                  <a:pt x="0" y="0"/>
                </a:moveTo>
                <a:lnTo>
                  <a:pt x="5452818" y="0"/>
                </a:lnTo>
                <a:lnTo>
                  <a:pt x="5452818" y="5050673"/>
                </a:lnTo>
                <a:lnTo>
                  <a:pt x="0" y="505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84359" y="793227"/>
            <a:ext cx="6312849" cy="4080935"/>
            <a:chOff x="5084359" y="793227"/>
            <a:chExt cx="6312849" cy="4080935"/>
          </a:xfrm>
        </p:grpSpPr>
        <p:sp>
          <p:nvSpPr>
            <p:cNvPr id="4" name="Oval Callout 3"/>
            <p:cNvSpPr/>
            <p:nvPr/>
          </p:nvSpPr>
          <p:spPr>
            <a:xfrm>
              <a:off x="5084359" y="793227"/>
              <a:ext cx="6312849" cy="4080935"/>
            </a:xfrm>
            <a:custGeom>
              <a:avLst/>
              <a:gdLst>
                <a:gd name="connsiteX0" fmla="*/ -265563 w 5827594"/>
                <a:gd name="connsiteY0" fmla="*/ 919500 h 4080680"/>
                <a:gd name="connsiteX1" fmla="*/ 609054 w 5827594"/>
                <a:gd name="connsiteY1" fmla="*/ 791963 h 4080680"/>
                <a:gd name="connsiteX2" fmla="*/ 3785494 w 5827594"/>
                <a:gd name="connsiteY2" fmla="*/ 93442 h 4080680"/>
                <a:gd name="connsiteX3" fmla="*/ 5505233 w 5827594"/>
                <a:gd name="connsiteY3" fmla="*/ 2973169 h 4080680"/>
                <a:gd name="connsiteX4" fmla="*/ 2359261 w 5827594"/>
                <a:gd name="connsiteY4" fmla="*/ 4043389 h 4080680"/>
                <a:gd name="connsiteX5" fmla="*/ 109028 w 5827594"/>
                <a:gd name="connsiteY5" fmla="*/ 1487427 h 4080680"/>
                <a:gd name="connsiteX6" fmla="*/ -265563 w 5827594"/>
                <a:gd name="connsiteY6" fmla="*/ 919500 h 4080680"/>
                <a:gd name="connsiteX0" fmla="*/ 0 w 6312849"/>
                <a:gd name="connsiteY0" fmla="*/ 1329047 h 4080935"/>
                <a:gd name="connsiteX1" fmla="*/ 1092982 w 6312849"/>
                <a:gd name="connsiteY1" fmla="*/ 792077 h 4080935"/>
                <a:gd name="connsiteX2" fmla="*/ 4269422 w 6312849"/>
                <a:gd name="connsiteY2" fmla="*/ 93556 h 4080935"/>
                <a:gd name="connsiteX3" fmla="*/ 5989161 w 6312849"/>
                <a:gd name="connsiteY3" fmla="*/ 2973283 h 4080935"/>
                <a:gd name="connsiteX4" fmla="*/ 2843189 w 6312849"/>
                <a:gd name="connsiteY4" fmla="*/ 4043503 h 4080935"/>
                <a:gd name="connsiteX5" fmla="*/ 592956 w 6312849"/>
                <a:gd name="connsiteY5" fmla="*/ 1487541 h 4080935"/>
                <a:gd name="connsiteX6" fmla="*/ 0 w 6312849"/>
                <a:gd name="connsiteY6" fmla="*/ 1329047 h 408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2849" h="4080935">
                  <a:moveTo>
                    <a:pt x="0" y="1329047"/>
                  </a:moveTo>
                  <a:cubicBezTo>
                    <a:pt x="291539" y="1286535"/>
                    <a:pt x="801443" y="834589"/>
                    <a:pt x="1092982" y="792077"/>
                  </a:cubicBezTo>
                  <a:cubicBezTo>
                    <a:pt x="1838867" y="116873"/>
                    <a:pt x="3106182" y="-161818"/>
                    <a:pt x="4269422" y="93556"/>
                  </a:cubicBezTo>
                  <a:cubicBezTo>
                    <a:pt x="5994129" y="472194"/>
                    <a:pt x="6815531" y="1847644"/>
                    <a:pt x="5989161" y="2973283"/>
                  </a:cubicBezTo>
                  <a:cubicBezTo>
                    <a:pt x="5396869" y="3780072"/>
                    <a:pt x="4115006" y="4216146"/>
                    <a:pt x="2843189" y="4043503"/>
                  </a:cubicBezTo>
                  <a:cubicBezTo>
                    <a:pt x="1169886" y="3816360"/>
                    <a:pt x="131065" y="2636400"/>
                    <a:pt x="592956" y="1487541"/>
                  </a:cubicBezTo>
                  <a:lnTo>
                    <a:pt x="0" y="1329047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65865" y="1310200"/>
              <a:ext cx="490780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044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616384" y="1785144"/>
            <a:ext cx="4825945" cy="4474744"/>
          </a:xfrm>
          <a:custGeom>
            <a:avLst/>
            <a:gdLst/>
            <a:ahLst/>
            <a:cxnLst/>
            <a:rect l="l" t="t" r="r" b="b"/>
            <a:pathLst>
              <a:path w="5452819" h="5050673">
                <a:moveTo>
                  <a:pt x="0" y="0"/>
                </a:moveTo>
                <a:lnTo>
                  <a:pt x="5452818" y="0"/>
                </a:lnTo>
                <a:lnTo>
                  <a:pt x="5452818" y="5050673"/>
                </a:lnTo>
                <a:lnTo>
                  <a:pt x="0" y="505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84359" y="793227"/>
            <a:ext cx="6312849" cy="4080935"/>
            <a:chOff x="5084359" y="793227"/>
            <a:chExt cx="6312849" cy="4080935"/>
          </a:xfrm>
        </p:grpSpPr>
        <p:sp>
          <p:nvSpPr>
            <p:cNvPr id="4" name="Oval Callout 3"/>
            <p:cNvSpPr/>
            <p:nvPr/>
          </p:nvSpPr>
          <p:spPr>
            <a:xfrm>
              <a:off x="5084359" y="793227"/>
              <a:ext cx="6312849" cy="4080935"/>
            </a:xfrm>
            <a:custGeom>
              <a:avLst/>
              <a:gdLst>
                <a:gd name="connsiteX0" fmla="*/ -265563 w 5827594"/>
                <a:gd name="connsiteY0" fmla="*/ 919500 h 4080680"/>
                <a:gd name="connsiteX1" fmla="*/ 609054 w 5827594"/>
                <a:gd name="connsiteY1" fmla="*/ 791963 h 4080680"/>
                <a:gd name="connsiteX2" fmla="*/ 3785494 w 5827594"/>
                <a:gd name="connsiteY2" fmla="*/ 93442 h 4080680"/>
                <a:gd name="connsiteX3" fmla="*/ 5505233 w 5827594"/>
                <a:gd name="connsiteY3" fmla="*/ 2973169 h 4080680"/>
                <a:gd name="connsiteX4" fmla="*/ 2359261 w 5827594"/>
                <a:gd name="connsiteY4" fmla="*/ 4043389 h 4080680"/>
                <a:gd name="connsiteX5" fmla="*/ 109028 w 5827594"/>
                <a:gd name="connsiteY5" fmla="*/ 1487427 h 4080680"/>
                <a:gd name="connsiteX6" fmla="*/ -265563 w 5827594"/>
                <a:gd name="connsiteY6" fmla="*/ 919500 h 4080680"/>
                <a:gd name="connsiteX0" fmla="*/ 0 w 6312849"/>
                <a:gd name="connsiteY0" fmla="*/ 1329047 h 4080935"/>
                <a:gd name="connsiteX1" fmla="*/ 1092982 w 6312849"/>
                <a:gd name="connsiteY1" fmla="*/ 792077 h 4080935"/>
                <a:gd name="connsiteX2" fmla="*/ 4269422 w 6312849"/>
                <a:gd name="connsiteY2" fmla="*/ 93556 h 4080935"/>
                <a:gd name="connsiteX3" fmla="*/ 5989161 w 6312849"/>
                <a:gd name="connsiteY3" fmla="*/ 2973283 h 4080935"/>
                <a:gd name="connsiteX4" fmla="*/ 2843189 w 6312849"/>
                <a:gd name="connsiteY4" fmla="*/ 4043503 h 4080935"/>
                <a:gd name="connsiteX5" fmla="*/ 592956 w 6312849"/>
                <a:gd name="connsiteY5" fmla="*/ 1487541 h 4080935"/>
                <a:gd name="connsiteX6" fmla="*/ 0 w 6312849"/>
                <a:gd name="connsiteY6" fmla="*/ 1329047 h 408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2849" h="4080935">
                  <a:moveTo>
                    <a:pt x="0" y="1329047"/>
                  </a:moveTo>
                  <a:cubicBezTo>
                    <a:pt x="291539" y="1286535"/>
                    <a:pt x="801443" y="834589"/>
                    <a:pt x="1092982" y="792077"/>
                  </a:cubicBezTo>
                  <a:cubicBezTo>
                    <a:pt x="1838867" y="116873"/>
                    <a:pt x="3106182" y="-161818"/>
                    <a:pt x="4269422" y="93556"/>
                  </a:cubicBezTo>
                  <a:cubicBezTo>
                    <a:pt x="5994129" y="472194"/>
                    <a:pt x="6815531" y="1847644"/>
                    <a:pt x="5989161" y="2973283"/>
                  </a:cubicBezTo>
                  <a:cubicBezTo>
                    <a:pt x="5396869" y="3780072"/>
                    <a:pt x="4115006" y="4216146"/>
                    <a:pt x="2843189" y="4043503"/>
                  </a:cubicBezTo>
                  <a:cubicBezTo>
                    <a:pt x="1169886" y="3816360"/>
                    <a:pt x="131065" y="2636400"/>
                    <a:pt x="592956" y="1487541"/>
                  </a:cubicBezTo>
                  <a:lnTo>
                    <a:pt x="0" y="1329047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65865" y="1679532"/>
              <a:ext cx="490780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9321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quan thiên nhiên hùng vĩ tại vịnh Hạ Long. Ảnh: fun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80" y="1303336"/>
            <a:ext cx="6667500" cy="443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380" y="1143892"/>
            <a:ext cx="4438273" cy="5316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776" y="2167923"/>
            <a:ext cx="249348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6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43" t="28784" r="90747" b="18556"/>
          <a:stretch/>
        </p:blipFill>
        <p:spPr>
          <a:xfrm>
            <a:off x="696686" y="653143"/>
            <a:ext cx="1367246" cy="967201"/>
          </a:xfrm>
          <a:prstGeom prst="rect">
            <a:avLst/>
          </a:prstGeom>
        </p:spPr>
      </p:pic>
      <p:pic>
        <p:nvPicPr>
          <p:cNvPr id="8" name="Picture 2" descr="Cảnh quan thiên nhiên hùng vĩ tại vịnh Hạ Long. Ảnh: fun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29" y="653143"/>
            <a:ext cx="6001504" cy="399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5908" y="4839826"/>
            <a:ext cx="11126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Long.</a:t>
            </a:r>
          </a:p>
        </p:txBody>
      </p:sp>
    </p:spTree>
    <p:extLst>
      <p:ext uri="{BB962C8B-B14F-4D97-AF65-F5344CB8AC3E}">
        <p14:creationId xmlns:p14="http://schemas.microsoft.com/office/powerpoint/2010/main" val="2986401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152885" y="1865258"/>
            <a:ext cx="13766938" cy="3310565"/>
            <a:chOff x="-1152885" y="1865258"/>
            <a:chExt cx="13766938" cy="3310565"/>
          </a:xfrm>
        </p:grpSpPr>
        <p:grpSp>
          <p:nvGrpSpPr>
            <p:cNvPr id="2" name="Group 16"/>
            <p:cNvGrpSpPr/>
            <p:nvPr/>
          </p:nvGrpSpPr>
          <p:grpSpPr>
            <a:xfrm>
              <a:off x="-1152885" y="1865258"/>
              <a:ext cx="13766938" cy="3310565"/>
              <a:chOff x="0" y="-47625"/>
              <a:chExt cx="5438790" cy="1307877"/>
            </a:xfrm>
          </p:grpSpPr>
          <p:sp>
            <p:nvSpPr>
              <p:cNvPr id="3" name="Freeform 17"/>
              <p:cNvSpPr/>
              <p:nvPr/>
            </p:nvSpPr>
            <p:spPr>
              <a:xfrm>
                <a:off x="223234" y="-32849"/>
                <a:ext cx="5215556" cy="1293101"/>
              </a:xfrm>
              <a:custGeom>
                <a:avLst/>
                <a:gdLst/>
                <a:ahLst/>
                <a:cxnLst/>
                <a:rect l="l" t="t" r="r" b="b"/>
                <a:pathLst>
                  <a:path w="5215556" h="1000656">
                    <a:moveTo>
                      <a:pt x="0" y="0"/>
                    </a:moveTo>
                    <a:lnTo>
                      <a:pt x="5215556" y="0"/>
                    </a:lnTo>
                    <a:lnTo>
                      <a:pt x="5215556" y="1000656"/>
                    </a:lnTo>
                    <a:lnTo>
                      <a:pt x="0" y="1000656"/>
                    </a:lnTo>
                    <a:close/>
                  </a:path>
                </a:pathLst>
              </a:custGeom>
              <a:solidFill>
                <a:srgbClr val="1C2102">
                  <a:alpha val="6666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18"/>
              <p:cNvSpPr txBox="1"/>
              <p:nvPr/>
            </p:nvSpPr>
            <p:spPr>
              <a:xfrm>
                <a:off x="0" y="-47625"/>
                <a:ext cx="5215556" cy="10482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9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271" y="2158702"/>
              <a:ext cx="10211685" cy="2688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489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1152885" y="1865258"/>
            <a:ext cx="13766938" cy="3310565"/>
            <a:chOff x="0" y="-47625"/>
            <a:chExt cx="5438790" cy="1307877"/>
          </a:xfrm>
        </p:grpSpPr>
        <p:sp>
          <p:nvSpPr>
            <p:cNvPr id="3" name="Freeform 17"/>
            <p:cNvSpPr/>
            <p:nvPr/>
          </p:nvSpPr>
          <p:spPr>
            <a:xfrm>
              <a:off x="223234" y="-32849"/>
              <a:ext cx="5215556" cy="1293101"/>
            </a:xfrm>
            <a:custGeom>
              <a:avLst/>
              <a:gdLst/>
              <a:ahLst/>
              <a:cxnLst/>
              <a:rect l="l" t="t" r="r" b="b"/>
              <a:pathLst>
                <a:path w="5215556" h="1000656">
                  <a:moveTo>
                    <a:pt x="0" y="0"/>
                  </a:moveTo>
                  <a:lnTo>
                    <a:pt x="5215556" y="0"/>
                  </a:lnTo>
                  <a:lnTo>
                    <a:pt x="5215556" y="1000656"/>
                  </a:lnTo>
                  <a:lnTo>
                    <a:pt x="0" y="1000656"/>
                  </a:lnTo>
                  <a:close/>
                </a:path>
              </a:pathLst>
            </a:custGeom>
            <a:solidFill>
              <a:srgbClr val="1C2102">
                <a:alpha val="6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0" y="-47625"/>
              <a:ext cx="5215556" cy="10482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94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88" y="2160186"/>
            <a:ext cx="102177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195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VỆ ĐỘNG VẬT HOANG DÃ_ CẦN SỰ CHUNG TAY CỦA CỘNG Đ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75" y="504967"/>
            <a:ext cx="10390506" cy="5759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466825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616384" y="1785144"/>
            <a:ext cx="4825945" cy="4474744"/>
          </a:xfrm>
          <a:custGeom>
            <a:avLst/>
            <a:gdLst/>
            <a:ahLst/>
            <a:cxnLst/>
            <a:rect l="l" t="t" r="r" b="b"/>
            <a:pathLst>
              <a:path w="5452819" h="5050673">
                <a:moveTo>
                  <a:pt x="0" y="0"/>
                </a:moveTo>
                <a:lnTo>
                  <a:pt x="5452818" y="0"/>
                </a:lnTo>
                <a:lnTo>
                  <a:pt x="5452818" y="5050673"/>
                </a:lnTo>
                <a:lnTo>
                  <a:pt x="0" y="505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84359" y="793227"/>
            <a:ext cx="6312849" cy="4080935"/>
            <a:chOff x="5084359" y="793227"/>
            <a:chExt cx="6312849" cy="4080935"/>
          </a:xfrm>
        </p:grpSpPr>
        <p:sp>
          <p:nvSpPr>
            <p:cNvPr id="4" name="Oval Callout 3"/>
            <p:cNvSpPr/>
            <p:nvPr/>
          </p:nvSpPr>
          <p:spPr>
            <a:xfrm>
              <a:off x="5084359" y="793227"/>
              <a:ext cx="6312849" cy="4080935"/>
            </a:xfrm>
            <a:custGeom>
              <a:avLst/>
              <a:gdLst>
                <a:gd name="connsiteX0" fmla="*/ -265563 w 5827594"/>
                <a:gd name="connsiteY0" fmla="*/ 919500 h 4080680"/>
                <a:gd name="connsiteX1" fmla="*/ 609054 w 5827594"/>
                <a:gd name="connsiteY1" fmla="*/ 791963 h 4080680"/>
                <a:gd name="connsiteX2" fmla="*/ 3785494 w 5827594"/>
                <a:gd name="connsiteY2" fmla="*/ 93442 h 4080680"/>
                <a:gd name="connsiteX3" fmla="*/ 5505233 w 5827594"/>
                <a:gd name="connsiteY3" fmla="*/ 2973169 h 4080680"/>
                <a:gd name="connsiteX4" fmla="*/ 2359261 w 5827594"/>
                <a:gd name="connsiteY4" fmla="*/ 4043389 h 4080680"/>
                <a:gd name="connsiteX5" fmla="*/ 109028 w 5827594"/>
                <a:gd name="connsiteY5" fmla="*/ 1487427 h 4080680"/>
                <a:gd name="connsiteX6" fmla="*/ -265563 w 5827594"/>
                <a:gd name="connsiteY6" fmla="*/ 919500 h 4080680"/>
                <a:gd name="connsiteX0" fmla="*/ 0 w 6312849"/>
                <a:gd name="connsiteY0" fmla="*/ 1329047 h 4080935"/>
                <a:gd name="connsiteX1" fmla="*/ 1092982 w 6312849"/>
                <a:gd name="connsiteY1" fmla="*/ 792077 h 4080935"/>
                <a:gd name="connsiteX2" fmla="*/ 4269422 w 6312849"/>
                <a:gd name="connsiteY2" fmla="*/ 93556 h 4080935"/>
                <a:gd name="connsiteX3" fmla="*/ 5989161 w 6312849"/>
                <a:gd name="connsiteY3" fmla="*/ 2973283 h 4080935"/>
                <a:gd name="connsiteX4" fmla="*/ 2843189 w 6312849"/>
                <a:gd name="connsiteY4" fmla="*/ 4043503 h 4080935"/>
                <a:gd name="connsiteX5" fmla="*/ 592956 w 6312849"/>
                <a:gd name="connsiteY5" fmla="*/ 1487541 h 4080935"/>
                <a:gd name="connsiteX6" fmla="*/ 0 w 6312849"/>
                <a:gd name="connsiteY6" fmla="*/ 1329047 h 408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2849" h="4080935">
                  <a:moveTo>
                    <a:pt x="0" y="1329047"/>
                  </a:moveTo>
                  <a:cubicBezTo>
                    <a:pt x="291539" y="1286535"/>
                    <a:pt x="801443" y="834589"/>
                    <a:pt x="1092982" y="792077"/>
                  </a:cubicBezTo>
                  <a:cubicBezTo>
                    <a:pt x="1838867" y="116873"/>
                    <a:pt x="3106182" y="-161818"/>
                    <a:pt x="4269422" y="93556"/>
                  </a:cubicBezTo>
                  <a:cubicBezTo>
                    <a:pt x="5994129" y="472194"/>
                    <a:pt x="6815531" y="1847644"/>
                    <a:pt x="5989161" y="2973283"/>
                  </a:cubicBezTo>
                  <a:cubicBezTo>
                    <a:pt x="5396869" y="3780072"/>
                    <a:pt x="4115006" y="4216146"/>
                    <a:pt x="2843189" y="4043503"/>
                  </a:cubicBezTo>
                  <a:cubicBezTo>
                    <a:pt x="1169886" y="3816360"/>
                    <a:pt x="131065" y="2636400"/>
                    <a:pt x="592956" y="1487541"/>
                  </a:cubicBezTo>
                  <a:lnTo>
                    <a:pt x="0" y="1329047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00299" y="1785144"/>
              <a:ext cx="536356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536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-1152885" y="1865258"/>
            <a:ext cx="13766938" cy="3310565"/>
            <a:chOff x="0" y="-47625"/>
            <a:chExt cx="5438790" cy="1307877"/>
          </a:xfrm>
        </p:grpSpPr>
        <p:sp>
          <p:nvSpPr>
            <p:cNvPr id="3" name="Freeform 17"/>
            <p:cNvSpPr/>
            <p:nvPr/>
          </p:nvSpPr>
          <p:spPr>
            <a:xfrm>
              <a:off x="223234" y="-32849"/>
              <a:ext cx="5215556" cy="1293101"/>
            </a:xfrm>
            <a:custGeom>
              <a:avLst/>
              <a:gdLst/>
              <a:ahLst/>
              <a:cxnLst/>
              <a:rect l="l" t="t" r="r" b="b"/>
              <a:pathLst>
                <a:path w="5215556" h="1000656">
                  <a:moveTo>
                    <a:pt x="0" y="0"/>
                  </a:moveTo>
                  <a:lnTo>
                    <a:pt x="5215556" y="0"/>
                  </a:lnTo>
                  <a:lnTo>
                    <a:pt x="5215556" y="1000656"/>
                  </a:lnTo>
                  <a:lnTo>
                    <a:pt x="0" y="1000656"/>
                  </a:lnTo>
                  <a:close/>
                </a:path>
              </a:pathLst>
            </a:custGeom>
            <a:solidFill>
              <a:srgbClr val="1C2102">
                <a:alpha val="6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0" y="-47625"/>
              <a:ext cx="5215556" cy="10482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" y="2295045"/>
            <a:ext cx="10217782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7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616384" y="1266645"/>
            <a:ext cx="4825945" cy="4474744"/>
          </a:xfrm>
          <a:custGeom>
            <a:avLst/>
            <a:gdLst/>
            <a:ahLst/>
            <a:cxnLst/>
            <a:rect l="l" t="t" r="r" b="b"/>
            <a:pathLst>
              <a:path w="5452819" h="5050673">
                <a:moveTo>
                  <a:pt x="0" y="0"/>
                </a:moveTo>
                <a:lnTo>
                  <a:pt x="5452818" y="0"/>
                </a:lnTo>
                <a:lnTo>
                  <a:pt x="5452818" y="5050673"/>
                </a:lnTo>
                <a:lnTo>
                  <a:pt x="0" y="505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58158" y="2573752"/>
            <a:ext cx="5941231" cy="3084394"/>
            <a:chOff x="5455977" y="1296538"/>
            <a:chExt cx="5941231" cy="3084394"/>
          </a:xfrm>
        </p:grpSpPr>
        <p:sp>
          <p:nvSpPr>
            <p:cNvPr id="4" name="Oval Callout 3"/>
            <p:cNvSpPr/>
            <p:nvPr/>
          </p:nvSpPr>
          <p:spPr>
            <a:xfrm>
              <a:off x="5455977" y="1296538"/>
              <a:ext cx="5941231" cy="30843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03127" y="1684573"/>
              <a:ext cx="536356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tồn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8" y="771322"/>
            <a:ext cx="560271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68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55092" y="780884"/>
            <a:ext cx="10904561" cy="5198148"/>
            <a:chOff x="655092" y="780884"/>
            <a:chExt cx="10904561" cy="5198148"/>
          </a:xfrm>
        </p:grpSpPr>
        <p:sp>
          <p:nvSpPr>
            <p:cNvPr id="10" name="TextBox 9"/>
            <p:cNvSpPr txBox="1"/>
            <p:nvPr/>
          </p:nvSpPr>
          <p:spPr>
            <a:xfrm>
              <a:off x="4222416" y="780884"/>
              <a:ext cx="733723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55600" algn="just"/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tồn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, in –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tơ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5600" algn="just"/>
              <a:r>
                <a:rPr lang="en-GB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trú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săn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mồi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5092" y="4778703"/>
              <a:ext cx="1088476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355600" algn="just"/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chép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vảo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06448" y="3578374"/>
              <a:ext cx="105532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Rắt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Ô-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oen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Khám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Xti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Pa-</a:t>
              </a:r>
              <a:r>
                <a:rPr lang="en-GB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GB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),..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38" y="-186884"/>
            <a:ext cx="321287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3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28498" y="632599"/>
            <a:ext cx="7337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4;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109993"/>
              </p:ext>
            </p:extLst>
          </p:nvPr>
        </p:nvGraphicFramePr>
        <p:xfrm>
          <a:off x="1836981" y="3641086"/>
          <a:ext cx="8968096" cy="224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4048">
                  <a:extLst>
                    <a:ext uri="{9D8B030D-6E8A-4147-A177-3AD203B41FA5}">
                      <a16:colId xmlns:a16="http://schemas.microsoft.com/office/drawing/2014/main" val="2210782129"/>
                    </a:ext>
                  </a:extLst>
                </a:gridCol>
                <a:gridCol w="4484048">
                  <a:extLst>
                    <a:ext uri="{9D8B030D-6E8A-4147-A177-3AD203B41FA5}">
                      <a16:colId xmlns:a16="http://schemas.microsoft.com/office/drawing/2014/main" val="1408961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656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……………………………………………….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1781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28" y="-202927"/>
            <a:ext cx="321287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4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05217" y="681536"/>
            <a:ext cx="10747789" cy="5298620"/>
            <a:chOff x="805217" y="681536"/>
            <a:chExt cx="10747789" cy="5298620"/>
          </a:xfrm>
        </p:grpSpPr>
        <p:sp>
          <p:nvSpPr>
            <p:cNvPr id="10" name="TextBox 9"/>
            <p:cNvSpPr txBox="1"/>
            <p:nvPr/>
          </p:nvSpPr>
          <p:spPr>
            <a:xfrm>
              <a:off x="4114800" y="681536"/>
              <a:ext cx="743551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0" indent="-444500" algn="just">
                <a:buFontTx/>
                <a:buChar char="-"/>
              </a:pP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marL="444500" indent="-444500" algn="just">
                <a:buFontTx/>
                <a:buChar char="-"/>
              </a:pP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indent="360363" algn="just"/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săn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buôn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chặt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đe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dọa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7909" y="3300854"/>
              <a:ext cx="107450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tồn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chặt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săn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buôn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5217" y="4595161"/>
              <a:ext cx="1031196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457200" algn="just">
                <a:buFontTx/>
                <a:buChar char="-"/>
              </a:pP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 ý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Khẳng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tầm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tồn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lvl="0" algn="just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tồn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17" y="-269497"/>
            <a:ext cx="2926334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08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E574375-2B7A-4235-9288-1BFFA93CAF05}"/>
</file>

<file path=customXml/itemProps2.xml><?xml version="1.0" encoding="utf-8"?>
<ds:datastoreItem xmlns:ds="http://schemas.openxmlformats.org/officeDocument/2006/customXml" ds:itemID="{37F9E1D9-F819-4065-86CE-E96F084B6398}"/>
</file>

<file path=customXml/itemProps3.xml><?xml version="1.0" encoding="utf-8"?>
<ds:datastoreItem xmlns:ds="http://schemas.openxmlformats.org/officeDocument/2006/customXml" ds:itemID="{F37C87C7-9695-4EF2-B94F-9BEF4DCEAE51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352</Words>
  <Application>Microsoft Office PowerPoint</Application>
  <PresentationFormat>Widescreen</PresentationFormat>
  <Paragraphs>32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 Linh Trần</cp:lastModifiedBy>
  <cp:revision>21</cp:revision>
  <dcterms:created xsi:type="dcterms:W3CDTF">2024-08-28T09:27:22Z</dcterms:created>
  <dcterms:modified xsi:type="dcterms:W3CDTF">2024-10-12T14:36:12Z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