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696" r:id="rId5"/>
  </p:sldMasterIdLst>
  <p:sldIdLst>
    <p:sldId id="258" r:id="rId6"/>
    <p:sldId id="266" r:id="rId7"/>
    <p:sldId id="261" r:id="rId8"/>
    <p:sldId id="262" r:id="rId9"/>
    <p:sldId id="264" r:id="rId10"/>
    <p:sldId id="286" r:id="rId11"/>
    <p:sldId id="267" r:id="rId12"/>
    <p:sldId id="270" r:id="rId13"/>
    <p:sldId id="273" r:id="rId14"/>
    <p:sldId id="274" r:id="rId15"/>
    <p:sldId id="271" r:id="rId16"/>
    <p:sldId id="272" r:id="rId17"/>
    <p:sldId id="276" r:id="rId18"/>
    <p:sldId id="269" r:id="rId19"/>
    <p:sldId id="278" r:id="rId20"/>
    <p:sldId id="287" r:id="rId21"/>
    <p:sldId id="277" r:id="rId22"/>
    <p:sldId id="281" r:id="rId23"/>
    <p:sldId id="282" r:id="rId24"/>
    <p:sldId id="275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3F7"/>
    <a:srgbClr val="4F81BD"/>
    <a:srgbClr val="2E5C7E"/>
    <a:srgbClr val="FF5332"/>
    <a:srgbClr val="D9ECCD"/>
    <a:srgbClr val="FCEAC6"/>
    <a:srgbClr val="FCEAC1"/>
    <a:srgbClr val="E06786"/>
    <a:srgbClr val="D7EBC7"/>
    <a:srgbClr val="B6D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048A96-7BD1-4FA3-B9DC-B42D12FEF06F}" v="7" dt="2024-10-12T14:31:17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98" autoAdjust="0"/>
    <p:restoredTop sz="94660"/>
  </p:normalViewPr>
  <p:slideViewPr>
    <p:cSldViewPr snapToGrid="0">
      <p:cViewPr>
        <p:scale>
          <a:sx n="33" d="100"/>
          <a:sy n="33" d="100"/>
        </p:scale>
        <p:origin x="2148" y="12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customXml" Target="../customXml/item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36" Type="http://schemas.openxmlformats.org/officeDocument/2006/relationships/customXml" Target="../customXml/item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Relationship Id="rId35" Type="http://schemas.openxmlformats.org/officeDocument/2006/relationships/customXml" Target="../customXml/item2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19048A96-7BD1-4FA3-B9DC-B42D12FEF06F}"/>
    <pc:docChg chg="undo custSel delSld delMainMaster modMainMaster">
      <pc:chgData name="Mai Linh Trần" userId="1ca7ee839224ba6e" providerId="LiveId" clId="{19048A96-7BD1-4FA3-B9DC-B42D12FEF06F}" dt="2024-10-12T14:40:23.679" v="55" actId="47"/>
      <pc:docMkLst>
        <pc:docMk/>
      </pc:docMkLst>
      <pc:sldChg chg="del">
        <pc:chgData name="Mai Linh Trần" userId="1ca7ee839224ba6e" providerId="LiveId" clId="{19048A96-7BD1-4FA3-B9DC-B42D12FEF06F}" dt="2024-10-12T14:40:23.679" v="55" actId="47"/>
        <pc:sldMkLst>
          <pc:docMk/>
          <pc:sldMk cId="3246229226" sldId="285"/>
        </pc:sldMkLst>
      </pc:sldChg>
      <pc:sldMasterChg chg="addSp delSp modSp mod">
        <pc:chgData name="Mai Linh Trần" userId="1ca7ee839224ba6e" providerId="LiveId" clId="{19048A96-7BD1-4FA3-B9DC-B42D12FEF06F}" dt="2024-10-12T14:28:54.537" v="28" actId="208"/>
        <pc:sldMasterMkLst>
          <pc:docMk/>
          <pc:sldMasterMk cId="2492213041" sldId="2147483660"/>
        </pc:sldMasterMkLst>
        <pc:spChg chg="del">
          <ac:chgData name="Mai Linh Trần" userId="1ca7ee839224ba6e" providerId="LiveId" clId="{19048A96-7BD1-4FA3-B9DC-B42D12FEF06F}" dt="2024-10-12T14:25:51.031" v="5" actId="478"/>
          <ac:spMkLst>
            <pc:docMk/>
            <pc:sldMasterMk cId="2492213041" sldId="2147483660"/>
            <ac:spMk id="8" creationId="{07DAF728-7D94-E33E-7F87-8FAE4669A949}"/>
          </ac:spMkLst>
        </pc:spChg>
        <pc:spChg chg="add mod">
          <ac:chgData name="Mai Linh Trần" userId="1ca7ee839224ba6e" providerId="LiveId" clId="{19048A96-7BD1-4FA3-B9DC-B42D12FEF06F}" dt="2024-10-12T14:28:54.537" v="28" actId="208"/>
          <ac:spMkLst>
            <pc:docMk/>
            <pc:sldMasterMk cId="2492213041" sldId="2147483660"/>
            <ac:spMk id="11" creationId="{DA7059E2-8FF9-FF31-6CB9-BAAC8BD03763}"/>
          </ac:spMkLst>
        </pc:spChg>
        <pc:picChg chg="mod">
          <ac:chgData name="Mai Linh Trần" userId="1ca7ee839224ba6e" providerId="LiveId" clId="{19048A96-7BD1-4FA3-B9DC-B42D12FEF06F}" dt="2024-10-12T14:25:46.114" v="2" actId="1076"/>
          <ac:picMkLst>
            <pc:docMk/>
            <pc:sldMasterMk cId="2492213041" sldId="2147483660"/>
            <ac:picMk id="7" creationId="{00000000-0000-0000-0000-000000000000}"/>
          </ac:picMkLst>
        </pc:picChg>
        <pc:picChg chg="del">
          <ac:chgData name="Mai Linh Trần" userId="1ca7ee839224ba6e" providerId="LiveId" clId="{19048A96-7BD1-4FA3-B9DC-B42D12FEF06F}" dt="2024-10-12T14:25:27.482" v="0" actId="478"/>
          <ac:picMkLst>
            <pc:docMk/>
            <pc:sldMasterMk cId="2492213041" sldId="2147483660"/>
            <ac:picMk id="9" creationId="{B4CF70CF-4EA6-3E04-12FD-D1D1E8B7C051}"/>
          </ac:picMkLst>
        </pc:picChg>
        <pc:picChg chg="del mod">
          <ac:chgData name="Mai Linh Trần" userId="1ca7ee839224ba6e" providerId="LiveId" clId="{19048A96-7BD1-4FA3-B9DC-B42D12FEF06F}" dt="2024-10-12T14:25:48.876" v="4" actId="478"/>
          <ac:picMkLst>
            <pc:docMk/>
            <pc:sldMasterMk cId="2492213041" sldId="2147483660"/>
            <ac:picMk id="10" creationId="{AC26FD7C-0CBD-D5A8-9737-4E92AA2FEEE8}"/>
          </ac:picMkLst>
        </pc:picChg>
      </pc:sldMasterChg>
      <pc:sldMasterChg chg="addSp modSp mod modSldLayout">
        <pc:chgData name="Mai Linh Trần" userId="1ca7ee839224ba6e" providerId="LiveId" clId="{19048A96-7BD1-4FA3-B9DC-B42D12FEF06F}" dt="2024-10-12T14:30:20.888" v="39" actId="171"/>
        <pc:sldMasterMkLst>
          <pc:docMk/>
          <pc:sldMasterMk cId="2590586571" sldId="2147483672"/>
        </pc:sldMasterMkLst>
        <pc:spChg chg="mod">
          <ac:chgData name="Mai Linh Trần" userId="1ca7ee839224ba6e" providerId="LiveId" clId="{19048A96-7BD1-4FA3-B9DC-B42D12FEF06F}" dt="2024-10-12T14:29:59.646" v="35" actId="1076"/>
          <ac:spMkLst>
            <pc:docMk/>
            <pc:sldMasterMk cId="2590586571" sldId="2147483672"/>
            <ac:spMk id="8" creationId="{00000000-0000-0000-0000-000000000000}"/>
          </ac:spMkLst>
        </pc:spChg>
        <pc:spChg chg="add mod">
          <ac:chgData name="Mai Linh Trần" userId="1ca7ee839224ba6e" providerId="LiveId" clId="{19048A96-7BD1-4FA3-B9DC-B42D12FEF06F}" dt="2024-10-12T14:29:51.291" v="31"/>
          <ac:spMkLst>
            <pc:docMk/>
            <pc:sldMasterMk cId="2590586571" sldId="2147483672"/>
            <ac:spMk id="9" creationId="{9108A578-B119-D890-F7C5-B3E2356BA221}"/>
          </ac:spMkLst>
        </pc:spChg>
        <pc:spChg chg="add mod ord">
          <ac:chgData name="Mai Linh Trần" userId="1ca7ee839224ba6e" providerId="LiveId" clId="{19048A96-7BD1-4FA3-B9DC-B42D12FEF06F}" dt="2024-10-12T14:30:20.888" v="39" actId="171"/>
          <ac:spMkLst>
            <pc:docMk/>
            <pc:sldMasterMk cId="2590586571" sldId="2147483672"/>
            <ac:spMk id="10" creationId="{6DF8A02B-1325-C8A7-FCC2-3E81296330E7}"/>
          </ac:spMkLst>
        </pc:spChg>
        <pc:picChg chg="mod">
          <ac:chgData name="Mai Linh Trần" userId="1ca7ee839224ba6e" providerId="LiveId" clId="{19048A96-7BD1-4FA3-B9DC-B42D12FEF06F}" dt="2024-10-12T14:29:58.520" v="34" actId="1076"/>
          <ac:picMkLst>
            <pc:docMk/>
            <pc:sldMasterMk cId="2590586571" sldId="2147483672"/>
            <ac:picMk id="7" creationId="{00000000-0000-0000-0000-000000000000}"/>
          </ac:picMkLst>
        </pc:picChg>
        <pc:sldLayoutChg chg="delSp mod">
          <pc:chgData name="Mai Linh Trần" userId="1ca7ee839224ba6e" providerId="LiveId" clId="{19048A96-7BD1-4FA3-B9DC-B42D12FEF06F}" dt="2024-10-12T14:26:34.597" v="8" actId="478"/>
          <pc:sldLayoutMkLst>
            <pc:docMk/>
            <pc:sldMasterMk cId="2590586571" sldId="2147483672"/>
            <pc:sldLayoutMk cId="1717194415" sldId="2147483674"/>
          </pc:sldLayoutMkLst>
          <pc:spChg chg="del">
            <ac:chgData name="Mai Linh Trần" userId="1ca7ee839224ba6e" providerId="LiveId" clId="{19048A96-7BD1-4FA3-B9DC-B42D12FEF06F}" dt="2024-10-12T14:26:33.760" v="7" actId="478"/>
            <ac:spMkLst>
              <pc:docMk/>
              <pc:sldMasterMk cId="2590586571" sldId="2147483672"/>
              <pc:sldLayoutMk cId="1717194415" sldId="2147483674"/>
              <ac:spMk id="7" creationId="{07DAF728-7D94-E33E-7F87-8FAE4669A949}"/>
            </ac:spMkLst>
          </pc:spChg>
          <pc:picChg chg="del">
            <ac:chgData name="Mai Linh Trần" userId="1ca7ee839224ba6e" providerId="LiveId" clId="{19048A96-7BD1-4FA3-B9DC-B42D12FEF06F}" dt="2024-10-12T14:26:30.709" v="6" actId="478"/>
            <ac:picMkLst>
              <pc:docMk/>
              <pc:sldMasterMk cId="2590586571" sldId="2147483672"/>
              <pc:sldLayoutMk cId="1717194415" sldId="2147483674"/>
              <ac:picMk id="8" creationId="{B4CF70CF-4EA6-3E04-12FD-D1D1E8B7C051}"/>
            </ac:picMkLst>
          </pc:picChg>
          <pc:picChg chg="del">
            <ac:chgData name="Mai Linh Trần" userId="1ca7ee839224ba6e" providerId="LiveId" clId="{19048A96-7BD1-4FA3-B9DC-B42D12FEF06F}" dt="2024-10-12T14:26:34.597" v="8" actId="478"/>
            <ac:picMkLst>
              <pc:docMk/>
              <pc:sldMasterMk cId="2590586571" sldId="2147483672"/>
              <pc:sldLayoutMk cId="1717194415" sldId="2147483674"/>
              <ac:picMk id="9" creationId="{AC26FD7C-0CBD-D5A8-9737-4E92AA2FEEE8}"/>
            </ac:picMkLst>
          </pc:picChg>
        </pc:sldLayoutChg>
      </pc:sldMasterChg>
      <pc:sldMasterChg chg="addSp delSp modSp mod modSldLayout">
        <pc:chgData name="Mai Linh Trần" userId="1ca7ee839224ba6e" providerId="LiveId" clId="{19048A96-7BD1-4FA3-B9DC-B42D12FEF06F}" dt="2024-10-12T14:30:59.043" v="46" actId="171"/>
        <pc:sldMasterMkLst>
          <pc:docMk/>
          <pc:sldMasterMk cId="3631580223" sldId="2147483684"/>
        </pc:sldMasterMkLst>
        <pc:spChg chg="del">
          <ac:chgData name="Mai Linh Trần" userId="1ca7ee839224ba6e" providerId="LiveId" clId="{19048A96-7BD1-4FA3-B9DC-B42D12FEF06F}" dt="2024-10-12T14:26:54.067" v="11" actId="478"/>
          <ac:spMkLst>
            <pc:docMk/>
            <pc:sldMasterMk cId="3631580223" sldId="2147483684"/>
            <ac:spMk id="9" creationId="{07DAF728-7D94-E33E-7F87-8FAE4669A949}"/>
          </ac:spMkLst>
        </pc:spChg>
        <pc:spChg chg="add mod ord">
          <ac:chgData name="Mai Linh Trần" userId="1ca7ee839224ba6e" providerId="LiveId" clId="{19048A96-7BD1-4FA3-B9DC-B42D12FEF06F}" dt="2024-10-12T14:30:59.043" v="46" actId="171"/>
          <ac:spMkLst>
            <pc:docMk/>
            <pc:sldMasterMk cId="3631580223" sldId="2147483684"/>
            <ac:spMk id="12" creationId="{DCD91F42-2563-D206-6CAD-E674602834A9}"/>
          </ac:spMkLst>
        </pc:spChg>
        <pc:picChg chg="del">
          <ac:chgData name="Mai Linh Trần" userId="1ca7ee839224ba6e" providerId="LiveId" clId="{19048A96-7BD1-4FA3-B9DC-B42D12FEF06F}" dt="2024-10-12T14:26:48.547" v="9" actId="478"/>
          <ac:picMkLst>
            <pc:docMk/>
            <pc:sldMasterMk cId="3631580223" sldId="2147483684"/>
            <ac:picMk id="10" creationId="{B4CF70CF-4EA6-3E04-12FD-D1D1E8B7C051}"/>
          </ac:picMkLst>
        </pc:picChg>
        <pc:picChg chg="del">
          <ac:chgData name="Mai Linh Trần" userId="1ca7ee839224ba6e" providerId="LiveId" clId="{19048A96-7BD1-4FA3-B9DC-B42D12FEF06F}" dt="2024-10-12T14:26:50.529" v="10" actId="478"/>
          <ac:picMkLst>
            <pc:docMk/>
            <pc:sldMasterMk cId="3631580223" sldId="2147483684"/>
            <ac:picMk id="11" creationId="{AC26FD7C-0CBD-D5A8-9737-4E92AA2FEEE8}"/>
          </ac:picMkLst>
        </pc:picChg>
        <pc:sldLayoutChg chg="addSp delSp modSp mod">
          <pc:chgData name="Mai Linh Trần" userId="1ca7ee839224ba6e" providerId="LiveId" clId="{19048A96-7BD1-4FA3-B9DC-B42D12FEF06F}" dt="2024-10-12T14:30:53.386" v="44" actId="478"/>
          <pc:sldLayoutMkLst>
            <pc:docMk/>
            <pc:sldMasterMk cId="3631580223" sldId="2147483684"/>
            <pc:sldLayoutMk cId="1292467012" sldId="2147483685"/>
          </pc:sldLayoutMkLst>
          <pc:spChg chg="add del mod ord">
            <ac:chgData name="Mai Linh Trần" userId="1ca7ee839224ba6e" providerId="LiveId" clId="{19048A96-7BD1-4FA3-B9DC-B42D12FEF06F}" dt="2024-10-12T14:30:53.386" v="44" actId="478"/>
            <ac:spMkLst>
              <pc:docMk/>
              <pc:sldMasterMk cId="3631580223" sldId="2147483684"/>
              <pc:sldLayoutMk cId="1292467012" sldId="2147483685"/>
              <ac:spMk id="7" creationId="{79AB1B2C-5A7E-DAB6-3566-698C28634669}"/>
            </ac:spMkLst>
          </pc:spChg>
        </pc:sldLayoutChg>
      </pc:sldMasterChg>
      <pc:sldMasterChg chg="addSp delSp modSp mod">
        <pc:chgData name="Mai Linh Trần" userId="1ca7ee839224ba6e" providerId="LiveId" clId="{19048A96-7BD1-4FA3-B9DC-B42D12FEF06F}" dt="2024-10-12T14:31:25.645" v="54" actId="1036"/>
        <pc:sldMasterMkLst>
          <pc:docMk/>
          <pc:sldMasterMk cId="151432388" sldId="2147483696"/>
        </pc:sldMasterMkLst>
        <pc:spChg chg="del">
          <ac:chgData name="Mai Linh Trần" userId="1ca7ee839224ba6e" providerId="LiveId" clId="{19048A96-7BD1-4FA3-B9DC-B42D12FEF06F}" dt="2024-10-12T14:27:38.819" v="19" actId="478"/>
          <ac:spMkLst>
            <pc:docMk/>
            <pc:sldMasterMk cId="151432388" sldId="2147483696"/>
            <ac:spMk id="9" creationId="{07DAF728-7D94-E33E-7F87-8FAE4669A949}"/>
          </ac:spMkLst>
        </pc:spChg>
        <pc:spChg chg="add mod ord">
          <ac:chgData name="Mai Linh Trần" userId="1ca7ee839224ba6e" providerId="LiveId" clId="{19048A96-7BD1-4FA3-B9DC-B42D12FEF06F}" dt="2024-10-12T14:31:25.645" v="54" actId="1036"/>
          <ac:spMkLst>
            <pc:docMk/>
            <pc:sldMasterMk cId="151432388" sldId="2147483696"/>
            <ac:spMk id="12" creationId="{CD14979F-4917-560B-B3D6-2979AF02D255}"/>
          </ac:spMkLst>
        </pc:spChg>
        <pc:picChg chg="del">
          <ac:chgData name="Mai Linh Trần" userId="1ca7ee839224ba6e" providerId="LiveId" clId="{19048A96-7BD1-4FA3-B9DC-B42D12FEF06F}" dt="2024-10-12T14:27:34.909" v="17" actId="478"/>
          <ac:picMkLst>
            <pc:docMk/>
            <pc:sldMasterMk cId="151432388" sldId="2147483696"/>
            <ac:picMk id="10" creationId="{B4CF70CF-4EA6-3E04-12FD-D1D1E8B7C051}"/>
          </ac:picMkLst>
        </pc:picChg>
        <pc:picChg chg="del">
          <ac:chgData name="Mai Linh Trần" userId="1ca7ee839224ba6e" providerId="LiveId" clId="{19048A96-7BD1-4FA3-B9DC-B42D12FEF06F}" dt="2024-10-12T14:27:35.763" v="18" actId="478"/>
          <ac:picMkLst>
            <pc:docMk/>
            <pc:sldMasterMk cId="151432388" sldId="2147483696"/>
            <ac:picMk id="11" creationId="{AC26FD7C-0CBD-D5A8-9737-4E92AA2FEEE8}"/>
          </ac:picMkLst>
        </pc:picChg>
      </pc:sldMasterChg>
      <pc:sldMasterChg chg="addSp delSp modSp mod">
        <pc:chgData name="Mai Linh Trần" userId="1ca7ee839224ba6e" providerId="LiveId" clId="{19048A96-7BD1-4FA3-B9DC-B42D12FEF06F}" dt="2024-10-12T14:31:07.385" v="47"/>
        <pc:sldMasterMkLst>
          <pc:docMk/>
          <pc:sldMasterMk cId="2616045431" sldId="2147483708"/>
        </pc:sldMasterMkLst>
        <pc:spChg chg="del">
          <ac:chgData name="Mai Linh Trần" userId="1ca7ee839224ba6e" providerId="LiveId" clId="{19048A96-7BD1-4FA3-B9DC-B42D12FEF06F}" dt="2024-10-12T14:27:17.556" v="16" actId="478"/>
          <ac:spMkLst>
            <pc:docMk/>
            <pc:sldMasterMk cId="2616045431" sldId="2147483708"/>
            <ac:spMk id="9" creationId="{07DAF728-7D94-E33E-7F87-8FAE4669A949}"/>
          </ac:spMkLst>
        </pc:spChg>
        <pc:spChg chg="add mod">
          <ac:chgData name="Mai Linh Trần" userId="1ca7ee839224ba6e" providerId="LiveId" clId="{19048A96-7BD1-4FA3-B9DC-B42D12FEF06F}" dt="2024-10-12T14:31:07.385" v="47"/>
          <ac:spMkLst>
            <pc:docMk/>
            <pc:sldMasterMk cId="2616045431" sldId="2147483708"/>
            <ac:spMk id="12" creationId="{B77EBCE4-6CD1-ADD2-943F-2B2BD308197C}"/>
          </ac:spMkLst>
        </pc:spChg>
        <pc:picChg chg="add del">
          <ac:chgData name="Mai Linh Trần" userId="1ca7ee839224ba6e" providerId="LiveId" clId="{19048A96-7BD1-4FA3-B9DC-B42D12FEF06F}" dt="2024-10-12T14:27:15.792" v="15" actId="478"/>
          <ac:picMkLst>
            <pc:docMk/>
            <pc:sldMasterMk cId="2616045431" sldId="2147483708"/>
            <ac:picMk id="7" creationId="{00000000-0000-0000-0000-000000000000}"/>
          </ac:picMkLst>
        </pc:picChg>
        <pc:picChg chg="del">
          <ac:chgData name="Mai Linh Trần" userId="1ca7ee839224ba6e" providerId="LiveId" clId="{19048A96-7BD1-4FA3-B9DC-B42D12FEF06F}" dt="2024-10-12T14:27:12.138" v="12" actId="478"/>
          <ac:picMkLst>
            <pc:docMk/>
            <pc:sldMasterMk cId="2616045431" sldId="2147483708"/>
            <ac:picMk id="10" creationId="{B4CF70CF-4EA6-3E04-12FD-D1D1E8B7C051}"/>
          </ac:picMkLst>
        </pc:picChg>
        <pc:picChg chg="del">
          <ac:chgData name="Mai Linh Trần" userId="1ca7ee839224ba6e" providerId="LiveId" clId="{19048A96-7BD1-4FA3-B9DC-B42D12FEF06F}" dt="2024-10-12T14:27:13.001" v="13" actId="478"/>
          <ac:picMkLst>
            <pc:docMk/>
            <pc:sldMasterMk cId="2616045431" sldId="2147483708"/>
            <ac:picMk id="11" creationId="{AC26FD7C-0CBD-D5A8-9737-4E92AA2FEEE8}"/>
          </ac:picMkLst>
        </pc:picChg>
      </pc:sldMasterChg>
      <pc:sldMasterChg chg="delSp modSp del mod delSldLayout">
        <pc:chgData name="Mai Linh Trần" userId="1ca7ee839224ba6e" providerId="LiveId" clId="{19048A96-7BD1-4FA3-B9DC-B42D12FEF06F}" dt="2024-10-12T14:40:23.679" v="55" actId="47"/>
        <pc:sldMasterMkLst>
          <pc:docMk/>
          <pc:sldMasterMk cId="4087184740" sldId="2147483720"/>
        </pc:sldMasterMkLst>
        <pc:spChg chg="del">
          <ac:chgData name="Mai Linh Trần" userId="1ca7ee839224ba6e" providerId="LiveId" clId="{19048A96-7BD1-4FA3-B9DC-B42D12FEF06F}" dt="2024-10-12T14:27:56.408" v="23" actId="478"/>
          <ac:spMkLst>
            <pc:docMk/>
            <pc:sldMasterMk cId="4087184740" sldId="2147483720"/>
            <ac:spMk id="7" creationId="{07DAF728-7D94-E33E-7F87-8FAE4669A949}"/>
          </ac:spMkLst>
        </pc:spChg>
        <pc:spChg chg="del mod">
          <ac:chgData name="Mai Linh Trần" userId="1ca7ee839224ba6e" providerId="LiveId" clId="{19048A96-7BD1-4FA3-B9DC-B42D12FEF06F}" dt="2024-10-12T14:27:54.922" v="22" actId="478"/>
          <ac:spMkLst>
            <pc:docMk/>
            <pc:sldMasterMk cId="4087184740" sldId="2147483720"/>
            <ac:spMk id="10" creationId="{00000000-0000-0000-0000-000000000000}"/>
          </ac:spMkLst>
        </pc:spChg>
        <pc:picChg chg="del">
          <ac:chgData name="Mai Linh Trần" userId="1ca7ee839224ba6e" providerId="LiveId" clId="{19048A96-7BD1-4FA3-B9DC-B42D12FEF06F}" dt="2024-10-12T14:27:52.022" v="20" actId="478"/>
          <ac:picMkLst>
            <pc:docMk/>
            <pc:sldMasterMk cId="4087184740" sldId="2147483720"/>
            <ac:picMk id="8" creationId="{B4CF70CF-4EA6-3E04-12FD-D1D1E8B7C051}"/>
          </ac:picMkLst>
        </pc:picChg>
        <pc:picChg chg="del">
          <ac:chgData name="Mai Linh Trần" userId="1ca7ee839224ba6e" providerId="LiveId" clId="{19048A96-7BD1-4FA3-B9DC-B42D12FEF06F}" dt="2024-10-12T14:27:57.467" v="24" actId="478"/>
          <ac:picMkLst>
            <pc:docMk/>
            <pc:sldMasterMk cId="4087184740" sldId="2147483720"/>
            <ac:picMk id="9" creationId="{AC26FD7C-0CBD-D5A8-9737-4E92AA2FEEE8}"/>
          </ac:picMkLst>
        </pc:picChg>
        <pc:sldLayoutChg chg="del">
          <pc:chgData name="Mai Linh Trần" userId="1ca7ee839224ba6e" providerId="LiveId" clId="{19048A96-7BD1-4FA3-B9DC-B42D12FEF06F}" dt="2024-10-12T14:40:23.679" v="55" actId="47"/>
          <pc:sldLayoutMkLst>
            <pc:docMk/>
            <pc:sldMasterMk cId="4087184740" sldId="2147483720"/>
            <pc:sldLayoutMk cId="3777052270" sldId="2147483721"/>
          </pc:sldLayoutMkLst>
        </pc:sldLayoutChg>
        <pc:sldLayoutChg chg="del">
          <pc:chgData name="Mai Linh Trần" userId="1ca7ee839224ba6e" providerId="LiveId" clId="{19048A96-7BD1-4FA3-B9DC-B42D12FEF06F}" dt="2024-10-12T14:40:23.679" v="55" actId="47"/>
          <pc:sldLayoutMkLst>
            <pc:docMk/>
            <pc:sldMasterMk cId="4087184740" sldId="2147483720"/>
            <pc:sldLayoutMk cId="1919459980" sldId="2147483722"/>
          </pc:sldLayoutMkLst>
        </pc:sldLayoutChg>
        <pc:sldLayoutChg chg="del">
          <pc:chgData name="Mai Linh Trần" userId="1ca7ee839224ba6e" providerId="LiveId" clId="{19048A96-7BD1-4FA3-B9DC-B42D12FEF06F}" dt="2024-10-12T14:40:23.679" v="55" actId="47"/>
          <pc:sldLayoutMkLst>
            <pc:docMk/>
            <pc:sldMasterMk cId="4087184740" sldId="2147483720"/>
            <pc:sldLayoutMk cId="1328145534" sldId="2147483723"/>
          </pc:sldLayoutMkLst>
        </pc:sldLayoutChg>
        <pc:sldLayoutChg chg="del">
          <pc:chgData name="Mai Linh Trần" userId="1ca7ee839224ba6e" providerId="LiveId" clId="{19048A96-7BD1-4FA3-B9DC-B42D12FEF06F}" dt="2024-10-12T14:40:23.679" v="55" actId="47"/>
          <pc:sldLayoutMkLst>
            <pc:docMk/>
            <pc:sldMasterMk cId="4087184740" sldId="2147483720"/>
            <pc:sldLayoutMk cId="351334543" sldId="2147483724"/>
          </pc:sldLayoutMkLst>
        </pc:sldLayoutChg>
        <pc:sldLayoutChg chg="del">
          <pc:chgData name="Mai Linh Trần" userId="1ca7ee839224ba6e" providerId="LiveId" clId="{19048A96-7BD1-4FA3-B9DC-B42D12FEF06F}" dt="2024-10-12T14:40:23.679" v="55" actId="47"/>
          <pc:sldLayoutMkLst>
            <pc:docMk/>
            <pc:sldMasterMk cId="4087184740" sldId="2147483720"/>
            <pc:sldLayoutMk cId="145019246" sldId="2147483725"/>
          </pc:sldLayoutMkLst>
        </pc:sldLayoutChg>
        <pc:sldLayoutChg chg="del">
          <pc:chgData name="Mai Linh Trần" userId="1ca7ee839224ba6e" providerId="LiveId" clId="{19048A96-7BD1-4FA3-B9DC-B42D12FEF06F}" dt="2024-10-12T14:40:23.679" v="55" actId="47"/>
          <pc:sldLayoutMkLst>
            <pc:docMk/>
            <pc:sldMasterMk cId="4087184740" sldId="2147483720"/>
            <pc:sldLayoutMk cId="3262626837" sldId="2147483726"/>
          </pc:sldLayoutMkLst>
        </pc:sldLayoutChg>
        <pc:sldLayoutChg chg="del">
          <pc:chgData name="Mai Linh Trần" userId="1ca7ee839224ba6e" providerId="LiveId" clId="{19048A96-7BD1-4FA3-B9DC-B42D12FEF06F}" dt="2024-10-12T14:40:23.679" v="55" actId="47"/>
          <pc:sldLayoutMkLst>
            <pc:docMk/>
            <pc:sldMasterMk cId="4087184740" sldId="2147483720"/>
            <pc:sldLayoutMk cId="4103371633" sldId="2147483727"/>
          </pc:sldLayoutMkLst>
        </pc:sldLayoutChg>
        <pc:sldLayoutChg chg="del">
          <pc:chgData name="Mai Linh Trần" userId="1ca7ee839224ba6e" providerId="LiveId" clId="{19048A96-7BD1-4FA3-B9DC-B42D12FEF06F}" dt="2024-10-12T14:40:23.679" v="55" actId="47"/>
          <pc:sldLayoutMkLst>
            <pc:docMk/>
            <pc:sldMasterMk cId="4087184740" sldId="2147483720"/>
            <pc:sldLayoutMk cId="958814297" sldId="2147483728"/>
          </pc:sldLayoutMkLst>
        </pc:sldLayoutChg>
        <pc:sldLayoutChg chg="del">
          <pc:chgData name="Mai Linh Trần" userId="1ca7ee839224ba6e" providerId="LiveId" clId="{19048A96-7BD1-4FA3-B9DC-B42D12FEF06F}" dt="2024-10-12T14:40:23.679" v="55" actId="47"/>
          <pc:sldLayoutMkLst>
            <pc:docMk/>
            <pc:sldMasterMk cId="4087184740" sldId="2147483720"/>
            <pc:sldLayoutMk cId="255729315" sldId="2147483729"/>
          </pc:sldLayoutMkLst>
        </pc:sldLayoutChg>
        <pc:sldLayoutChg chg="del">
          <pc:chgData name="Mai Linh Trần" userId="1ca7ee839224ba6e" providerId="LiveId" clId="{19048A96-7BD1-4FA3-B9DC-B42D12FEF06F}" dt="2024-10-12T14:40:23.679" v="55" actId="47"/>
          <pc:sldLayoutMkLst>
            <pc:docMk/>
            <pc:sldMasterMk cId="4087184740" sldId="2147483720"/>
            <pc:sldLayoutMk cId="7976581" sldId="2147483730"/>
          </pc:sldLayoutMkLst>
        </pc:sldLayoutChg>
        <pc:sldLayoutChg chg="del">
          <pc:chgData name="Mai Linh Trần" userId="1ca7ee839224ba6e" providerId="LiveId" clId="{19048A96-7BD1-4FA3-B9DC-B42D12FEF06F}" dt="2024-10-12T14:40:23.679" v="55" actId="47"/>
          <pc:sldLayoutMkLst>
            <pc:docMk/>
            <pc:sldMasterMk cId="4087184740" sldId="2147483720"/>
            <pc:sldLayoutMk cId="111155174" sldId="214748373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6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5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3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9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8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9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0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7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3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1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4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1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7059E2-8FF9-FF31-6CB9-BAAC8BD03763}"/>
              </a:ext>
            </a:extLst>
          </p:cNvPr>
          <p:cNvSpPr/>
          <p:nvPr userDrawn="1"/>
        </p:nvSpPr>
        <p:spPr>
          <a:xfrm>
            <a:off x="11239500" y="0"/>
            <a:ext cx="952500" cy="945092"/>
          </a:xfrm>
          <a:prstGeom prst="ellipse">
            <a:avLst/>
          </a:prstGeom>
          <a:solidFill>
            <a:srgbClr val="E2F3F7"/>
          </a:solidFill>
          <a:ln>
            <a:solidFill>
              <a:srgbClr val="E2F3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1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DF8A02B-1325-C8A7-FCC2-3E81296330E7}"/>
              </a:ext>
            </a:extLst>
          </p:cNvPr>
          <p:cNvSpPr/>
          <p:nvPr userDrawn="1"/>
        </p:nvSpPr>
        <p:spPr>
          <a:xfrm>
            <a:off x="11239500" y="0"/>
            <a:ext cx="952500" cy="945092"/>
          </a:xfrm>
          <a:prstGeom prst="ellipse">
            <a:avLst/>
          </a:prstGeom>
          <a:solidFill>
            <a:srgbClr val="E2F3F7"/>
          </a:solidFill>
          <a:ln>
            <a:solidFill>
              <a:srgbClr val="E2F3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77515" y="449179"/>
            <a:ext cx="11069053" cy="55505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58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CD91F42-2563-D206-6CAD-E674602834A9}"/>
              </a:ext>
            </a:extLst>
          </p:cNvPr>
          <p:cNvSpPr/>
          <p:nvPr userDrawn="1"/>
        </p:nvSpPr>
        <p:spPr>
          <a:xfrm>
            <a:off x="11239500" y="0"/>
            <a:ext cx="952500" cy="945092"/>
          </a:xfrm>
          <a:prstGeom prst="ellipse">
            <a:avLst/>
          </a:prstGeom>
          <a:solidFill>
            <a:srgbClr val="E2F3F7"/>
          </a:solidFill>
          <a:ln>
            <a:solidFill>
              <a:srgbClr val="E2F3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304800" y="368969"/>
            <a:ext cx="11566357" cy="5919536"/>
          </a:xfrm>
          <a:prstGeom prst="roundRect">
            <a:avLst>
              <a:gd name="adj" fmla="val 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58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633090" y="945092"/>
            <a:ext cx="9320463" cy="3787329"/>
          </a:xfrm>
          <a:prstGeom prst="roundRect">
            <a:avLst>
              <a:gd name="adj" fmla="val 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7EBCE4-6CD1-ADD2-943F-2B2BD308197C}"/>
              </a:ext>
            </a:extLst>
          </p:cNvPr>
          <p:cNvSpPr/>
          <p:nvPr userDrawn="1"/>
        </p:nvSpPr>
        <p:spPr>
          <a:xfrm>
            <a:off x="11239500" y="0"/>
            <a:ext cx="952500" cy="945092"/>
          </a:xfrm>
          <a:prstGeom prst="ellipse">
            <a:avLst/>
          </a:prstGeom>
          <a:solidFill>
            <a:srgbClr val="E2F3F7"/>
          </a:solidFill>
          <a:ln>
            <a:solidFill>
              <a:srgbClr val="E2F3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4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D14979F-4917-560B-B3D6-2979AF02D255}"/>
              </a:ext>
            </a:extLst>
          </p:cNvPr>
          <p:cNvSpPr/>
          <p:nvPr userDrawn="1"/>
        </p:nvSpPr>
        <p:spPr>
          <a:xfrm>
            <a:off x="11239500" y="0"/>
            <a:ext cx="952500" cy="945092"/>
          </a:xfrm>
          <a:prstGeom prst="ellipse">
            <a:avLst/>
          </a:prstGeom>
          <a:solidFill>
            <a:srgbClr val="E2F3F7"/>
          </a:solidFill>
          <a:ln>
            <a:solidFill>
              <a:srgbClr val="E2F3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160421" y="183092"/>
            <a:ext cx="11823031" cy="6522508"/>
          </a:xfrm>
          <a:prstGeom prst="roundRect">
            <a:avLst>
              <a:gd name="adj" fmla="val 58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3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1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1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1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8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-64814"/>
            <a:ext cx="1245937" cy="12459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9975" y="123726"/>
            <a:ext cx="15082811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41" y="609174"/>
            <a:ext cx="2641087" cy="54875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79778" y="576003"/>
            <a:ext cx="748502" cy="749869"/>
            <a:chOff x="1892968" y="3429000"/>
            <a:chExt cx="1074821" cy="1074821"/>
          </a:xfrm>
          <a:solidFill>
            <a:srgbClr val="E06786"/>
          </a:solidFill>
        </p:grpSpPr>
        <p:sp>
          <p:nvSpPr>
            <p:cNvPr id="4" name="Oval 3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901963" y="3527315"/>
              <a:ext cx="834661" cy="6248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5248" y="3399187"/>
            <a:ext cx="777562" cy="749869"/>
            <a:chOff x="1851239" y="3429000"/>
            <a:chExt cx="1116550" cy="1074821"/>
          </a:xfrm>
          <a:solidFill>
            <a:srgbClr val="E06786"/>
          </a:solidFill>
        </p:grpSpPr>
        <p:sp>
          <p:nvSpPr>
            <p:cNvPr id="7" name="Oval 6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851239" y="3506588"/>
              <a:ext cx="1004969" cy="6248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79778" y="4352055"/>
            <a:ext cx="748502" cy="749869"/>
            <a:chOff x="1939252" y="3424575"/>
            <a:chExt cx="1074821" cy="1074821"/>
          </a:xfrm>
          <a:solidFill>
            <a:srgbClr val="E06786"/>
          </a:solidFill>
        </p:grpSpPr>
        <p:sp>
          <p:nvSpPr>
            <p:cNvPr id="10" name="Oval 9"/>
            <p:cNvSpPr/>
            <p:nvPr/>
          </p:nvSpPr>
          <p:spPr>
            <a:xfrm>
              <a:off x="1939252" y="3424575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70449" y="3577853"/>
              <a:ext cx="878081" cy="62485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65118" y="5304921"/>
            <a:ext cx="777823" cy="749869"/>
            <a:chOff x="1954125" y="3472810"/>
            <a:chExt cx="1116926" cy="1074821"/>
          </a:xfrm>
          <a:solidFill>
            <a:srgbClr val="E06786"/>
          </a:solidFill>
        </p:grpSpPr>
        <p:sp>
          <p:nvSpPr>
            <p:cNvPr id="13" name="Oval 12"/>
            <p:cNvSpPr/>
            <p:nvPr/>
          </p:nvSpPr>
          <p:spPr>
            <a:xfrm>
              <a:off x="1996229" y="3472810"/>
              <a:ext cx="1074822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54125" y="3577853"/>
              <a:ext cx="1024530" cy="6248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79778" y="1493451"/>
            <a:ext cx="748502" cy="749869"/>
            <a:chOff x="1892968" y="3429000"/>
            <a:chExt cx="1074821" cy="1074821"/>
          </a:xfrm>
          <a:solidFill>
            <a:srgbClr val="E06786"/>
          </a:solidFill>
        </p:grpSpPr>
        <p:sp>
          <p:nvSpPr>
            <p:cNvPr id="16" name="Oval 15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37682" y="3536317"/>
              <a:ext cx="836578" cy="6248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79778" y="2446319"/>
            <a:ext cx="748502" cy="749869"/>
            <a:chOff x="1892968" y="3429000"/>
            <a:chExt cx="1074821" cy="1074821"/>
          </a:xfrm>
          <a:solidFill>
            <a:srgbClr val="E06786"/>
          </a:solidFill>
        </p:grpSpPr>
        <p:sp>
          <p:nvSpPr>
            <p:cNvPr id="19" name="Oval 18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38073" y="3595050"/>
              <a:ext cx="927867" cy="6248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115826" y="701791"/>
            <a:ext cx="5071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15826" y="1631735"/>
            <a:ext cx="4147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15827" y="2560021"/>
            <a:ext cx="4981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15826" y="3491771"/>
            <a:ext cx="4761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GB" sz="32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200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15827" y="4403025"/>
            <a:ext cx="4761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búa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15826" y="5304921"/>
            <a:ext cx="5342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g.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7822869" y="5203973"/>
            <a:ext cx="673768" cy="6383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8496636" y="3422060"/>
            <a:ext cx="673768" cy="6383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8496637" y="4295839"/>
            <a:ext cx="673768" cy="6383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7715463" y="657606"/>
            <a:ext cx="673768" cy="638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8925356" y="1549733"/>
            <a:ext cx="673768" cy="638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7515742" y="2460983"/>
            <a:ext cx="673768" cy="63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5156 0.549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2745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2901 0.5439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27199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34245 0.1328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6644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3793 -0.26389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194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278 L 0.27018 -0.278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-1379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2793 -0.6833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-3416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09856 -0.0069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960234" y="681579"/>
            <a:ext cx="10012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21318" y="1869077"/>
            <a:ext cx="8136444" cy="3176505"/>
            <a:chOff x="358526" y="2087066"/>
            <a:chExt cx="8136444" cy="3176505"/>
          </a:xfrm>
        </p:grpSpPr>
        <p:sp>
          <p:nvSpPr>
            <p:cNvPr id="43" name="Rectangle 42"/>
            <p:cNvSpPr/>
            <p:nvPr/>
          </p:nvSpPr>
          <p:spPr>
            <a:xfrm>
              <a:off x="556315" y="2087066"/>
              <a:ext cx="7938655" cy="3176505"/>
            </a:xfrm>
            <a:prstGeom prst="rect">
              <a:avLst/>
            </a:prstGeom>
            <a:solidFill>
              <a:srgbClr val="FCEAC6"/>
            </a:soli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58526" y="2475318"/>
              <a:ext cx="7638211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Góc sân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nho nhỏ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mới xây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Chiều chiều em đứng nơi này em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trông</a:t>
              </a:r>
              <a:endParaRPr lang="en-GB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Thầy trời xanh biếc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mênh mông</a:t>
              </a:r>
              <a:endParaRPr lang="en-GB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Cánh cò chớp trắng trên sông Kinh Thầy...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r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(Trần Đăng Khoa)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959529" y="1491109"/>
            <a:ext cx="3415053" cy="4046896"/>
            <a:chOff x="11879826" y="1511089"/>
            <a:chExt cx="5922702" cy="7366211"/>
          </a:xfrm>
        </p:grpSpPr>
        <p:sp>
          <p:nvSpPr>
            <p:cNvPr id="49" name="Freeform 12"/>
            <p:cNvSpPr/>
            <p:nvPr/>
          </p:nvSpPr>
          <p:spPr>
            <a:xfrm>
              <a:off x="12617263" y="1511089"/>
              <a:ext cx="4460960" cy="6662672"/>
            </a:xfrm>
            <a:custGeom>
              <a:avLst/>
              <a:gdLst/>
              <a:ahLst/>
              <a:cxnLst/>
              <a:rect l="l" t="t" r="r" b="b"/>
              <a:pathLst>
                <a:path w="5606415" h="8229600">
                  <a:moveTo>
                    <a:pt x="0" y="0"/>
                  </a:moveTo>
                  <a:lnTo>
                    <a:pt x="5606416" y="0"/>
                  </a:lnTo>
                  <a:lnTo>
                    <a:pt x="560641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2049746" y="5676900"/>
              <a:ext cx="5595996" cy="3200400"/>
            </a:xfrm>
            <a:prstGeom prst="roundRect">
              <a:avLst>
                <a:gd name="adj" fmla="val 7373"/>
              </a:avLst>
            </a:prstGeom>
            <a:solidFill>
              <a:schemeClr val="bg1"/>
            </a:solidFill>
            <a:ln w="57150">
              <a:solidFill>
                <a:srgbClr val="FF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69850">
                  <a:gradFill>
                    <a:gsLst>
                      <a:gs pos="75000">
                        <a:srgbClr val="62220C"/>
                      </a:gs>
                      <a:gs pos="43000">
                        <a:srgbClr val="8E461E"/>
                      </a:gs>
                    </a:gsLst>
                    <a:lin ang="5400000" scaled="1"/>
                  </a:gradFill>
                </a:ln>
              </a:endParaRPr>
            </a:p>
          </p:txBody>
        </p:sp>
        <p:sp>
          <p:nvSpPr>
            <p:cNvPr id="51" name="Freeform 12"/>
            <p:cNvSpPr/>
            <p:nvPr/>
          </p:nvSpPr>
          <p:spPr>
            <a:xfrm>
              <a:off x="11879826" y="6438900"/>
              <a:ext cx="1129043" cy="1538049"/>
            </a:xfrm>
            <a:custGeom>
              <a:avLst/>
              <a:gdLst/>
              <a:ahLst/>
              <a:cxnLst/>
              <a:rect l="l" t="t" r="r" b="b"/>
              <a:pathLst>
                <a:path w="5606415" h="8229600">
                  <a:moveTo>
                    <a:pt x="0" y="0"/>
                  </a:moveTo>
                  <a:lnTo>
                    <a:pt x="5606416" y="0"/>
                  </a:lnTo>
                  <a:lnTo>
                    <a:pt x="560641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815" b="96972" l="0" r="18081">
                            <a14:backgroundMark x1="2828" y1="87749" x2="2828" y2="87749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1" t="-373836" r="-396564" b="-612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2"/>
            <p:cNvSpPr/>
            <p:nvPr/>
          </p:nvSpPr>
          <p:spPr>
            <a:xfrm>
              <a:off x="16797231" y="6612467"/>
              <a:ext cx="1005297" cy="1524000"/>
            </a:xfrm>
            <a:custGeom>
              <a:avLst/>
              <a:gdLst/>
              <a:ahLst/>
              <a:cxnLst/>
              <a:rect l="l" t="t" r="r" b="b"/>
              <a:pathLst>
                <a:path w="5606415" h="8229600">
                  <a:moveTo>
                    <a:pt x="0" y="0"/>
                  </a:moveTo>
                  <a:lnTo>
                    <a:pt x="5606416" y="0"/>
                  </a:lnTo>
                  <a:lnTo>
                    <a:pt x="560641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4054" b="88851" l="83838" r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457685" t="-390000" r="-3" b="-50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3360860" y="2268642"/>
            <a:ext cx="1614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 nhỏ </a:t>
            </a:r>
            <a:endParaRPr lang="en-GB" dirty="0"/>
          </a:p>
        </p:txBody>
      </p:sp>
      <p:sp>
        <p:nvSpPr>
          <p:cNvPr id="55" name="Rectangle 54"/>
          <p:cNvSpPr/>
          <p:nvPr/>
        </p:nvSpPr>
        <p:spPr>
          <a:xfrm>
            <a:off x="6116851" y="2698134"/>
            <a:ext cx="1083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endParaRPr lang="en-GB" dirty="0"/>
          </a:p>
        </p:txBody>
      </p:sp>
      <p:sp>
        <p:nvSpPr>
          <p:cNvPr id="56" name="Rectangle 55"/>
          <p:cNvSpPr/>
          <p:nvPr/>
        </p:nvSpPr>
        <p:spPr>
          <a:xfrm>
            <a:off x="4594285" y="3124694"/>
            <a:ext cx="2130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GB" dirty="0"/>
          </a:p>
        </p:txBody>
      </p:sp>
      <p:grpSp>
        <p:nvGrpSpPr>
          <p:cNvPr id="58" name="Group 57"/>
          <p:cNvGrpSpPr/>
          <p:nvPr/>
        </p:nvGrpSpPr>
        <p:grpSpPr>
          <a:xfrm>
            <a:off x="8359787" y="3880341"/>
            <a:ext cx="2548129" cy="1419426"/>
            <a:chOff x="8359787" y="3880341"/>
            <a:chExt cx="2548129" cy="1419426"/>
          </a:xfrm>
        </p:grpSpPr>
        <p:sp>
          <p:nvSpPr>
            <p:cNvPr id="53" name="Rectangle 52"/>
            <p:cNvSpPr/>
            <p:nvPr/>
          </p:nvSpPr>
          <p:spPr>
            <a:xfrm>
              <a:off x="8359787" y="3880341"/>
              <a:ext cx="250816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2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GB" sz="2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2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2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GB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279184" y="4776547"/>
              <a:ext cx="6287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6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4922 0.366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25612 0.3039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9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31602 0.2416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93" y="577517"/>
            <a:ext cx="2565469" cy="53303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5709" y="577517"/>
            <a:ext cx="755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4;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193231"/>
              </p:ext>
            </p:extLst>
          </p:nvPr>
        </p:nvGraphicFramePr>
        <p:xfrm>
          <a:off x="3863625" y="1972497"/>
          <a:ext cx="7200000" cy="37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1632">
                  <a:extLst>
                    <a:ext uri="{9D8B030D-6E8A-4147-A177-3AD203B41FA5}">
                      <a16:colId xmlns:a16="http://schemas.microsoft.com/office/drawing/2014/main" val="107020470"/>
                    </a:ext>
                  </a:extLst>
                </a:gridCol>
                <a:gridCol w="4178368">
                  <a:extLst>
                    <a:ext uri="{9D8B030D-6E8A-4147-A177-3AD203B41FA5}">
                      <a16:colId xmlns:a16="http://schemas.microsoft.com/office/drawing/2014/main" val="2785905697"/>
                    </a:ext>
                  </a:extLst>
                </a:gridCol>
              </a:tblGrid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929756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nho</a:t>
                      </a: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90170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trông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493062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mênh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32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4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1076246" y="2840163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963927" y="4239108"/>
            <a:ext cx="2116968" cy="1750197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459" y="506380"/>
            <a:ext cx="10065368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46954" cy="247747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021873"/>
              </p:ext>
            </p:extLst>
          </p:nvPr>
        </p:nvGraphicFramePr>
        <p:xfrm>
          <a:off x="1982027" y="1876245"/>
          <a:ext cx="8653130" cy="37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3739">
                  <a:extLst>
                    <a:ext uri="{9D8B030D-6E8A-4147-A177-3AD203B41FA5}">
                      <a16:colId xmlns:a16="http://schemas.microsoft.com/office/drawing/2014/main" val="107020470"/>
                    </a:ext>
                  </a:extLst>
                </a:gridCol>
                <a:gridCol w="5859391">
                  <a:extLst>
                    <a:ext uri="{9D8B030D-6E8A-4147-A177-3AD203B41FA5}">
                      <a16:colId xmlns:a16="http://schemas.microsoft.com/office/drawing/2014/main" val="2785905697"/>
                    </a:ext>
                  </a:extLst>
                </a:gridCol>
              </a:tblGrid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929756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nho</a:t>
                      </a: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32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 bé, nhỏ xíu, bé xíu, nhỏ</a:t>
                      </a:r>
                      <a:r>
                        <a:rPr lang="en-GB" sz="3200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bé,…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90170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trông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nhìn, nom, xem, coi,…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493062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mênh</a:t>
                      </a:r>
                      <a:r>
                        <a:rPr lang="en-GB" sz="3200" baseline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mông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bao</a:t>
                      </a: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la,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ngát</a:t>
                      </a: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3253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500" y="636510"/>
            <a:ext cx="512108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80" y="308637"/>
            <a:ext cx="11086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từ thích hợp trong ngoặc đơn để hoàn thành đoạn văn. </a:t>
            </a:r>
            <a:endParaRPr lang="en-GB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2925" y="836709"/>
            <a:ext cx="11197390" cy="5731978"/>
            <a:chOff x="368968" y="941538"/>
            <a:chExt cx="11197390" cy="5731978"/>
          </a:xfrm>
        </p:grpSpPr>
        <p:grpSp>
          <p:nvGrpSpPr>
            <p:cNvPr id="6" name="Group 5"/>
            <p:cNvGrpSpPr/>
            <p:nvPr/>
          </p:nvGrpSpPr>
          <p:grpSpPr>
            <a:xfrm>
              <a:off x="368968" y="941538"/>
              <a:ext cx="11197390" cy="5731978"/>
              <a:chOff x="368968" y="941538"/>
              <a:chExt cx="11197390" cy="5731978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368968" y="941538"/>
                <a:ext cx="9063790" cy="5731978"/>
              </a:xfrm>
              <a:prstGeom prst="rect">
                <a:avLst/>
              </a:prstGeom>
              <a:solidFill>
                <a:srgbClr val="D9ECCD"/>
              </a:solidFill>
              <a:ln>
                <a:noFill/>
              </a:ln>
              <a:effectLst>
                <a:softEdge rad="279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pic>
            <p:nvPicPr>
              <p:cNvPr id="5" name="Picture 2" descr="https://img.loigiaihay.com/picture/2024/0421/2024-04-07-222648_2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5"/>
              <a:stretch/>
            </p:blipFill>
            <p:spPr bwMode="auto">
              <a:xfrm>
                <a:off x="8229600" y="1058779"/>
                <a:ext cx="3336758" cy="54061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833044" y="1346974"/>
              <a:ext cx="7171967" cy="4893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52425" algn="just"/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xôn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phới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(1) 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mọn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con,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nọ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(2) 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cằn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khan,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khốc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yếm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giọt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(3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 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(4) 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dịu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dịu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nhẹ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dịu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nhựa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(5) 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vóc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tràn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thơm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/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Thu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133" y="745402"/>
            <a:ext cx="2826474" cy="509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1076246" y="2840163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963927" y="4239108"/>
            <a:ext cx="2116968" cy="1750197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459" y="506380"/>
            <a:ext cx="10065368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1265" y="1187851"/>
            <a:ext cx="11233430" cy="5011039"/>
            <a:chOff x="8733" y="690462"/>
            <a:chExt cx="9704721" cy="5212799"/>
          </a:xfrm>
        </p:grpSpPr>
        <p:sp>
          <p:nvSpPr>
            <p:cNvPr id="9" name="Rectangle 8"/>
            <p:cNvSpPr/>
            <p:nvPr/>
          </p:nvSpPr>
          <p:spPr>
            <a:xfrm>
              <a:off x="8733" y="690462"/>
              <a:ext cx="9704721" cy="5212799"/>
            </a:xfrm>
            <a:prstGeom prst="rect">
              <a:avLst/>
            </a:prstGeom>
            <a:solidFill>
              <a:srgbClr val="D9ECCD"/>
            </a:soli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9555" y="1126808"/>
              <a:ext cx="8894268" cy="4194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52425" algn="just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xôn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GB" sz="3200" b="1" i="1" dirty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GB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nọ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3200" b="1" i="1" dirty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cằn</a:t>
              </a:r>
              <a:r>
                <a:rPr lang="en-GB" sz="3200" b="1" i="1" dirty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giọt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b="1" i="1" dirty="0" err="1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200" b="1" i="1" dirty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r>
                <a:rPr lang="en-GB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dịu</a:t>
              </a:r>
              <a:r>
                <a:rPr lang="en-GB" sz="3200" b="1" i="1" dirty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nhựa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3200" b="1" i="1" dirty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3200" b="1" i="1" dirty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tràn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thơm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/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Thu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390" y="519680"/>
            <a:ext cx="5127180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6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4842" y="1146801"/>
            <a:ext cx="60318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(4 – 5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– 3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748" y="1627072"/>
            <a:ext cx="6434023" cy="31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1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1076246" y="2840163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963927" y="4239108"/>
            <a:ext cx="2116968" cy="1750197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4957" y="57891"/>
            <a:ext cx="10065368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6067639" y="807932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0625782" y="3280228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297278" y="3617663"/>
            <a:ext cx="2753153" cy="218452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9709" y="569896"/>
            <a:ext cx="11461632" cy="52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0625782" y="3280228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297278" y="3617663"/>
            <a:ext cx="2753153" cy="218452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6294" y="891726"/>
            <a:ext cx="100226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4842" y="1146801"/>
            <a:ext cx="8791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6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6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36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1727" y="2347130"/>
            <a:ext cx="84541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rgbClr val="FF53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đồng làng em rộng bát ngát, trải dài bao la vô tận, gợi một cảm giác xanh ngợp tới chân trời.</a:t>
            </a:r>
            <a:endParaRPr lang="en-GB" sz="4000" dirty="0">
              <a:solidFill>
                <a:srgbClr val="FF533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748337" y="2967789"/>
            <a:ext cx="1780673" cy="0"/>
          </a:xfrm>
          <a:prstGeom prst="line">
            <a:avLst/>
          </a:prstGeom>
          <a:ln w="50800">
            <a:solidFill>
              <a:srgbClr val="2E5C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20190" y="3569368"/>
            <a:ext cx="1532020" cy="0"/>
          </a:xfrm>
          <a:prstGeom prst="line">
            <a:avLst/>
          </a:prstGeom>
          <a:ln w="50800">
            <a:solidFill>
              <a:srgbClr val="2E5C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9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0625782" y="3280228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297278" y="3617663"/>
            <a:ext cx="2753153" cy="218452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3160" y="662659"/>
            <a:ext cx="10034886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48463" y="2055898"/>
            <a:ext cx="2598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4000" b="1" u="sng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u="sng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4000" b="1" u="sng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152" y="2941349"/>
            <a:ext cx="103394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giành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GB" sz="4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0" y="576965"/>
            <a:ext cx="1225402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4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07259" y="1764631"/>
            <a:ext cx="10331116" cy="3834064"/>
          </a:xfrm>
          <a:prstGeom prst="roundRect">
            <a:avLst>
              <a:gd name="adj" fmla="val 639"/>
            </a:avLst>
          </a:prstGeom>
          <a:solidFill>
            <a:schemeClr val="bg1"/>
          </a:solidFill>
          <a:ln>
            <a:solidFill>
              <a:srgbClr val="2E5C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101815" y="1834519"/>
            <a:ext cx="10156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Tìm và nối các từ có ý nghĩa tương đồng ở cột A với các từ ở cột B? </a:t>
            </a:r>
            <a:endParaRPr lang="en-GB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083417"/>
              </p:ext>
            </p:extLst>
          </p:nvPr>
        </p:nvGraphicFramePr>
        <p:xfrm>
          <a:off x="3150836" y="2743200"/>
          <a:ext cx="247583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832">
                  <a:extLst>
                    <a:ext uri="{9D8B030D-6E8A-4147-A177-3AD203B41FA5}">
                      <a16:colId xmlns:a16="http://schemas.microsoft.com/office/drawing/2014/main" val="3539379870"/>
                    </a:ext>
                  </a:extLst>
                </a:gridCol>
              </a:tblGrid>
              <a:tr h="48837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má, u, bầm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cha, thầy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 lửa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hùm, cọp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82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815733"/>
              </p:ext>
            </p:extLst>
          </p:nvPr>
        </p:nvGraphicFramePr>
        <p:xfrm>
          <a:off x="6798459" y="2743200"/>
          <a:ext cx="247583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832">
                  <a:extLst>
                    <a:ext uri="{9D8B030D-6E8A-4147-A177-3AD203B41FA5}">
                      <a16:colId xmlns:a16="http://schemas.microsoft.com/office/drawing/2014/main" val="3539379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 hoả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mẹ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hổ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8200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836" y="653080"/>
            <a:ext cx="5749026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604" y="-117281"/>
            <a:ext cx="2046954" cy="247747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094499"/>
              </p:ext>
            </p:extLst>
          </p:nvPr>
        </p:nvGraphicFramePr>
        <p:xfrm>
          <a:off x="2431425" y="790074"/>
          <a:ext cx="339186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1860">
                  <a:extLst>
                    <a:ext uri="{9D8B030D-6E8A-4147-A177-3AD203B41FA5}">
                      <a16:colId xmlns:a16="http://schemas.microsoft.com/office/drawing/2014/main" val="3539379870"/>
                    </a:ext>
                  </a:extLst>
                </a:gridCol>
              </a:tblGrid>
              <a:tr h="488375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má, u, bầm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cha, thầy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 lửa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hùm, cọp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82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414138"/>
              </p:ext>
            </p:extLst>
          </p:nvPr>
        </p:nvGraphicFramePr>
        <p:xfrm>
          <a:off x="7520355" y="790074"/>
          <a:ext cx="3356194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194">
                  <a:extLst>
                    <a:ext uri="{9D8B030D-6E8A-4147-A177-3AD203B41FA5}">
                      <a16:colId xmlns:a16="http://schemas.microsoft.com/office/drawing/2014/main" val="3539379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 hoả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mẹ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hổ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8200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>
            <a:endCxn id="4" idx="1"/>
          </p:cNvCxnSpPr>
          <p:nvPr/>
        </p:nvCxnSpPr>
        <p:spPr>
          <a:xfrm>
            <a:off x="5823285" y="1864896"/>
            <a:ext cx="1697070" cy="6777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5823285" y="2542674"/>
            <a:ext cx="1697070" cy="14425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823285" y="1864896"/>
            <a:ext cx="1697070" cy="15921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823285" y="3306083"/>
            <a:ext cx="1697070" cy="6791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336842" y="4748674"/>
            <a:ext cx="10229516" cy="1229895"/>
            <a:chOff x="1080168" y="4729697"/>
            <a:chExt cx="10229516" cy="1229895"/>
          </a:xfrm>
        </p:grpSpPr>
        <p:sp>
          <p:nvSpPr>
            <p:cNvPr id="15" name="Rounded Rectangle 14"/>
            <p:cNvSpPr/>
            <p:nvPr/>
          </p:nvSpPr>
          <p:spPr>
            <a:xfrm>
              <a:off x="1080168" y="4729697"/>
              <a:ext cx="9972844" cy="1229895"/>
            </a:xfrm>
            <a:custGeom>
              <a:avLst/>
              <a:gdLst>
                <a:gd name="connsiteX0" fmla="*/ 0 w 10363200"/>
                <a:gd name="connsiteY0" fmla="*/ 187162 h 1122948"/>
                <a:gd name="connsiteX1" fmla="*/ 187162 w 10363200"/>
                <a:gd name="connsiteY1" fmla="*/ 0 h 1122948"/>
                <a:gd name="connsiteX2" fmla="*/ 10176038 w 10363200"/>
                <a:gd name="connsiteY2" fmla="*/ 0 h 1122948"/>
                <a:gd name="connsiteX3" fmla="*/ 10363200 w 10363200"/>
                <a:gd name="connsiteY3" fmla="*/ 187162 h 1122948"/>
                <a:gd name="connsiteX4" fmla="*/ 10363200 w 10363200"/>
                <a:gd name="connsiteY4" fmla="*/ 935786 h 1122948"/>
                <a:gd name="connsiteX5" fmla="*/ 10176038 w 10363200"/>
                <a:gd name="connsiteY5" fmla="*/ 1122948 h 1122948"/>
                <a:gd name="connsiteX6" fmla="*/ 187162 w 10363200"/>
                <a:gd name="connsiteY6" fmla="*/ 1122948 h 1122948"/>
                <a:gd name="connsiteX7" fmla="*/ 0 w 10363200"/>
                <a:gd name="connsiteY7" fmla="*/ 935786 h 1122948"/>
                <a:gd name="connsiteX8" fmla="*/ 0 w 10363200"/>
                <a:gd name="connsiteY8" fmla="*/ 187162 h 1122948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85558 w 10448758"/>
                <a:gd name="connsiteY0" fmla="*/ 294109 h 1229895"/>
                <a:gd name="connsiteX1" fmla="*/ 272720 w 10448758"/>
                <a:gd name="connsiteY1" fmla="*/ 106947 h 1229895"/>
                <a:gd name="connsiteX2" fmla="*/ 10261596 w 10448758"/>
                <a:gd name="connsiteY2" fmla="*/ 106947 h 1229895"/>
                <a:gd name="connsiteX3" fmla="*/ 10448758 w 10448758"/>
                <a:gd name="connsiteY3" fmla="*/ 294109 h 1229895"/>
                <a:gd name="connsiteX4" fmla="*/ 10448758 w 10448758"/>
                <a:gd name="connsiteY4" fmla="*/ 1042733 h 1229895"/>
                <a:gd name="connsiteX5" fmla="*/ 10261596 w 10448758"/>
                <a:gd name="connsiteY5" fmla="*/ 1229895 h 1229895"/>
                <a:gd name="connsiteX6" fmla="*/ 272720 w 10448758"/>
                <a:gd name="connsiteY6" fmla="*/ 1229895 h 1229895"/>
                <a:gd name="connsiteX7" fmla="*/ 85558 w 10448758"/>
                <a:gd name="connsiteY7" fmla="*/ 1042733 h 1229895"/>
                <a:gd name="connsiteX8" fmla="*/ 85558 w 10448758"/>
                <a:gd name="connsiteY8" fmla="*/ 294109 h 1229895"/>
                <a:gd name="connsiteX0" fmla="*/ 85558 w 10625221"/>
                <a:gd name="connsiteY0" fmla="*/ 294109 h 1229895"/>
                <a:gd name="connsiteX1" fmla="*/ 272720 w 10625221"/>
                <a:gd name="connsiteY1" fmla="*/ 106947 h 1229895"/>
                <a:gd name="connsiteX2" fmla="*/ 10261596 w 10625221"/>
                <a:gd name="connsiteY2" fmla="*/ 106947 h 1229895"/>
                <a:gd name="connsiteX3" fmla="*/ 10625221 w 10625221"/>
                <a:gd name="connsiteY3" fmla="*/ 326193 h 1229895"/>
                <a:gd name="connsiteX4" fmla="*/ 10448758 w 10625221"/>
                <a:gd name="connsiteY4" fmla="*/ 1042733 h 1229895"/>
                <a:gd name="connsiteX5" fmla="*/ 10261596 w 10625221"/>
                <a:gd name="connsiteY5" fmla="*/ 1229895 h 1229895"/>
                <a:gd name="connsiteX6" fmla="*/ 272720 w 10625221"/>
                <a:gd name="connsiteY6" fmla="*/ 1229895 h 1229895"/>
                <a:gd name="connsiteX7" fmla="*/ 85558 w 10625221"/>
                <a:gd name="connsiteY7" fmla="*/ 1042733 h 1229895"/>
                <a:gd name="connsiteX8" fmla="*/ 85558 w 10625221"/>
                <a:gd name="connsiteY8" fmla="*/ 294109 h 12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5221" h="1229895">
                  <a:moveTo>
                    <a:pt x="85558" y="294109"/>
                  </a:moveTo>
                  <a:cubicBezTo>
                    <a:pt x="85558" y="190742"/>
                    <a:pt x="169353" y="106947"/>
                    <a:pt x="272720" y="106947"/>
                  </a:cubicBezTo>
                  <a:cubicBezTo>
                    <a:pt x="3650471" y="-133685"/>
                    <a:pt x="6931971" y="106947"/>
                    <a:pt x="10261596" y="106947"/>
                  </a:cubicBezTo>
                  <a:cubicBezTo>
                    <a:pt x="10364963" y="106947"/>
                    <a:pt x="10625221" y="222826"/>
                    <a:pt x="10625221" y="326193"/>
                  </a:cubicBezTo>
                  <a:lnTo>
                    <a:pt x="10448758" y="1042733"/>
                  </a:lnTo>
                  <a:cubicBezTo>
                    <a:pt x="10448758" y="1146100"/>
                    <a:pt x="10364963" y="1229895"/>
                    <a:pt x="10261596" y="1229895"/>
                  </a:cubicBezTo>
                  <a:lnTo>
                    <a:pt x="272720" y="1229895"/>
                  </a:lnTo>
                  <a:cubicBezTo>
                    <a:pt x="169353" y="1229895"/>
                    <a:pt x="85558" y="1146100"/>
                    <a:pt x="85558" y="1042733"/>
                  </a:cubicBezTo>
                  <a:cubicBezTo>
                    <a:pt x="85558" y="793192"/>
                    <a:pt x="-106948" y="543650"/>
                    <a:pt x="85558" y="294109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75873" y="4823465"/>
              <a:ext cx="983381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i="1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</a:t>
              </a:r>
              <a:r>
                <a:rPr lang="vi-VN" sz="3200" i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eo em, các từ có nghĩa tương đồng (giống nhau) như vậy được gọi là từ gì?</a:t>
              </a:r>
              <a:endParaRPr lang="en-GB" sz="32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Freeform 23"/>
          <p:cNvSpPr/>
          <p:nvPr/>
        </p:nvSpPr>
        <p:spPr>
          <a:xfrm rot="5400000">
            <a:off x="683442" y="3645674"/>
            <a:ext cx="1584861" cy="1513974"/>
          </a:xfrm>
          <a:custGeom>
            <a:avLst/>
            <a:gdLst/>
            <a:ahLst/>
            <a:cxnLst/>
            <a:rect l="l" t="t" r="r" b="b"/>
            <a:pathLst>
              <a:path w="9169471" h="8229600">
                <a:moveTo>
                  <a:pt x="0" y="0"/>
                </a:moveTo>
                <a:lnTo>
                  <a:pt x="9169470" y="0"/>
                </a:lnTo>
                <a:lnTo>
                  <a:pt x="91694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-64814"/>
            <a:ext cx="1245937" cy="12459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9975" y="123726"/>
            <a:ext cx="15082811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0625782" y="3280228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297278" y="3617663"/>
            <a:ext cx="2753153" cy="218452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016" y="740631"/>
            <a:ext cx="10841407" cy="265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3664" y="655453"/>
            <a:ext cx="87185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3200" dirty="0">
                <a:solidFill>
                  <a:srgbClr val="E067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62779" y="2815172"/>
            <a:ext cx="898359" cy="900000"/>
            <a:chOff x="1892968" y="3429000"/>
            <a:chExt cx="1074821" cy="1074821"/>
          </a:xfrm>
        </p:grpSpPr>
        <p:sp>
          <p:nvSpPr>
            <p:cNvPr id="4" name="Oval 3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003610" y="3618024"/>
              <a:ext cx="7713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32181" y="2815172"/>
            <a:ext cx="898359" cy="900000"/>
            <a:chOff x="1892968" y="3429000"/>
            <a:chExt cx="1074821" cy="1074821"/>
          </a:xfrm>
        </p:grpSpPr>
        <p:sp>
          <p:nvSpPr>
            <p:cNvPr id="7" name="Oval 6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21822" y="3577853"/>
              <a:ext cx="9340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87226" y="2815172"/>
            <a:ext cx="898359" cy="900000"/>
            <a:chOff x="1892968" y="3429000"/>
            <a:chExt cx="1074821" cy="1074821"/>
          </a:xfrm>
        </p:grpSpPr>
        <p:sp>
          <p:nvSpPr>
            <p:cNvPr id="10" name="Oval 9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70449" y="3577853"/>
              <a:ext cx="8130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342270" y="2815172"/>
            <a:ext cx="898359" cy="900000"/>
            <a:chOff x="1892968" y="3429000"/>
            <a:chExt cx="1074821" cy="1074821"/>
          </a:xfrm>
        </p:grpSpPr>
        <p:sp>
          <p:nvSpPr>
            <p:cNvPr id="13" name="Oval 12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54125" y="3577853"/>
              <a:ext cx="95250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17824" y="2815172"/>
            <a:ext cx="898359" cy="900000"/>
            <a:chOff x="1892968" y="3429000"/>
            <a:chExt cx="1074821" cy="1074821"/>
          </a:xfrm>
        </p:grpSpPr>
        <p:sp>
          <p:nvSpPr>
            <p:cNvPr id="16" name="Oval 15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86314" y="3536318"/>
              <a:ext cx="7729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72869" y="2815172"/>
            <a:ext cx="902626" cy="900000"/>
            <a:chOff x="1887863" y="3429000"/>
            <a:chExt cx="1079926" cy="1074821"/>
          </a:xfrm>
        </p:grpSpPr>
        <p:sp>
          <p:nvSpPr>
            <p:cNvPr id="19" name="Oval 18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87863" y="3595050"/>
              <a:ext cx="1028289" cy="699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40422" y="405667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0422" y="464144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0422" y="52262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2336" y="405667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GB" sz="32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200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32336" y="464144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búa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32336" y="52262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g.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1780135" y="3951830"/>
            <a:ext cx="673768" cy="6383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3070800" y="4619448"/>
            <a:ext cx="673768" cy="6383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1699252" y="5155948"/>
            <a:ext cx="673768" cy="6383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6918143" y="3943358"/>
            <a:ext cx="673768" cy="638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7062690" y="4529191"/>
            <a:ext cx="673768" cy="638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6244375" y="5116294"/>
            <a:ext cx="673768" cy="6383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341" y="655453"/>
            <a:ext cx="3167397" cy="60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71039" y="2056199"/>
            <a:ext cx="2598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600" b="1" u="sng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u="sng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600" b="1" u="sng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91774" y="2839421"/>
            <a:ext cx="11159959" cy="3301736"/>
            <a:chOff x="591774" y="2839421"/>
            <a:chExt cx="11159959" cy="3301736"/>
          </a:xfrm>
        </p:grpSpPr>
        <p:sp>
          <p:nvSpPr>
            <p:cNvPr id="10" name="Rounded Rectangle 14"/>
            <p:cNvSpPr/>
            <p:nvPr/>
          </p:nvSpPr>
          <p:spPr>
            <a:xfrm>
              <a:off x="591774" y="2839421"/>
              <a:ext cx="11159959" cy="3301736"/>
            </a:xfrm>
            <a:custGeom>
              <a:avLst/>
              <a:gdLst>
                <a:gd name="connsiteX0" fmla="*/ 0 w 10363200"/>
                <a:gd name="connsiteY0" fmla="*/ 187162 h 1122948"/>
                <a:gd name="connsiteX1" fmla="*/ 187162 w 10363200"/>
                <a:gd name="connsiteY1" fmla="*/ 0 h 1122948"/>
                <a:gd name="connsiteX2" fmla="*/ 10176038 w 10363200"/>
                <a:gd name="connsiteY2" fmla="*/ 0 h 1122948"/>
                <a:gd name="connsiteX3" fmla="*/ 10363200 w 10363200"/>
                <a:gd name="connsiteY3" fmla="*/ 187162 h 1122948"/>
                <a:gd name="connsiteX4" fmla="*/ 10363200 w 10363200"/>
                <a:gd name="connsiteY4" fmla="*/ 935786 h 1122948"/>
                <a:gd name="connsiteX5" fmla="*/ 10176038 w 10363200"/>
                <a:gd name="connsiteY5" fmla="*/ 1122948 h 1122948"/>
                <a:gd name="connsiteX6" fmla="*/ 187162 w 10363200"/>
                <a:gd name="connsiteY6" fmla="*/ 1122948 h 1122948"/>
                <a:gd name="connsiteX7" fmla="*/ 0 w 10363200"/>
                <a:gd name="connsiteY7" fmla="*/ 935786 h 1122948"/>
                <a:gd name="connsiteX8" fmla="*/ 0 w 10363200"/>
                <a:gd name="connsiteY8" fmla="*/ 187162 h 1122948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85558 w 10448758"/>
                <a:gd name="connsiteY0" fmla="*/ 294109 h 1229895"/>
                <a:gd name="connsiteX1" fmla="*/ 272720 w 10448758"/>
                <a:gd name="connsiteY1" fmla="*/ 106947 h 1229895"/>
                <a:gd name="connsiteX2" fmla="*/ 10261596 w 10448758"/>
                <a:gd name="connsiteY2" fmla="*/ 106947 h 1229895"/>
                <a:gd name="connsiteX3" fmla="*/ 10448758 w 10448758"/>
                <a:gd name="connsiteY3" fmla="*/ 294109 h 1229895"/>
                <a:gd name="connsiteX4" fmla="*/ 10448758 w 10448758"/>
                <a:gd name="connsiteY4" fmla="*/ 1042733 h 1229895"/>
                <a:gd name="connsiteX5" fmla="*/ 10261596 w 10448758"/>
                <a:gd name="connsiteY5" fmla="*/ 1229895 h 1229895"/>
                <a:gd name="connsiteX6" fmla="*/ 272720 w 10448758"/>
                <a:gd name="connsiteY6" fmla="*/ 1229895 h 1229895"/>
                <a:gd name="connsiteX7" fmla="*/ 85558 w 10448758"/>
                <a:gd name="connsiteY7" fmla="*/ 1042733 h 1229895"/>
                <a:gd name="connsiteX8" fmla="*/ 85558 w 10448758"/>
                <a:gd name="connsiteY8" fmla="*/ 294109 h 1229895"/>
                <a:gd name="connsiteX0" fmla="*/ 85558 w 10625221"/>
                <a:gd name="connsiteY0" fmla="*/ 294109 h 1229895"/>
                <a:gd name="connsiteX1" fmla="*/ 272720 w 10625221"/>
                <a:gd name="connsiteY1" fmla="*/ 106947 h 1229895"/>
                <a:gd name="connsiteX2" fmla="*/ 10261596 w 10625221"/>
                <a:gd name="connsiteY2" fmla="*/ 106947 h 1229895"/>
                <a:gd name="connsiteX3" fmla="*/ 10625221 w 10625221"/>
                <a:gd name="connsiteY3" fmla="*/ 326193 h 1229895"/>
                <a:gd name="connsiteX4" fmla="*/ 10448758 w 10625221"/>
                <a:gd name="connsiteY4" fmla="*/ 1042733 h 1229895"/>
                <a:gd name="connsiteX5" fmla="*/ 10261596 w 10625221"/>
                <a:gd name="connsiteY5" fmla="*/ 1229895 h 1229895"/>
                <a:gd name="connsiteX6" fmla="*/ 272720 w 10625221"/>
                <a:gd name="connsiteY6" fmla="*/ 1229895 h 1229895"/>
                <a:gd name="connsiteX7" fmla="*/ 85558 w 10625221"/>
                <a:gd name="connsiteY7" fmla="*/ 1042733 h 1229895"/>
                <a:gd name="connsiteX8" fmla="*/ 85558 w 10625221"/>
                <a:gd name="connsiteY8" fmla="*/ 294109 h 12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5221" h="1229895">
                  <a:moveTo>
                    <a:pt x="85558" y="294109"/>
                  </a:moveTo>
                  <a:cubicBezTo>
                    <a:pt x="85558" y="190742"/>
                    <a:pt x="169353" y="106947"/>
                    <a:pt x="272720" y="106947"/>
                  </a:cubicBezTo>
                  <a:cubicBezTo>
                    <a:pt x="3650471" y="-133685"/>
                    <a:pt x="6931971" y="106947"/>
                    <a:pt x="10261596" y="106947"/>
                  </a:cubicBezTo>
                  <a:cubicBezTo>
                    <a:pt x="10364963" y="106947"/>
                    <a:pt x="10625221" y="222826"/>
                    <a:pt x="10625221" y="326193"/>
                  </a:cubicBezTo>
                  <a:lnTo>
                    <a:pt x="10448758" y="1042733"/>
                  </a:lnTo>
                  <a:cubicBezTo>
                    <a:pt x="10448758" y="1146100"/>
                    <a:pt x="10364963" y="1229895"/>
                    <a:pt x="10261596" y="1229895"/>
                  </a:cubicBezTo>
                  <a:lnTo>
                    <a:pt x="272720" y="1229895"/>
                  </a:lnTo>
                  <a:cubicBezTo>
                    <a:pt x="169353" y="1229895"/>
                    <a:pt x="85558" y="1146100"/>
                    <a:pt x="85558" y="1042733"/>
                  </a:cubicBezTo>
                  <a:cubicBezTo>
                    <a:pt x="85558" y="793192"/>
                    <a:pt x="-106948" y="543650"/>
                    <a:pt x="85558" y="294109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1583" y="3124362"/>
              <a:ext cx="1089823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…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HS.</a:t>
              </a:r>
            </a:p>
            <a:p>
              <a:pPr marL="271463" indent="-271463" algn="just">
                <a:buFontTx/>
                <a:buChar char="-"/>
              </a:pP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GV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  <a:p>
              <a:pPr marL="271463" indent="-271463" algn="just">
                <a:buFontTx/>
                <a:buChar char="-"/>
              </a:pP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271463" indent="-271463" algn="just">
                <a:buFontTx/>
                <a:buChar char="-"/>
              </a:pP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98" y="456941"/>
            <a:ext cx="10346424" cy="17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5661959-5273-42E4-86E7-46C31FC68B47}"/>
</file>

<file path=customXml/itemProps2.xml><?xml version="1.0" encoding="utf-8"?>
<ds:datastoreItem xmlns:ds="http://schemas.openxmlformats.org/officeDocument/2006/customXml" ds:itemID="{8E34D8D3-F32E-4901-A112-8F92C3CE1F74}"/>
</file>

<file path=customXml/itemProps3.xml><?xml version="1.0" encoding="utf-8"?>
<ds:datastoreItem xmlns:ds="http://schemas.openxmlformats.org/officeDocument/2006/customXml" ds:itemID="{BE17A8D9-90F8-4C7E-BFBF-54748282A451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755</Words>
  <Application>Microsoft Office PowerPoint</Application>
  <PresentationFormat>Widescreen</PresentationFormat>
  <Paragraphs>91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</vt:lpstr>
      <vt:lpstr>1_Office Theme</vt:lpstr>
      <vt:lpstr>2_Office Theme</vt:lpstr>
      <vt:lpstr>3_Office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 Linh Trần</cp:lastModifiedBy>
  <cp:revision>28</cp:revision>
  <dcterms:created xsi:type="dcterms:W3CDTF">2024-08-30T15:04:16Z</dcterms:created>
  <dcterms:modified xsi:type="dcterms:W3CDTF">2024-10-12T14:40:26Z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