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94" r:id="rId3"/>
    <p:sldId id="295" r:id="rId4"/>
    <p:sldId id="256" r:id="rId5"/>
    <p:sldId id="259" r:id="rId6"/>
    <p:sldId id="268" r:id="rId7"/>
    <p:sldId id="269" r:id="rId8"/>
    <p:sldId id="273" r:id="rId9"/>
    <p:sldId id="274" r:id="rId10"/>
    <p:sldId id="272" r:id="rId11"/>
    <p:sldId id="296" r:id="rId12"/>
    <p:sldId id="275" r:id="rId13"/>
    <p:sldId id="276" r:id="rId14"/>
    <p:sldId id="277" r:id="rId15"/>
    <p:sldId id="270" r:id="rId16"/>
    <p:sldId id="284" r:id="rId17"/>
    <p:sldId id="271" r:id="rId18"/>
    <p:sldId id="280" r:id="rId19"/>
    <p:sldId id="281" r:id="rId20"/>
    <p:sldId id="282" r:id="rId21"/>
    <p:sldId id="285" r:id="rId22"/>
    <p:sldId id="283" r:id="rId23"/>
    <p:sldId id="286" r:id="rId24"/>
    <p:sldId id="287" r:id="rId25"/>
    <p:sldId id="288" r:id="rId26"/>
    <p:sldId id="257" r:id="rId27"/>
    <p:sldId id="289" r:id="rId28"/>
    <p:sldId id="290" r:id="rId29"/>
    <p:sldId id="258" r:id="rId30"/>
    <p:sldId id="291" r:id="rId31"/>
    <p:sldId id="292" r:id="rId32"/>
    <p:sldId id="266" r:id="rId33"/>
    <p:sldId id="261" r:id="rId34"/>
    <p:sldId id="297" r:id="rId35"/>
  </p:sldIdLst>
  <p:sldSz cx="18288000" cy="10287000"/>
  <p:notesSz cx="6858000" cy="9144000"/>
  <p:embeddedFontLst>
    <p:embeddedFont>
      <p:font typeface="#9Slide07 Cadena" panose="02000503000000020004" pitchFamily="2" charset="0"/>
      <p:bold r:id="rId37"/>
    </p:embeddedFont>
    <p:embeddedFont>
      <p:font typeface="Buffalo" panose="020B0604020202020204" charset="0"/>
      <p:regular r:id="rId38"/>
    </p:embeddedFont>
    <p:embeddedFont>
      <p:font typeface="Checkin" panose="020B0604020202020204" charset="0"/>
      <p:regular r:id="rId39"/>
    </p:embeddedFont>
    <p:embeddedFont>
      <p:font typeface="Open Sans" panose="020B0606030504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B247C7-6747-4C25-AB46-A627C67EBD31}" v="11" dt="2024-10-16T03:22:38.9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498"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B0B247C7-6747-4C25-AB46-A627C67EBD31}"/>
    <pc:docChg chg="custSel modSld modMainMaster">
      <pc:chgData name="Mai Linh Trần" userId="1ca7ee839224ba6e" providerId="LiveId" clId="{B0B247C7-6747-4C25-AB46-A627C67EBD31}" dt="2024-10-16T03:22:38.939" v="23" actId="20577"/>
      <pc:docMkLst>
        <pc:docMk/>
      </pc:docMkLst>
      <pc:sldChg chg="modSp">
        <pc:chgData name="Mai Linh Trần" userId="1ca7ee839224ba6e" providerId="LiveId" clId="{B0B247C7-6747-4C25-AB46-A627C67EBD31}" dt="2024-10-16T03:22:38.939" v="23" actId="20577"/>
        <pc:sldMkLst>
          <pc:docMk/>
          <pc:sldMk cId="2256631910" sldId="291"/>
        </pc:sldMkLst>
        <pc:spChg chg="mod">
          <ac:chgData name="Mai Linh Trần" userId="1ca7ee839224ba6e" providerId="LiveId" clId="{B0B247C7-6747-4C25-AB46-A627C67EBD31}" dt="2024-10-16T03:22:38.939" v="23" actId="20577"/>
          <ac:spMkLst>
            <pc:docMk/>
            <pc:sldMk cId="2256631910" sldId="291"/>
            <ac:spMk id="39" creationId="{055BCC02-C031-8876-02F3-30D2C9BEE84C}"/>
          </ac:spMkLst>
        </pc:spChg>
      </pc:sldChg>
      <pc:sldMasterChg chg="delSp modSp mod modSldLayout">
        <pc:chgData name="Mai Linh Trần" userId="1ca7ee839224ba6e" providerId="LiveId" clId="{B0B247C7-6747-4C25-AB46-A627C67EBD31}" dt="2024-10-12T14:23:22.642" v="6" actId="478"/>
        <pc:sldMasterMkLst>
          <pc:docMk/>
          <pc:sldMasterMk cId="0" sldId="2147483648"/>
        </pc:sldMasterMkLst>
        <pc:spChg chg="del mod">
          <ac:chgData name="Mai Linh Trần" userId="1ca7ee839224ba6e" providerId="LiveId" clId="{B0B247C7-6747-4C25-AB46-A627C67EBD31}" dt="2024-10-12T14:22:16.666" v="5" actId="478"/>
          <ac:spMkLst>
            <pc:docMk/>
            <pc:sldMasterMk cId="0" sldId="2147483648"/>
            <ac:spMk id="8" creationId="{15D793D3-4FB8-F3E7-2D04-7B1833291F62}"/>
          </ac:spMkLst>
        </pc:spChg>
        <pc:spChg chg="del">
          <ac:chgData name="Mai Linh Trần" userId="1ca7ee839224ba6e" providerId="LiveId" clId="{B0B247C7-6747-4C25-AB46-A627C67EBD31}" dt="2024-10-12T14:22:11.307" v="1" actId="478"/>
          <ac:spMkLst>
            <pc:docMk/>
            <pc:sldMasterMk cId="0" sldId="2147483648"/>
            <ac:spMk id="11" creationId="{DA3B86D5-50B8-4006-C042-FD9AFDA7DBD6}"/>
          </ac:spMkLst>
        </pc:spChg>
        <pc:picChg chg="del">
          <ac:chgData name="Mai Linh Trần" userId="1ca7ee839224ba6e" providerId="LiveId" clId="{B0B247C7-6747-4C25-AB46-A627C67EBD31}" dt="2024-10-12T14:22:10.223" v="0" actId="478"/>
          <ac:picMkLst>
            <pc:docMk/>
            <pc:sldMasterMk cId="0" sldId="2147483648"/>
            <ac:picMk id="9" creationId="{6EAA992F-39E5-1BB7-827B-270D9E32477E}"/>
          </ac:picMkLst>
        </pc:picChg>
        <pc:picChg chg="del">
          <ac:chgData name="Mai Linh Trần" userId="1ca7ee839224ba6e" providerId="LiveId" clId="{B0B247C7-6747-4C25-AB46-A627C67EBD31}" dt="2024-10-12T14:22:13.540" v="2" actId="478"/>
          <ac:picMkLst>
            <pc:docMk/>
            <pc:sldMasterMk cId="0" sldId="2147483648"/>
            <ac:picMk id="10" creationId="{98447738-2C54-C5EC-EA16-3C366403A9D3}"/>
          </ac:picMkLst>
        </pc:picChg>
        <pc:sldLayoutChg chg="delSp mod">
          <pc:chgData name="Mai Linh Trần" userId="1ca7ee839224ba6e" providerId="LiveId" clId="{B0B247C7-6747-4C25-AB46-A627C67EBD31}" dt="2024-10-12T14:23:22.642" v="6" actId="478"/>
          <pc:sldLayoutMkLst>
            <pc:docMk/>
            <pc:sldMasterMk cId="0" sldId="2147483648"/>
            <pc:sldLayoutMk cId="0" sldId="2147483655"/>
          </pc:sldLayoutMkLst>
          <pc:picChg chg="del">
            <ac:chgData name="Mai Linh Trần" userId="1ca7ee839224ba6e" providerId="LiveId" clId="{B0B247C7-6747-4C25-AB46-A627C67EBD31}" dt="2024-10-12T14:23:22.642" v="6" actId="478"/>
            <ac:picMkLst>
              <pc:docMk/>
              <pc:sldMasterMk cId="0" sldId="2147483648"/>
              <pc:sldLayoutMk cId="0" sldId="2147483655"/>
              <ac:picMk id="6" creationId="{C9A47052-D2B1-F5B6-901E-C287CCDB3A19}"/>
            </ac:picMkLst>
          </pc:picChg>
        </pc:sldLayoutChg>
      </pc:sldMasterChg>
      <pc:sldMasterChg chg="delSp modSp mod">
        <pc:chgData name="Mai Linh Trần" userId="1ca7ee839224ba6e" providerId="LiveId" clId="{B0B247C7-6747-4C25-AB46-A627C67EBD31}" dt="2024-10-12T14:24:00.728" v="13" actId="478"/>
        <pc:sldMasterMkLst>
          <pc:docMk/>
          <pc:sldMasterMk cId="981432378" sldId="2147483660"/>
        </pc:sldMasterMkLst>
        <pc:spChg chg="del mod">
          <ac:chgData name="Mai Linh Trần" userId="1ca7ee839224ba6e" providerId="LiveId" clId="{B0B247C7-6747-4C25-AB46-A627C67EBD31}" dt="2024-10-12T14:23:59.754" v="12" actId="478"/>
          <ac:spMkLst>
            <pc:docMk/>
            <pc:sldMasterMk cId="981432378" sldId="2147483660"/>
            <ac:spMk id="7" creationId="{B432ACA6-69F7-5FC6-E1D8-4337A86F0533}"/>
          </ac:spMkLst>
        </pc:spChg>
        <pc:spChg chg="del mod">
          <ac:chgData name="Mai Linh Trần" userId="1ca7ee839224ba6e" providerId="LiveId" clId="{B0B247C7-6747-4C25-AB46-A627C67EBD31}" dt="2024-10-12T14:23:57.760" v="10" actId="478"/>
          <ac:spMkLst>
            <pc:docMk/>
            <pc:sldMasterMk cId="981432378" sldId="2147483660"/>
            <ac:spMk id="10" creationId="{924BC642-9A0B-D8D4-6A84-D16DC86CC300}"/>
          </ac:spMkLst>
        </pc:spChg>
        <pc:picChg chg="del">
          <ac:chgData name="Mai Linh Trần" userId="1ca7ee839224ba6e" providerId="LiveId" clId="{B0B247C7-6747-4C25-AB46-A627C67EBD31}" dt="2024-10-12T14:23:54.774" v="7" actId="478"/>
          <ac:picMkLst>
            <pc:docMk/>
            <pc:sldMasterMk cId="981432378" sldId="2147483660"/>
            <ac:picMk id="8" creationId="{124C86A7-2E2F-86B3-EAD4-5BA2CAB401D5}"/>
          </ac:picMkLst>
        </pc:picChg>
        <pc:picChg chg="del">
          <ac:chgData name="Mai Linh Trần" userId="1ca7ee839224ba6e" providerId="LiveId" clId="{B0B247C7-6747-4C25-AB46-A627C67EBD31}" dt="2024-10-12T14:24:00.728" v="13" actId="478"/>
          <ac:picMkLst>
            <pc:docMk/>
            <pc:sldMasterMk cId="981432378" sldId="2147483660"/>
            <ac:picMk id="9" creationId="{950337BB-0136-8E71-B026-13737EA68A0F}"/>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https://www.youtube.com/watch?v=fAS29vl-RPY</a:t>
            </a:r>
          </a:p>
        </p:txBody>
      </p:sp>
      <p:sp>
        <p:nvSpPr>
          <p:cNvPr id="4" name="Slide Number Placeholder 3"/>
          <p:cNvSpPr>
            <a:spLocks noGrp="1"/>
          </p:cNvSpPr>
          <p:nvPr>
            <p:ph type="sldNum" sz="quarter" idx="5"/>
          </p:nvPr>
        </p:nvSpPr>
        <p:spPr/>
        <p:txBody>
          <a:bodyPr/>
          <a:lstStyle/>
          <a:p>
            <a:fld id="{F94BCE31-5697-4DCD-A7D8-9A10419D26C4}" type="slidenum">
              <a:rPr lang="en-US" smtClean="0"/>
              <a:t>2</a:t>
            </a:fld>
            <a:endParaRPr lang="en-US"/>
          </a:p>
        </p:txBody>
      </p:sp>
    </p:spTree>
    <p:extLst>
      <p:ext uri="{BB962C8B-B14F-4D97-AF65-F5344CB8AC3E}">
        <p14:creationId xmlns:p14="http://schemas.microsoft.com/office/powerpoint/2010/main" val="44275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12</a:t>
            </a:fld>
            <a:endParaRPr lang="en-US"/>
          </a:p>
        </p:txBody>
      </p:sp>
    </p:spTree>
    <p:extLst>
      <p:ext uri="{BB962C8B-B14F-4D97-AF65-F5344CB8AC3E}">
        <p14:creationId xmlns:p14="http://schemas.microsoft.com/office/powerpoint/2010/main" val="374019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B422-30A7-DCD2-15A6-DC5EE323A19E}"/>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C0827-A6C3-C55F-B501-9DF9020DB6BA}"/>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57A-53A7-2C66-8C9D-A19206906093}"/>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5" name="Footer Placeholder 4">
            <a:extLst>
              <a:ext uri="{FF2B5EF4-FFF2-40B4-BE49-F238E27FC236}">
                <a16:creationId xmlns:a16="http://schemas.microsoft.com/office/drawing/2014/main" id="{4B96BE3E-A358-25AB-BD8B-DAC84AF50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6FD37-40D7-817F-6767-9FE935BF7822}"/>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180836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5120-5D32-71B8-F1A4-C0640A8D1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0D15B-8DF3-549D-4D5E-40340E4F4B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77F0F-A54C-032E-C950-FAA75E73C97F}"/>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5" name="Footer Placeholder 4">
            <a:extLst>
              <a:ext uri="{FF2B5EF4-FFF2-40B4-BE49-F238E27FC236}">
                <a16:creationId xmlns:a16="http://schemas.microsoft.com/office/drawing/2014/main" id="{1A3E3E41-6E17-1FF1-5537-432CCE338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04451-3584-B753-D242-651780635C76}"/>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88142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A254-B77B-9A8B-2BFF-BE2D3BEB3DF6}"/>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32923C-D052-EC2B-441E-5DDDE37A1022}"/>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80920C-91A5-9655-2770-444AAA35AE34}"/>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5" name="Footer Placeholder 4">
            <a:extLst>
              <a:ext uri="{FF2B5EF4-FFF2-40B4-BE49-F238E27FC236}">
                <a16:creationId xmlns:a16="http://schemas.microsoft.com/office/drawing/2014/main" id="{A2B9F519-1441-7FEC-BE27-4762D8B04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9E850-E579-8BD1-B49F-1C6196FDAB32}"/>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809675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11EC-6E25-7784-72CC-35B0F3AA8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D3DD63-4E1C-846A-8B38-6E4CC949FE10}"/>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73BF20-93DB-75F4-3E34-39A3FE77ADCF}"/>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BDFA1-6F50-50BC-7B6E-5C9D75FB4A20}"/>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6" name="Footer Placeholder 5">
            <a:extLst>
              <a:ext uri="{FF2B5EF4-FFF2-40B4-BE49-F238E27FC236}">
                <a16:creationId xmlns:a16="http://schemas.microsoft.com/office/drawing/2014/main" id="{575722EB-384A-CCE9-EC61-643355F48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8E88B-36AF-6392-71BB-7532039EABE4}"/>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134382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65D3-B965-6ABA-AAA4-8796FA614FEB}"/>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50484B-3556-7A34-5289-FF82F047DD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D9A13B-08E0-B277-2D91-62C77AE8D162}"/>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8CAE2-C8E1-568D-0DA3-321BB171C378}"/>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843A9-4E3B-AA3E-F1A1-76555144CFAE}"/>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3869A7-CF52-EE6B-F6D7-D02825776730}"/>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8" name="Footer Placeholder 7">
            <a:extLst>
              <a:ext uri="{FF2B5EF4-FFF2-40B4-BE49-F238E27FC236}">
                <a16:creationId xmlns:a16="http://schemas.microsoft.com/office/drawing/2014/main" id="{BBD06097-23B0-B0A6-1552-203AD4B70C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5BF924-D9E6-F499-13EA-B66ACBB674FF}"/>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38421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FA4A-4DD1-3F6B-E3CE-7FF1D7D6B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B7C599-A45D-429B-61F9-FB10A277EBA2}"/>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4" name="Footer Placeholder 3">
            <a:extLst>
              <a:ext uri="{FF2B5EF4-FFF2-40B4-BE49-F238E27FC236}">
                <a16:creationId xmlns:a16="http://schemas.microsoft.com/office/drawing/2014/main" id="{B9978B9F-9324-6741-11D3-E0F112B47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A93464-03D7-8A0F-28D5-CE57CE7F173F}"/>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1616704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0FCE6-0743-7C9F-631C-69D199B2147C}"/>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3" name="Footer Placeholder 2">
            <a:extLst>
              <a:ext uri="{FF2B5EF4-FFF2-40B4-BE49-F238E27FC236}">
                <a16:creationId xmlns:a16="http://schemas.microsoft.com/office/drawing/2014/main" id="{5D60D115-55FC-16C4-3C37-BCFB093B79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8C8F3B-CA57-3A4A-B047-B873CC74D174}"/>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2932080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4438-377B-448A-2840-802AD9150AA0}"/>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9E92FB-5E9F-08A2-0EC9-A30A895C8626}"/>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CC5C26-258D-67C4-6CAF-4D1605BE625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88193-E8C8-7A76-B9DB-C3D4B06AD3A4}"/>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6" name="Footer Placeholder 5">
            <a:extLst>
              <a:ext uri="{FF2B5EF4-FFF2-40B4-BE49-F238E27FC236}">
                <a16:creationId xmlns:a16="http://schemas.microsoft.com/office/drawing/2014/main" id="{C2339E09-12BA-F67F-FB45-79286E827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6B388-819B-C5D8-87C7-37708F51633D}"/>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365598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2C35-A076-9FA8-9E9B-72F3C6138542}"/>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B0935-8E80-DE0D-69C5-9644AD8DA2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BEB094-8D14-80B2-FF19-309144CD2EA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E42BF8-332F-F0AF-3F08-7A9B732ADE16}"/>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6" name="Footer Placeholder 5">
            <a:extLst>
              <a:ext uri="{FF2B5EF4-FFF2-40B4-BE49-F238E27FC236}">
                <a16:creationId xmlns:a16="http://schemas.microsoft.com/office/drawing/2014/main" id="{22E5B57D-EA57-B9A7-9E8C-C4BCB067C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62365-1810-A2B7-7A6F-05626DA3D579}"/>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2687683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6067-6D28-0022-8307-9D0E3B448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3E864B-080F-D613-0A47-1E3007A407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D8AAB-9575-FBC6-7A49-45B3EAD6AD92}"/>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5" name="Footer Placeholder 4">
            <a:extLst>
              <a:ext uri="{FF2B5EF4-FFF2-40B4-BE49-F238E27FC236}">
                <a16:creationId xmlns:a16="http://schemas.microsoft.com/office/drawing/2014/main" id="{B8F05A2B-5C33-D34F-34BE-8D56EBF73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F48B8-4B5F-4806-869A-CA351A0811BA}"/>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2058989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8B6FCF-8393-4E72-BC88-2427CB1EEF20}"/>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FFDB4C-9BC1-F3DE-2638-A5134E18B42F}"/>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C42BB-E086-1A97-1E6A-E5833C9AC204}"/>
              </a:ext>
            </a:extLst>
          </p:cNvPr>
          <p:cNvSpPr>
            <a:spLocks noGrp="1"/>
          </p:cNvSpPr>
          <p:nvPr>
            <p:ph type="dt" sz="half" idx="10"/>
          </p:nvPr>
        </p:nvSpPr>
        <p:spPr/>
        <p:txBody>
          <a:bodyPr/>
          <a:lstStyle/>
          <a:p>
            <a:fld id="{D3509CB6-3073-4C12-927B-4F867AF5CB18}" type="datetimeFigureOut">
              <a:rPr lang="en-US" smtClean="0"/>
              <a:t>10/16/2024</a:t>
            </a:fld>
            <a:endParaRPr lang="en-US"/>
          </a:p>
        </p:txBody>
      </p:sp>
      <p:sp>
        <p:nvSpPr>
          <p:cNvPr id="5" name="Footer Placeholder 4">
            <a:extLst>
              <a:ext uri="{FF2B5EF4-FFF2-40B4-BE49-F238E27FC236}">
                <a16:creationId xmlns:a16="http://schemas.microsoft.com/office/drawing/2014/main" id="{4D651786-4CD3-0D4C-9DD5-476BE5B13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E0F74-0908-6DF4-5EAB-0C1B2DB7913C}"/>
              </a:ext>
            </a:extLst>
          </p:cNvPr>
          <p:cNvSpPr>
            <a:spLocks noGrp="1"/>
          </p:cNvSpPr>
          <p:nvPr>
            <p:ph type="sldNum" sz="quarter" idx="12"/>
          </p:nvPr>
        </p:nvSpPr>
        <p:spPr/>
        <p:txBody>
          <a:bodyPr/>
          <a:lstStyle/>
          <a:p>
            <a:fld id="{ABD348A4-B8B2-495B-BF28-06EE84D8BF46}" type="slidenum">
              <a:rPr lang="en-US" smtClean="0"/>
              <a:t>‹#›</a:t>
            </a:fld>
            <a:endParaRPr lang="en-US"/>
          </a:p>
        </p:txBody>
      </p:sp>
    </p:spTree>
    <p:extLst>
      <p:ext uri="{BB962C8B-B14F-4D97-AF65-F5344CB8AC3E}">
        <p14:creationId xmlns:p14="http://schemas.microsoft.com/office/powerpoint/2010/main" val="286539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7DC4F7-514F-C7D0-F947-26FB53A41C65}"/>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92689-0F0D-5BDC-798D-1DED92AEFB3E}"/>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14A7D-E04B-8F6D-FAEC-06E04F6C6C1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D3509CB6-3073-4C12-927B-4F867AF5CB18}" type="datetimeFigureOut">
              <a:rPr lang="en-US" smtClean="0"/>
              <a:t>10/16/2024</a:t>
            </a:fld>
            <a:endParaRPr lang="en-US"/>
          </a:p>
        </p:txBody>
      </p:sp>
      <p:sp>
        <p:nvSpPr>
          <p:cNvPr id="5" name="Footer Placeholder 4">
            <a:extLst>
              <a:ext uri="{FF2B5EF4-FFF2-40B4-BE49-F238E27FC236}">
                <a16:creationId xmlns:a16="http://schemas.microsoft.com/office/drawing/2014/main" id="{E0D52B65-4C80-0D87-B8AD-1FCDCD86E60E}"/>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F73CA6-2D76-91D0-9E13-807BA16CDC6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ABD348A4-B8B2-495B-BF28-06EE84D8BF46}" type="slidenum">
              <a:rPr lang="en-US" smtClean="0"/>
              <a:t>‹#›</a:t>
            </a:fld>
            <a:endParaRPr lang="en-US"/>
          </a:p>
        </p:txBody>
      </p:sp>
    </p:spTree>
    <p:extLst>
      <p:ext uri="{BB962C8B-B14F-4D97-AF65-F5344CB8AC3E}">
        <p14:creationId xmlns:p14="http://schemas.microsoft.com/office/powerpoint/2010/main" val="981432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8.png"/><Relationship Id="rId1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image" Target="../media/image40.png"/><Relationship Id="rId16" Type="http://schemas.openxmlformats.org/officeDocument/2006/relationships/image" Target="../media/image50.sv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53.svg"/><Relationship Id="rId4" Type="http://schemas.openxmlformats.org/officeDocument/2006/relationships/image" Target="../media/image7.svg"/><Relationship Id="rId9" Type="http://schemas.openxmlformats.org/officeDocument/2006/relationships/image" Target="../media/image45.png"/><Relationship Id="rId1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8.png"/><Relationship Id="rId10" Type="http://schemas.openxmlformats.org/officeDocument/2006/relationships/image" Target="../media/image60.svg"/><Relationship Id="rId4" Type="http://schemas.openxmlformats.org/officeDocument/2006/relationships/image" Target="../media/image42.sv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0.svg"/><Relationship Id="rId5" Type="http://schemas.openxmlformats.org/officeDocument/2006/relationships/image" Target="../media/image42.svg"/><Relationship Id="rId10" Type="http://schemas.openxmlformats.org/officeDocument/2006/relationships/image" Target="../media/image59.png"/><Relationship Id="rId4" Type="http://schemas.openxmlformats.org/officeDocument/2006/relationships/image" Target="../media/image41.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svg"/><Relationship Id="rId7" Type="http://schemas.openxmlformats.org/officeDocument/2006/relationships/image" Target="../media/image58.png"/><Relationship Id="rId12" Type="http://schemas.openxmlformats.org/officeDocument/2006/relationships/image" Target="../media/image6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42.sv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14C405-CFA4-DAA3-6733-7DDE686CEB69}"/>
              </a:ext>
            </a:extLst>
          </p:cNvPr>
          <p:cNvSpPr/>
          <p:nvPr/>
        </p:nvSpPr>
        <p:spPr>
          <a:xfrm>
            <a:off x="4141160" y="1257300"/>
            <a:ext cx="12436516" cy="6705600"/>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TextBox 4">
            <a:extLst>
              <a:ext uri="{FF2B5EF4-FFF2-40B4-BE49-F238E27FC236}">
                <a16:creationId xmlns:a16="http://schemas.microsoft.com/office/drawing/2014/main" id="{DCCD456E-CBC6-2D8F-B757-83D2D7AAF0A5}"/>
              </a:ext>
            </a:extLst>
          </p:cNvPr>
          <p:cNvSpPr txBox="1"/>
          <p:nvPr/>
        </p:nvSpPr>
        <p:spPr>
          <a:xfrm>
            <a:off x="4905370" y="2532608"/>
            <a:ext cx="10908096" cy="4154984"/>
          </a:xfrm>
          <a:prstGeom prst="rect">
            <a:avLst/>
          </a:prstGeom>
          <a:noFill/>
        </p:spPr>
        <p:txBody>
          <a:bodyPr wrap="square">
            <a:spAutoFit/>
          </a:bodyPr>
          <a:lstStyle/>
          <a:p>
            <a:pPr algn="ctr"/>
            <a:r>
              <a:rPr lang="en-US" sz="66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Đố</a:t>
            </a:r>
            <a:r>
              <a:rPr lang="en-US" sz="6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em</a:t>
            </a:r>
            <a:r>
              <a:rPr lang="en-US" sz="6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t>
            </a:r>
          </a:p>
          <a:p>
            <a:pPr algn="ct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Nơi</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nào</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ở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Việt</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Nam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được</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UNESCO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công</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nhận</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là</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di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sản</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thiên</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nhiên</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thế</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giới</a:t>
            </a:r>
            <a:r>
              <a:rPr lang="en-US" sz="66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4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056CC1-4C99-4F27-FEB2-158FBCB0AFFB}"/>
              </a:ext>
            </a:extLst>
          </p:cNvPr>
          <p:cNvSpPr/>
          <p:nvPr/>
        </p:nvSpPr>
        <p:spPr>
          <a:xfrm>
            <a:off x="1144830" y="2796329"/>
            <a:ext cx="3429000"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khơi</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13830568" y="7168702"/>
            <a:ext cx="3429000"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lộng</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0595868-6146-2D75-1BE1-C22CC0A5EAFD}"/>
              </a:ext>
            </a:extLst>
          </p:cNvPr>
          <p:cNvSpPr/>
          <p:nvPr/>
        </p:nvSpPr>
        <p:spPr>
          <a:xfrm>
            <a:off x="5003365" y="2825302"/>
            <a:ext cx="6139231"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vùng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biển</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xa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bờ</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11975EFE-7249-6224-D91E-417378616A81}"/>
              </a:ext>
            </a:extLst>
          </p:cNvPr>
          <p:cNvSpPr/>
          <p:nvPr/>
        </p:nvSpPr>
        <p:spPr>
          <a:xfrm>
            <a:off x="7161826" y="7168702"/>
            <a:ext cx="6626877"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vùng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biển</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gần</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bờ</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1681849" y="164033"/>
            <a:ext cx="7462151" cy="1627773"/>
          </a:xfrm>
          <a:prstGeom prst="rect">
            <a:avLst/>
          </a:prstGeom>
        </p:spPr>
      </p:pic>
      <p:pic>
        <p:nvPicPr>
          <p:cNvPr id="1026" name="Picture 2" descr="Hành trình 10 ngày đánh bắt xa bờ ngoài khơi vịnh Bắc Bộ">
            <a:extLst>
              <a:ext uri="{FF2B5EF4-FFF2-40B4-BE49-F238E27FC236}">
                <a16:creationId xmlns:a16="http://schemas.microsoft.com/office/drawing/2014/main" id="{7E60E837-90F5-6D4C-5A44-B08A021869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9024" y="1495827"/>
            <a:ext cx="5689436" cy="3792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Kinh nghiệm du lịch biển Long Hải mới nhất 2024">
            <a:extLst>
              <a:ext uri="{FF2B5EF4-FFF2-40B4-BE49-F238E27FC236}">
                <a16:creationId xmlns:a16="http://schemas.microsoft.com/office/drawing/2014/main" id="{BAED8CE5-2A53-AE1D-40FC-3FA1BD9477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138" y="5448300"/>
            <a:ext cx="6068344" cy="378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barn(inVertical)">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E7DCD3-5429-E404-849B-6E1FB0FC8B45}"/>
              </a:ext>
            </a:extLst>
          </p:cNvPr>
          <p:cNvSpPr/>
          <p:nvPr/>
        </p:nvSpPr>
        <p:spPr>
          <a:xfrm>
            <a:off x="1242646" y="3613325"/>
            <a:ext cx="5486399"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trường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DF1F739B-974C-2598-6B52-CFDF59AF28DC}"/>
              </a:ext>
            </a:extLst>
          </p:cNvPr>
          <p:cNvSpPr/>
          <p:nvPr/>
        </p:nvSpPr>
        <p:spPr>
          <a:xfrm>
            <a:off x="890954" y="5513961"/>
            <a:ext cx="6476999"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bức</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dài</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và</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vững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chắc</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1681849" y="164033"/>
            <a:ext cx="7462151" cy="1627773"/>
          </a:xfrm>
          <a:prstGeom prst="rect">
            <a:avLst/>
          </a:prstGeom>
        </p:spPr>
      </p:pic>
      <p:pic>
        <p:nvPicPr>
          <p:cNvPr id="1032" name="Picture 8" descr="Kinh nghiệm du lịch vịnh Hạ Long cực “chất” cho 2024">
            <a:extLst>
              <a:ext uri="{FF2B5EF4-FFF2-40B4-BE49-F238E27FC236}">
                <a16:creationId xmlns:a16="http://schemas.microsoft.com/office/drawing/2014/main" id="{5D9AD5EE-29F8-BA29-8E72-E9BF91BA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953" y="2380197"/>
            <a:ext cx="9942610" cy="6267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902ED5D-1692-8FA6-F4B8-C340AB5572D3}"/>
              </a:ext>
            </a:extLst>
          </p:cNvPr>
          <p:cNvSpPr txBox="1"/>
          <p:nvPr/>
        </p:nvSpPr>
        <p:spPr>
          <a:xfrm>
            <a:off x="5138369" y="116775"/>
            <a:ext cx="7438335" cy="1600438"/>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8800" dirty="0">
                <a:ln>
                  <a:solidFill>
                    <a:schemeClr val="tx1"/>
                  </a:solidFill>
                </a:ln>
                <a:solidFill>
                  <a:schemeClr val="accent5">
                    <a:lumMod val="75000"/>
                  </a:schemeClr>
                </a:solidFill>
                <a:latin typeface="#9Slide07 Cadena" panose="02000503000000020004" pitchFamily="2" charset="0"/>
              </a:rPr>
              <a:t>GIẢI NGHĨA TỪ</a:t>
            </a:r>
          </a:p>
        </p:txBody>
      </p:sp>
      <p:sp>
        <p:nvSpPr>
          <p:cNvPr id="2" name="Rectangle 1">
            <a:extLst>
              <a:ext uri="{FF2B5EF4-FFF2-40B4-BE49-F238E27FC236}">
                <a16:creationId xmlns:a16="http://schemas.microsoft.com/office/drawing/2014/main" id="{80595868-6146-2D75-1BE1-C22CC0A5EAFD}"/>
              </a:ext>
            </a:extLst>
          </p:cNvPr>
          <p:cNvSpPr/>
          <p:nvPr/>
        </p:nvSpPr>
        <p:spPr>
          <a:xfrm>
            <a:off x="896817" y="3700406"/>
            <a:ext cx="7438334"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Có</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nhiều</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đoạn</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quanh</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co, </a:t>
            </a:r>
          </a:p>
          <a:p>
            <a:pPr algn="ct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gấp</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khúc</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Rectangle 4">
            <a:extLst>
              <a:ext uri="{FF2B5EF4-FFF2-40B4-BE49-F238E27FC236}">
                <a16:creationId xmlns:a16="http://schemas.microsoft.com/office/drawing/2014/main" id="{11975EFE-7249-6224-D91E-417378616A81}"/>
              </a:ext>
            </a:extLst>
          </p:cNvPr>
          <p:cNvSpPr/>
          <p:nvPr/>
        </p:nvSpPr>
        <p:spPr>
          <a:xfrm>
            <a:off x="9525000" y="3700406"/>
            <a:ext cx="7682614"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Trơ</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trọi</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ở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trên</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cao</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không</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có</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chỗ</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dựa</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chắc</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chắn</a:t>
            </a: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Rectangle 9">
            <a:extLst>
              <a:ext uri="{FF2B5EF4-FFF2-40B4-BE49-F238E27FC236}">
                <a16:creationId xmlns:a16="http://schemas.microsoft.com/office/drawing/2014/main" id="{5C8329F3-DDE2-7085-031B-FB0B0F91E03B}"/>
              </a:ext>
            </a:extLst>
          </p:cNvPr>
          <p:cNvSpPr/>
          <p:nvPr/>
        </p:nvSpPr>
        <p:spPr>
          <a:xfrm>
            <a:off x="2209801" y="2075030"/>
            <a:ext cx="5105400"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khuất</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khúc</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E2094304-45D8-5905-35EA-74886A1834A0}"/>
              </a:ext>
            </a:extLst>
          </p:cNvPr>
          <p:cNvSpPr/>
          <p:nvPr/>
        </p:nvSpPr>
        <p:spPr>
          <a:xfrm>
            <a:off x="10972800" y="2121058"/>
            <a:ext cx="5105400"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chon von</a:t>
            </a:r>
          </a:p>
        </p:txBody>
      </p:sp>
      <p:pic>
        <p:nvPicPr>
          <p:cNvPr id="2050" name="Picture 2" descr="Quanh co con dốc Chín Khoanh">
            <a:extLst>
              <a:ext uri="{FF2B5EF4-FFF2-40B4-BE49-F238E27FC236}">
                <a16:creationId xmlns:a16="http://schemas.microsoft.com/office/drawing/2014/main" id="{3D126661-8F41-4F49-9CCB-55471F431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86" y="5143500"/>
            <a:ext cx="7682614" cy="43612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on von | Ảnh đẹp và lạ; Dinh Duc St | anhducday | Flickr">
            <a:extLst>
              <a:ext uri="{FF2B5EF4-FFF2-40B4-BE49-F238E27FC236}">
                <a16:creationId xmlns:a16="http://schemas.microsoft.com/office/drawing/2014/main" id="{1ADE6C69-41E4-1D95-D398-14CC698EF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850" y="4889427"/>
            <a:ext cx="6506350" cy="460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randombar(horizontal)">
                                      <p:cBhvr>
                                        <p:cTn id="3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1304493"/>
            <a:ext cx="16764000" cy="2308324"/>
          </a:xfrm>
          <a:prstGeom prst="rect">
            <a:avLst/>
          </a:prstGeom>
          <a:noFill/>
        </p:spPr>
        <p:txBody>
          <a:bodyPr wrap="square">
            <a:spAutoFit/>
          </a:bodyPr>
          <a:lstStyle/>
          <a:p>
            <a:pPr algn="just"/>
            <a:r>
              <a:rPr lang="en-US" sz="4800" b="0" i="0" dirty="0">
                <a:solidFill>
                  <a:srgbClr val="000000"/>
                </a:solidFill>
                <a:effectLst/>
                <a:latin typeface="Open Sans" panose="020B0606030504020204" pitchFamily="34" charset="0"/>
              </a:rPr>
              <a:t>     </a:t>
            </a:r>
            <a:r>
              <a:rPr lang="vi-VN" sz="4800" b="0" i="1" dirty="0">
                <a:solidFill>
                  <a:srgbClr val="000000"/>
                </a:solidFill>
                <a:effectLst/>
                <a:latin typeface="Open Sans" panose="020B0606030504020204" pitchFamily="34" charset="0"/>
              </a:rPr>
              <a:t>Vịnh Hạ Long là thắng cảnh có một không hai của đất nước ta. Trên một diện tích hẹp, mọc lên hàng nghìn đảo nhấp nhô khuất khúc như rồng chầu, phượng múa.</a:t>
            </a:r>
          </a:p>
        </p:txBody>
      </p:sp>
      <p:grpSp>
        <p:nvGrpSpPr>
          <p:cNvPr id="4" name="Group 3">
            <a:extLst>
              <a:ext uri="{FF2B5EF4-FFF2-40B4-BE49-F238E27FC236}">
                <a16:creationId xmlns:a16="http://schemas.microsoft.com/office/drawing/2014/main" id="{71AE6B6D-237B-384E-3B28-E3D580437EEA}"/>
              </a:ext>
            </a:extLst>
          </p:cNvPr>
          <p:cNvGrpSpPr/>
          <p:nvPr/>
        </p:nvGrpSpPr>
        <p:grpSpPr>
          <a:xfrm>
            <a:off x="-10886" y="3843650"/>
            <a:ext cx="1810979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0" cy="1446550"/>
            </a:xfrm>
            <a:prstGeom prst="rect">
              <a:avLst/>
            </a:prstGeom>
            <a:noFill/>
          </p:spPr>
          <p:txBody>
            <a:bodyPr wrap="square">
              <a:spAutoFit/>
            </a:bodyPr>
            <a:lstStyle/>
            <a:p>
              <a:pPr algn="just"/>
              <a:r>
                <a:rPr lang="vi-VN" sz="4400" i="0" dirty="0">
                  <a:solidFill>
                    <a:srgbClr val="000000"/>
                  </a:solidFill>
                  <a:effectLst/>
                  <a:latin typeface="Open Sans" panose="020B0606030504020204" pitchFamily="34" charset="0"/>
                </a:rPr>
                <a:t>Tìm câu văn miêu tả bao quát về đảo ở vịnh Hạ Long. </a:t>
              </a:r>
              <a:endParaRPr lang="en-US" sz="4400" i="0" dirty="0">
                <a:solidFill>
                  <a:srgbClr val="000000"/>
                </a:solidFill>
                <a:effectLst/>
                <a:latin typeface="Open Sans" panose="020B0606030504020204" pitchFamily="34" charset="0"/>
              </a:endParaRPr>
            </a:p>
            <a:p>
              <a:pPr algn="just"/>
              <a:r>
                <a:rPr lang="vi-VN" sz="4400" i="0" dirty="0">
                  <a:solidFill>
                    <a:srgbClr val="000000"/>
                  </a:solidFill>
                  <a:effectLst/>
                  <a:latin typeface="Open Sans" panose="020B0606030504020204" pitchFamily="34" charset="0"/>
                </a:rPr>
                <a:t>Câu văn đó giúp em hình dung được những gì về vịnh Hạ Long?</a:t>
              </a:r>
              <a:endParaRPr lang="vi-VN" sz="4400" i="1" dirty="0">
                <a:solidFill>
                  <a:srgbClr val="000000"/>
                </a:solidFill>
                <a:effectLst/>
                <a:latin typeface="Open Sans" panose="020B0606030504020204" pitchFamily="34" charset="0"/>
              </a:endParaRPr>
            </a:p>
          </p:txBody>
        </p:sp>
      </p:grpSp>
      <p:cxnSp>
        <p:nvCxnSpPr>
          <p:cNvPr id="13" name="Straight Connector 12">
            <a:extLst>
              <a:ext uri="{FF2B5EF4-FFF2-40B4-BE49-F238E27FC236}">
                <a16:creationId xmlns:a16="http://schemas.microsoft.com/office/drawing/2014/main" id="{EF5F4EE1-79FA-814C-EB3C-A13AEF99DFD7}"/>
              </a:ext>
            </a:extLst>
          </p:cNvPr>
          <p:cNvCxnSpPr>
            <a:cxnSpLocks/>
          </p:cNvCxnSpPr>
          <p:nvPr/>
        </p:nvCxnSpPr>
        <p:spPr>
          <a:xfrm>
            <a:off x="3505200" y="2771089"/>
            <a:ext cx="1388332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F2F08E-1D10-394C-83F0-30C533E77263}"/>
              </a:ext>
            </a:extLst>
          </p:cNvPr>
          <p:cNvCxnSpPr>
            <a:cxnSpLocks/>
          </p:cNvCxnSpPr>
          <p:nvPr/>
        </p:nvCxnSpPr>
        <p:spPr>
          <a:xfrm>
            <a:off x="762000" y="3543300"/>
            <a:ext cx="1388332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F35A9B-0B34-6768-9DEE-7BFD700FFD1B}"/>
              </a:ext>
            </a:extLst>
          </p:cNvPr>
          <p:cNvSpPr txBox="1"/>
          <p:nvPr/>
        </p:nvSpPr>
        <p:spPr>
          <a:xfrm>
            <a:off x="915927" y="5697006"/>
            <a:ext cx="9187542" cy="3477875"/>
          </a:xfrm>
          <a:prstGeom prst="rect">
            <a:avLst/>
          </a:prstGeom>
          <a:noFill/>
        </p:spPr>
        <p:txBody>
          <a:bodyPr wrap="square">
            <a:spAutoFit/>
          </a:bodyPr>
          <a:lstStyle/>
          <a:p>
            <a:pPr algn="just"/>
            <a:r>
              <a:rPr lang="vi-VN" sz="4400" b="0" i="0" dirty="0">
                <a:solidFill>
                  <a:srgbClr val="000000"/>
                </a:solidFill>
                <a:effectLst/>
                <a:latin typeface="Open Sans" panose="020B0606030504020204" pitchFamily="34" charset="0"/>
              </a:rPr>
              <a:t>Câu văn này giúp </a:t>
            </a:r>
            <a:r>
              <a:rPr lang="en-US" sz="4400" b="0" i="0" dirty="0" err="1">
                <a:solidFill>
                  <a:srgbClr val="000000"/>
                </a:solidFill>
                <a:effectLst/>
                <a:latin typeface="Open Sans" panose="020B0606030504020204" pitchFamily="34" charset="0"/>
              </a:rPr>
              <a:t>người</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đọc</a:t>
            </a:r>
            <a:r>
              <a:rPr lang="vi-VN" sz="4400" b="0" i="0" dirty="0">
                <a:solidFill>
                  <a:srgbClr val="000000"/>
                </a:solidFill>
                <a:effectLst/>
                <a:latin typeface="Open Sans" panose="020B0606030504020204" pitchFamily="34" charset="0"/>
              </a:rPr>
              <a:t> hình dung </a:t>
            </a:r>
            <a:r>
              <a:rPr lang="en-US" sz="4400" dirty="0" err="1">
                <a:solidFill>
                  <a:srgbClr val="000000"/>
                </a:solidFill>
                <a:latin typeface="Open Sans" panose="020B0606030504020204" pitchFamily="34" charset="0"/>
              </a:rPr>
              <a:t>được</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toàn</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cảnh</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vịnh</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Hạ</a:t>
            </a:r>
            <a:r>
              <a:rPr lang="en-US" sz="4400" dirty="0">
                <a:solidFill>
                  <a:srgbClr val="000000"/>
                </a:solidFill>
                <a:latin typeface="Open Sans" panose="020B0606030504020204" pitchFamily="34" charset="0"/>
              </a:rPr>
              <a:t> Long: </a:t>
            </a:r>
            <a:r>
              <a:rPr lang="en-US" sz="4400" i="1" dirty="0" err="1">
                <a:solidFill>
                  <a:srgbClr val="000000"/>
                </a:solidFill>
                <a:latin typeface="Open Sans" panose="020B0606030504020204" pitchFamily="34" charset="0"/>
              </a:rPr>
              <a:t>vịnh</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rất</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rộng</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với</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hàng</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nghìn</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đảo</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những</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hòn</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đảo</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được</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tạo</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hóa</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xếp</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đặt</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rất</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đẹp</a:t>
            </a:r>
            <a:r>
              <a:rPr lang="en-US" sz="4400" i="1" dirty="0">
                <a:solidFill>
                  <a:srgbClr val="000000"/>
                </a:solidFill>
                <a:latin typeface="Open Sans" panose="020B0606030504020204" pitchFamily="34" charset="0"/>
              </a:rPr>
              <a:t> </a:t>
            </a:r>
            <a:r>
              <a:rPr lang="en-US" sz="4400" i="1" dirty="0" err="1">
                <a:solidFill>
                  <a:srgbClr val="000000"/>
                </a:solidFill>
                <a:latin typeface="Open Sans" panose="020B0606030504020204" pitchFamily="34" charset="0"/>
              </a:rPr>
              <a:t>mắt</a:t>
            </a:r>
            <a:r>
              <a:rPr lang="en-US" sz="4400" i="1" dirty="0">
                <a:solidFill>
                  <a:srgbClr val="000000"/>
                </a:solidFill>
                <a:latin typeface="Open Sans" panose="020B0606030504020204" pitchFamily="34" charset="0"/>
              </a:rPr>
              <a:t>.</a:t>
            </a:r>
            <a:endParaRPr lang="en-US" sz="4400" b="1" i="1" dirty="0"/>
          </a:p>
        </p:txBody>
      </p:sp>
      <p:pic>
        <p:nvPicPr>
          <p:cNvPr id="2" name="Picture 1">
            <a:extLst>
              <a:ext uri="{FF2B5EF4-FFF2-40B4-BE49-F238E27FC236}">
                <a16:creationId xmlns:a16="http://schemas.microsoft.com/office/drawing/2014/main" id="{7E3881C1-9626-432A-0466-4C25CBADA06B}"/>
              </a:ext>
            </a:extLst>
          </p:cNvPr>
          <p:cNvPicPr>
            <a:picLocks noChangeAspect="1"/>
          </p:cNvPicPr>
          <p:nvPr/>
        </p:nvPicPr>
        <p:blipFill>
          <a:blip r:embed="rId2"/>
          <a:stretch>
            <a:fillRect/>
          </a:stretch>
        </p:blipFill>
        <p:spPr>
          <a:xfrm>
            <a:off x="1447800" y="122895"/>
            <a:ext cx="5718544" cy="1286367"/>
          </a:xfrm>
          <a:prstGeom prst="rect">
            <a:avLst/>
          </a:prstGeom>
        </p:spPr>
      </p:pic>
      <p:pic>
        <p:nvPicPr>
          <p:cNvPr id="3074" name="Picture 2" descr="Di sản Vịnh Hạ Long lọt Top 10 kỳ quan hút khách nhất thế giới - Báo Bà Rịa  Vũng Tàu Online">
            <a:extLst>
              <a:ext uri="{FF2B5EF4-FFF2-40B4-BE49-F238E27FC236}">
                <a16:creationId xmlns:a16="http://schemas.microsoft.com/office/drawing/2014/main" id="{C2B75B61-355A-015E-DF0A-58378F57D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2015" y="5490297"/>
            <a:ext cx="6455423" cy="4301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additive="base">
                                        <p:cTn id="35" dur="500" fill="hold"/>
                                        <p:tgtEl>
                                          <p:spTgt spid="3074"/>
                                        </p:tgtEl>
                                        <p:attrNameLst>
                                          <p:attrName>ppt_x</p:attrName>
                                        </p:attrNameLst>
                                      </p:cBhvr>
                                      <p:tavLst>
                                        <p:tav tm="0">
                                          <p:val>
                                            <p:strVal val="#ppt_x"/>
                                          </p:val>
                                        </p:tav>
                                        <p:tav tm="100000">
                                          <p:val>
                                            <p:strVal val="#ppt_x"/>
                                          </p:val>
                                        </p:tav>
                                      </p:tavLst>
                                    </p:anim>
                                    <p:anim calcmode="lin" valueType="num">
                                      <p:cBhvr additive="base">
                                        <p:cTn id="3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CAAF07B-7366-9456-DCF4-416D04EF2850}"/>
              </a:ext>
            </a:extLst>
          </p:cNvPr>
          <p:cNvGrpSpPr/>
          <p:nvPr/>
        </p:nvGrpSpPr>
        <p:grpSpPr>
          <a:xfrm>
            <a:off x="1141772" y="1559009"/>
            <a:ext cx="16968017" cy="2043752"/>
            <a:chOff x="1141772" y="1304493"/>
            <a:chExt cx="16968017" cy="2043752"/>
          </a:xfrm>
        </p:grpSpPr>
        <p:sp>
          <p:nvSpPr>
            <p:cNvPr id="2" name="Rectangle 1">
              <a:extLst>
                <a:ext uri="{FF2B5EF4-FFF2-40B4-BE49-F238E27FC236}">
                  <a16:creationId xmlns:a16="http://schemas.microsoft.com/office/drawing/2014/main" id="{232055A2-DECB-D0E5-01C5-A29AEFE22057}"/>
                </a:ext>
              </a:extLst>
            </p:cNvPr>
            <p:cNvSpPr/>
            <p:nvPr/>
          </p:nvSpPr>
          <p:spPr>
            <a:xfrm>
              <a:off x="1141772" y="1304493"/>
              <a:ext cx="13996219" cy="2043752"/>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F1B28F-8B23-FD3C-7672-474701E626A7}"/>
                </a:ext>
              </a:extLst>
            </p:cNvPr>
            <p:cNvSpPr/>
            <p:nvPr/>
          </p:nvSpPr>
          <p:spPr>
            <a:xfrm>
              <a:off x="14890184" y="1558972"/>
              <a:ext cx="3219605" cy="142769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1</a:t>
              </a:r>
            </a:p>
          </p:txBody>
        </p:sp>
        <p:sp>
          <p:nvSpPr>
            <p:cNvPr id="5" name="TextBox 4">
              <a:extLst>
                <a:ext uri="{FF2B5EF4-FFF2-40B4-BE49-F238E27FC236}">
                  <a16:creationId xmlns:a16="http://schemas.microsoft.com/office/drawing/2014/main" id="{FD774DE5-F2A9-8691-51E6-AAF9286EFDF0}"/>
                </a:ext>
              </a:extLst>
            </p:cNvPr>
            <p:cNvSpPr txBox="1"/>
            <p:nvPr/>
          </p:nvSpPr>
          <p:spPr>
            <a:xfrm>
              <a:off x="1400372" y="1558971"/>
              <a:ext cx="13158020" cy="1631216"/>
            </a:xfrm>
            <a:prstGeom prst="rect">
              <a:avLst/>
            </a:prstGeom>
            <a:noFill/>
          </p:spPr>
          <p:txBody>
            <a:bodyPr wrap="square">
              <a:spAutoFit/>
            </a:bodyPr>
            <a:lstStyle/>
            <a:p>
              <a:pPr algn="just"/>
              <a:r>
                <a:rPr lang="en-US" sz="5000" b="0" i="0" dirty="0" err="1">
                  <a:solidFill>
                    <a:srgbClr val="000000"/>
                  </a:solidFill>
                  <a:effectLst/>
                  <a:latin typeface="Open Sans" panose="020B0606030504020204" pitchFamily="34" charset="0"/>
                </a:rPr>
                <a:t>Giới</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thiệu</a:t>
              </a:r>
              <a:r>
                <a:rPr lang="en-US" sz="5000" b="0" i="0" dirty="0">
                  <a:solidFill>
                    <a:srgbClr val="000000"/>
                  </a:solidFill>
                  <a:effectLst/>
                  <a:latin typeface="Open Sans" panose="020B0606030504020204" pitchFamily="34" charset="0"/>
                </a:rPr>
                <a:t> bao </a:t>
              </a:r>
              <a:r>
                <a:rPr lang="en-US" sz="5000" b="0" i="0" dirty="0" err="1">
                  <a:solidFill>
                    <a:srgbClr val="000000"/>
                  </a:solidFill>
                  <a:effectLst/>
                  <a:latin typeface="Open Sans" panose="020B0606030504020204" pitchFamily="34" charset="0"/>
                </a:rPr>
                <a:t>quát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về</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vịnh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Hạ</a:t>
              </a:r>
              <a:r>
                <a:rPr lang="en-US" sz="5000" b="0" i="0" dirty="0">
                  <a:solidFill>
                    <a:srgbClr val="000000"/>
                  </a:solidFill>
                  <a:effectLst/>
                  <a:latin typeface="Open Sans" panose="020B0606030504020204" pitchFamily="34" charset="0"/>
                </a:rPr>
                <a:t> Long </a:t>
              </a:r>
              <a:r>
                <a:rPr lang="en-US" sz="5000" b="0" i="0" dirty="0" err="1">
                  <a:solidFill>
                    <a:srgbClr val="000000"/>
                  </a:solidFill>
                  <a:effectLst/>
                  <a:latin typeface="Open Sans" panose="020B0606030504020204" pitchFamily="34" charset="0"/>
                </a:rPr>
                <a:t>với</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rất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nhiều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hòn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được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xếp</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đặt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độc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đáo</a:t>
              </a:r>
              <a:endParaRPr lang="vi-VN" sz="5000" b="0" i="0" dirty="0">
                <a:solidFill>
                  <a:srgbClr val="000000"/>
                </a:solidFill>
                <a:effectLst/>
                <a:latin typeface="Open Sans" panose="020B0606030504020204" pitchFamily="34" charset="0"/>
              </a:endParaRPr>
            </a:p>
          </p:txBody>
        </p:sp>
      </p:grpSp>
      <p:pic>
        <p:nvPicPr>
          <p:cNvPr id="6" name="Picture 5">
            <a:extLst>
              <a:ext uri="{FF2B5EF4-FFF2-40B4-BE49-F238E27FC236}">
                <a16:creationId xmlns:a16="http://schemas.microsoft.com/office/drawing/2014/main" id="{680D31C6-0ECC-88FA-AD7A-04B6743CB548}"/>
              </a:ext>
            </a:extLst>
          </p:cNvPr>
          <p:cNvPicPr>
            <a:picLocks noChangeAspect="1"/>
          </p:cNvPicPr>
          <p:nvPr/>
        </p:nvPicPr>
        <p:blipFill>
          <a:blip r:embed="rId3"/>
          <a:stretch>
            <a:fillRect/>
          </a:stretch>
        </p:blipFill>
        <p:spPr>
          <a:xfrm>
            <a:off x="4495800" y="146669"/>
            <a:ext cx="9705673" cy="1353429"/>
          </a:xfrm>
          <a:prstGeom prst="rect">
            <a:avLst/>
          </a:prstGeom>
        </p:spPr>
      </p:pic>
    </p:spTree>
    <p:extLst>
      <p:ext uri="{BB962C8B-B14F-4D97-AF65-F5344CB8AC3E}">
        <p14:creationId xmlns:p14="http://schemas.microsoft.com/office/powerpoint/2010/main" val="4117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1304493"/>
            <a:ext cx="16764000" cy="3477875"/>
          </a:xfrm>
          <a:prstGeom prst="rect">
            <a:avLst/>
          </a:prstGeom>
          <a:noFill/>
        </p:spPr>
        <p:txBody>
          <a:bodyPr wrap="square">
            <a:spAutoFit/>
          </a:bodyPr>
          <a:lstStyle/>
          <a:p>
            <a:pPr algn="just"/>
            <a:r>
              <a:rPr lang="en-US" sz="4400" b="0" i="0" dirty="0">
                <a:solidFill>
                  <a:srgbClr val="000000"/>
                </a:solidFill>
                <a:effectLst/>
                <a:latin typeface="Open Sans" panose="020B0606030504020204" pitchFamily="34" charset="0"/>
              </a:rPr>
              <a:t>     </a:t>
            </a:r>
            <a:r>
              <a:rPr lang="vi-VN" sz="4400" b="0" i="0" dirty="0">
                <a:solidFill>
                  <a:srgbClr val="000000"/>
                </a:solidFill>
                <a:effectLst/>
                <a:latin typeface="Open Sans" panose="020B0606030504020204" pitchFamily="34"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grpSp>
        <p:nvGrpSpPr>
          <p:cNvPr id="4" name="Group 3">
            <a:extLst>
              <a:ext uri="{FF2B5EF4-FFF2-40B4-BE49-F238E27FC236}">
                <a16:creationId xmlns:a16="http://schemas.microsoft.com/office/drawing/2014/main" id="{8A36BDEC-88ED-38FD-B2A8-7EA08E9256E1}"/>
              </a:ext>
            </a:extLst>
          </p:cNvPr>
          <p:cNvGrpSpPr/>
          <p:nvPr/>
        </p:nvGrpSpPr>
        <p:grpSpPr>
          <a:xfrm>
            <a:off x="-10886" y="5368404"/>
            <a:ext cx="18109790" cy="2057400"/>
            <a:chOff x="-10886" y="5368404"/>
            <a:chExt cx="18109790" cy="2057400"/>
          </a:xfrm>
        </p:grpSpPr>
        <p:sp>
          <p:nvSpPr>
            <p:cNvPr id="8" name="Rectangle 7">
              <a:extLst>
                <a:ext uri="{FF2B5EF4-FFF2-40B4-BE49-F238E27FC236}">
                  <a16:creationId xmlns:a16="http://schemas.microsoft.com/office/drawing/2014/main" id="{25005CFB-FB14-C0E0-6BDC-6892FF2858B3}"/>
                </a:ext>
              </a:extLst>
            </p:cNvPr>
            <p:cNvSpPr/>
            <p:nvPr/>
          </p:nvSpPr>
          <p:spPr>
            <a:xfrm>
              <a:off x="-10886" y="5368404"/>
              <a:ext cx="17501419" cy="2057400"/>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0C1C36-1172-6630-8C30-D7A178A8F6EB}"/>
                </a:ext>
              </a:extLst>
            </p:cNvPr>
            <p:cNvSpPr/>
            <p:nvPr/>
          </p:nvSpPr>
          <p:spPr>
            <a:xfrm>
              <a:off x="17388523" y="5909951"/>
              <a:ext cx="710381" cy="1006895"/>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2</a:t>
              </a:r>
            </a:p>
          </p:txBody>
        </p:sp>
        <p:sp>
          <p:nvSpPr>
            <p:cNvPr id="11" name="TextBox 10">
              <a:extLst>
                <a:ext uri="{FF2B5EF4-FFF2-40B4-BE49-F238E27FC236}">
                  <a16:creationId xmlns:a16="http://schemas.microsoft.com/office/drawing/2014/main" id="{76E2921C-8097-8CCB-7339-5093A33A3BB5}"/>
                </a:ext>
              </a:extLst>
            </p:cNvPr>
            <p:cNvSpPr txBox="1"/>
            <p:nvPr/>
          </p:nvSpPr>
          <p:spPr>
            <a:xfrm>
              <a:off x="476952" y="5658360"/>
              <a:ext cx="16578152" cy="1446550"/>
            </a:xfrm>
            <a:prstGeom prst="rect">
              <a:avLst/>
            </a:prstGeom>
            <a:noFill/>
          </p:spPr>
          <p:txBody>
            <a:bodyPr wrap="square">
              <a:spAutoFit/>
            </a:bodyPr>
            <a:lstStyle/>
            <a:p>
              <a:pPr algn="just"/>
              <a:r>
                <a:rPr lang="vi-VN" sz="4400" b="0" i="0" dirty="0">
                  <a:solidFill>
                    <a:srgbClr val="000000"/>
                  </a:solidFill>
                  <a:effectLst/>
                  <a:latin typeface="Open Sans" panose="020B0606030504020204" pitchFamily="34" charset="0"/>
                </a:rPr>
                <a:t>Những hòn đảo ở Hạ Long được tạo hoá xếp đặt thú vị như thế nào? Bằng cách nào, tác giả giúp ta cảm nhận được điều đó?</a:t>
              </a:r>
            </a:p>
          </p:txBody>
        </p:sp>
      </p:grpSp>
      <p:pic>
        <p:nvPicPr>
          <p:cNvPr id="2" name="Picture 1">
            <a:extLst>
              <a:ext uri="{FF2B5EF4-FFF2-40B4-BE49-F238E27FC236}">
                <a16:creationId xmlns:a16="http://schemas.microsoft.com/office/drawing/2014/main" id="{11A4E9F5-BC8B-8317-394F-679137DA0857}"/>
              </a:ext>
            </a:extLst>
          </p:cNvPr>
          <p:cNvPicPr>
            <a:picLocks noChangeAspect="1"/>
          </p:cNvPicPr>
          <p:nvPr/>
        </p:nvPicPr>
        <p:blipFill>
          <a:blip r:embed="rId2"/>
          <a:stretch>
            <a:fillRect/>
          </a:stretch>
        </p:blipFill>
        <p:spPr>
          <a:xfrm>
            <a:off x="2057400" y="320752"/>
            <a:ext cx="5773412" cy="1286367"/>
          </a:xfrm>
          <a:prstGeom prst="rect">
            <a:avLst/>
          </a:prstGeom>
        </p:spPr>
      </p:pic>
      <p:pic>
        <p:nvPicPr>
          <p:cNvPr id="10" name="Picture 9">
            <a:extLst>
              <a:ext uri="{FF2B5EF4-FFF2-40B4-BE49-F238E27FC236}">
                <a16:creationId xmlns:a16="http://schemas.microsoft.com/office/drawing/2014/main" id="{A659B3EB-39B6-D85F-071F-459ACDED159A}"/>
              </a:ext>
            </a:extLst>
          </p:cNvPr>
          <p:cNvPicPr>
            <a:picLocks noChangeAspect="1"/>
          </p:cNvPicPr>
          <p:nvPr/>
        </p:nvPicPr>
        <p:blipFill>
          <a:blip r:embed="rId3"/>
          <a:stretch>
            <a:fillRect/>
          </a:stretch>
        </p:blipFill>
        <p:spPr>
          <a:xfrm>
            <a:off x="4908937" y="7675252"/>
            <a:ext cx="6998815" cy="2219136"/>
          </a:xfrm>
          <a:prstGeom prst="rect">
            <a:avLst/>
          </a:prstGeom>
        </p:spPr>
      </p:pic>
    </p:spTree>
    <p:extLst>
      <p:ext uri="{BB962C8B-B14F-4D97-AF65-F5344CB8AC3E}">
        <p14:creationId xmlns:p14="http://schemas.microsoft.com/office/powerpoint/2010/main" val="124487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5005CFB-FB14-C0E0-6BDC-6892FF2858B3}"/>
              </a:ext>
            </a:extLst>
          </p:cNvPr>
          <p:cNvSpPr/>
          <p:nvPr/>
        </p:nvSpPr>
        <p:spPr>
          <a:xfrm>
            <a:off x="0" y="408983"/>
            <a:ext cx="17501419" cy="1490286"/>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0C1C36-1172-6630-8C30-D7A178A8F6EB}"/>
              </a:ext>
            </a:extLst>
          </p:cNvPr>
          <p:cNvSpPr/>
          <p:nvPr/>
        </p:nvSpPr>
        <p:spPr>
          <a:xfrm>
            <a:off x="17295819" y="698939"/>
            <a:ext cx="710381" cy="1006895"/>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2</a:t>
            </a:r>
          </a:p>
        </p:txBody>
      </p:sp>
      <p:sp>
        <p:nvSpPr>
          <p:cNvPr id="11" name="TextBox 10">
            <a:extLst>
              <a:ext uri="{FF2B5EF4-FFF2-40B4-BE49-F238E27FC236}">
                <a16:creationId xmlns:a16="http://schemas.microsoft.com/office/drawing/2014/main" id="{76E2921C-8097-8CCB-7339-5093A33A3BB5}"/>
              </a:ext>
            </a:extLst>
          </p:cNvPr>
          <p:cNvSpPr txBox="1"/>
          <p:nvPr/>
        </p:nvSpPr>
        <p:spPr>
          <a:xfrm>
            <a:off x="281800" y="571500"/>
            <a:ext cx="16578152" cy="1200329"/>
          </a:xfrm>
          <a:prstGeom prst="rect">
            <a:avLst/>
          </a:prstGeom>
          <a:noFill/>
        </p:spPr>
        <p:txBody>
          <a:bodyPr wrap="square">
            <a:spAutoFit/>
          </a:bodyPr>
          <a:lstStyle/>
          <a:p>
            <a:pPr algn="just"/>
            <a:r>
              <a:rPr lang="vi-VN" sz="3600" b="1" i="0" dirty="0">
                <a:solidFill>
                  <a:srgbClr val="000000"/>
                </a:solidFill>
                <a:effectLst/>
                <a:latin typeface="Open Sans" panose="020B0606030504020204" pitchFamily="34" charset="0"/>
              </a:rPr>
              <a:t>Những hòn đảo ở Hạ Long được tạo hoá xếp đặt thú vị như thế nào? Bằng cách nào, tác giả giúp ta cảm nhận được điều đó?</a:t>
            </a:r>
          </a:p>
        </p:txBody>
      </p:sp>
      <p:graphicFrame>
        <p:nvGraphicFramePr>
          <p:cNvPr id="2" name="Table 1">
            <a:extLst>
              <a:ext uri="{FF2B5EF4-FFF2-40B4-BE49-F238E27FC236}">
                <a16:creationId xmlns:a16="http://schemas.microsoft.com/office/drawing/2014/main" id="{59B81F03-FC5B-620B-BC17-8F7FEDB28AB6}"/>
              </a:ext>
            </a:extLst>
          </p:cNvPr>
          <p:cNvGraphicFramePr>
            <a:graphicFrameLocks noGrp="1"/>
          </p:cNvGraphicFramePr>
          <p:nvPr>
            <p:extLst>
              <p:ext uri="{D42A27DB-BD31-4B8C-83A1-F6EECF244321}">
                <p14:modId xmlns:p14="http://schemas.microsoft.com/office/powerpoint/2010/main" val="2825802489"/>
              </p:ext>
            </p:extLst>
          </p:nvPr>
        </p:nvGraphicFramePr>
        <p:xfrm>
          <a:off x="1370952" y="2019300"/>
          <a:ext cx="15489000" cy="6686531"/>
        </p:xfrm>
        <a:graphic>
          <a:graphicData uri="http://schemas.openxmlformats.org/drawingml/2006/table">
            <a:tbl>
              <a:tblPr firstRow="1" bandRow="1">
                <a:tableStyleId>{5C22544A-7EE6-4342-B048-85BDC9FD1C3A}</a:tableStyleId>
              </a:tblPr>
              <a:tblGrid>
                <a:gridCol w="7744500">
                  <a:extLst>
                    <a:ext uri="{9D8B030D-6E8A-4147-A177-3AD203B41FA5}">
                      <a16:colId xmlns:a16="http://schemas.microsoft.com/office/drawing/2014/main" val="869150179"/>
                    </a:ext>
                  </a:extLst>
                </a:gridCol>
                <a:gridCol w="7744500">
                  <a:extLst>
                    <a:ext uri="{9D8B030D-6E8A-4147-A177-3AD203B41FA5}">
                      <a16:colId xmlns:a16="http://schemas.microsoft.com/office/drawing/2014/main" val="317837150"/>
                    </a:ext>
                  </a:extLst>
                </a:gridCol>
              </a:tblGrid>
              <a:tr h="1771235">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một</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diện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tích</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hẹp</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mọc</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lên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hàng</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nghìn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nhấp</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nhô</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khuất</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khúc</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như</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rồng</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chầu</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phượng</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múa</a:t>
                      </a:r>
                      <a:endParaRPr lang="en-US" sz="3200" b="1"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văn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sử</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dụng</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biện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pháp</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so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sánh</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7002854"/>
                  </a:ext>
                </a:extLst>
              </a:tr>
              <a:tr h="1404000">
                <a:tc>
                  <a:txBody>
                    <a:bodyPr/>
                    <a:lstStyle/>
                    <a:p>
                      <a:pPr marL="174625" indent="0" algn="just">
                        <a:lnSpc>
                          <a:spcPct val="120000"/>
                        </a:lnSpc>
                        <a:spcAft>
                          <a:spcPts val="200"/>
                        </a:spcAft>
                        <a:tabLst>
                          <a:tab pos="7445375" algn="l"/>
                        </a:tabLst>
                      </a:pP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chỗ</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sừng</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sững</a:t>
                      </a:r>
                      <a:r>
                        <a:rPr lang="en-US" sz="3200"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chạy</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dài</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như</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bức</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trường</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thành</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vững</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chãi</a:t>
                      </a:r>
                      <a:r>
                        <a:rPr lang="en-US" sz="3200"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ngăn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khơi</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lộng</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nối</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mặt</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biển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chân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trời</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văn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sử</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dụng</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biện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pháp</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so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sánh</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6580754"/>
                  </a:ext>
                </a:extLst>
              </a:tr>
              <a:tr h="1404000">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chỗ</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dàn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thưa</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thớt</a:t>
                      </a:r>
                      <a:r>
                        <a:rPr lang="en-US" sz="3200"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này</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kia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biệt</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lập</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xa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trông</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như</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quân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cờ</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bày</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chon von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mặt</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biển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1"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văn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sử</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dụng</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biện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pháp</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nhân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hoá</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và</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so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sánh</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325590"/>
                  </a:ext>
                </a:extLst>
              </a:tr>
              <a:tr h="1404000">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chỗ</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quần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tụ</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lại</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xúm</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xít</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như</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vạn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chài</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lúc</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neo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thuyền</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phơi</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lưới</a:t>
                      </a:r>
                      <a:r>
                        <a:rPr lang="en-US" sz="3200" b="1"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1"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0" algn="just">
                        <a:lnSpc>
                          <a:spcPct val="120000"/>
                        </a:lnSpc>
                        <a:spcAft>
                          <a:spcPts val="200"/>
                        </a:spcAft>
                      </a:pP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văn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sử</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dụng</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biện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pháp</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nhân</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hoá</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và</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so </a:t>
                      </a:r>
                      <a:r>
                        <a:rPr lang="en-US" sz="3200"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sánh</a:t>
                      </a:r>
                      <a:r>
                        <a:rPr lang="en-US" sz="32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200" b="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189731"/>
                  </a:ext>
                </a:extLst>
              </a:tr>
            </a:tbl>
          </a:graphicData>
        </a:graphic>
      </p:graphicFrame>
      <p:sp>
        <p:nvSpPr>
          <p:cNvPr id="10" name="TextBox 9">
            <a:extLst>
              <a:ext uri="{FF2B5EF4-FFF2-40B4-BE49-F238E27FC236}">
                <a16:creationId xmlns:a16="http://schemas.microsoft.com/office/drawing/2014/main" id="{286C608A-ED81-F365-D4D3-4D53CF504541}"/>
              </a:ext>
            </a:extLst>
          </p:cNvPr>
          <p:cNvSpPr txBox="1"/>
          <p:nvPr/>
        </p:nvSpPr>
        <p:spPr>
          <a:xfrm>
            <a:off x="962052" y="8797909"/>
            <a:ext cx="16306800" cy="1374864"/>
          </a:xfrm>
          <a:prstGeom prst="rect">
            <a:avLst/>
          </a:prstGeom>
          <a:solidFill>
            <a:schemeClr val="accent5">
              <a:lumMod val="20000"/>
              <a:lumOff val="80000"/>
            </a:schemeClr>
          </a:solidFill>
          <a:ln w="57150">
            <a:solidFill>
              <a:schemeClr val="tx1"/>
            </a:solidFill>
          </a:ln>
        </p:spPr>
        <p:txBody>
          <a:bodyPr wrap="square">
            <a:spAutoFit/>
          </a:bodyPr>
          <a:lstStyle/>
          <a:p>
            <a:pPr algn="just">
              <a:lnSpc>
                <a:spcPct val="120000"/>
              </a:lnSpc>
              <a:spcAft>
                <a:spcPts val="200"/>
              </a:spcAft>
            </a:pP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ở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tạo</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hoá</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xêp</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đặt</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rất</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thú</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Bằng</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biện</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pháp</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so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sánh</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hoặc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nhân</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hoá</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tác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giả</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đã</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giúp</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đọc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dung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sự</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thú</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đó</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6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6E32B956-EC92-6780-E938-BD595EACAAF5}"/>
              </a:ext>
            </a:extLst>
          </p:cNvPr>
          <p:cNvSpPr/>
          <p:nvPr/>
        </p:nvSpPr>
        <p:spPr>
          <a:xfrm>
            <a:off x="962052" y="1946711"/>
            <a:ext cx="8181948" cy="1825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E53B2C-6ADE-6841-8509-5F6693E30581}"/>
              </a:ext>
            </a:extLst>
          </p:cNvPr>
          <p:cNvSpPr/>
          <p:nvPr/>
        </p:nvSpPr>
        <p:spPr>
          <a:xfrm>
            <a:off x="9144000" y="1996818"/>
            <a:ext cx="7773048"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EA9163-B72A-F7A5-A77D-780005A1CEFE}"/>
              </a:ext>
            </a:extLst>
          </p:cNvPr>
          <p:cNvSpPr/>
          <p:nvPr/>
        </p:nvSpPr>
        <p:spPr>
          <a:xfrm>
            <a:off x="1349025" y="3766038"/>
            <a:ext cx="7773048"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D543FE-506B-F12F-9635-D03BE32B9BD5}"/>
              </a:ext>
            </a:extLst>
          </p:cNvPr>
          <p:cNvSpPr/>
          <p:nvPr/>
        </p:nvSpPr>
        <p:spPr>
          <a:xfrm>
            <a:off x="9122073" y="3743556"/>
            <a:ext cx="7773048"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0AE8F2-9A77-2DF8-3DCB-EE8242292927}"/>
              </a:ext>
            </a:extLst>
          </p:cNvPr>
          <p:cNvSpPr/>
          <p:nvPr/>
        </p:nvSpPr>
        <p:spPr>
          <a:xfrm>
            <a:off x="1313856" y="5459538"/>
            <a:ext cx="7773048"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11EC28-9E2C-CEC9-B42D-DDF130EF2307}"/>
              </a:ext>
            </a:extLst>
          </p:cNvPr>
          <p:cNvSpPr/>
          <p:nvPr/>
        </p:nvSpPr>
        <p:spPr>
          <a:xfrm>
            <a:off x="9086903" y="5437056"/>
            <a:ext cx="7922409"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D81C4F-6BFF-6374-9811-C6DB1AD810F4}"/>
              </a:ext>
            </a:extLst>
          </p:cNvPr>
          <p:cNvSpPr/>
          <p:nvPr/>
        </p:nvSpPr>
        <p:spPr>
          <a:xfrm>
            <a:off x="1278687" y="7114414"/>
            <a:ext cx="7773048"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948B27-DC30-F67D-A242-5E7FD00EAD0A}"/>
              </a:ext>
            </a:extLst>
          </p:cNvPr>
          <p:cNvSpPr/>
          <p:nvPr/>
        </p:nvSpPr>
        <p:spPr>
          <a:xfrm>
            <a:off x="9051734" y="7091932"/>
            <a:ext cx="8059817"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62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0F06964A-614F-BF8E-085C-0D51C773233D}"/>
              </a:ext>
            </a:extLst>
          </p:cNvPr>
          <p:cNvGrpSpPr/>
          <p:nvPr/>
        </p:nvGrpSpPr>
        <p:grpSpPr>
          <a:xfrm>
            <a:off x="-32657" y="6627378"/>
            <a:ext cx="18117866" cy="1956760"/>
            <a:chOff x="-32657" y="6627378"/>
            <a:chExt cx="18117866" cy="1956760"/>
          </a:xfrm>
        </p:grpSpPr>
        <p:sp>
          <p:nvSpPr>
            <p:cNvPr id="4" name="Rectangle 3">
              <a:extLst>
                <a:ext uri="{FF2B5EF4-FFF2-40B4-BE49-F238E27FC236}">
                  <a16:creationId xmlns:a16="http://schemas.microsoft.com/office/drawing/2014/main" id="{DE7E7B46-036C-53C4-CA4F-0E487643D2D0}"/>
                </a:ext>
              </a:extLst>
            </p:cNvPr>
            <p:cNvSpPr/>
            <p:nvPr/>
          </p:nvSpPr>
          <p:spPr>
            <a:xfrm>
              <a:off x="-32657" y="6627378"/>
              <a:ext cx="17501419" cy="1956760"/>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A10517-7930-993D-3D60-0F5E0AC21C02}"/>
                </a:ext>
              </a:extLst>
            </p:cNvPr>
            <p:cNvSpPr/>
            <p:nvPr/>
          </p:nvSpPr>
          <p:spPr>
            <a:xfrm>
              <a:off x="17374828" y="7102310"/>
              <a:ext cx="710381" cy="1006895"/>
            </a:xfrm>
            <a:prstGeom prst="rect">
              <a:avLst/>
            </a:prstGeom>
            <a:solidFill>
              <a:schemeClr val="bg2">
                <a:lumMod val="1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3</a:t>
              </a:r>
            </a:p>
          </p:txBody>
        </p:sp>
        <p:sp>
          <p:nvSpPr>
            <p:cNvPr id="7" name="TextBox 6">
              <a:extLst>
                <a:ext uri="{FF2B5EF4-FFF2-40B4-BE49-F238E27FC236}">
                  <a16:creationId xmlns:a16="http://schemas.microsoft.com/office/drawing/2014/main" id="{AEC81947-272D-2863-43AE-F62462898238}"/>
                </a:ext>
              </a:extLst>
            </p:cNvPr>
            <p:cNvSpPr txBox="1"/>
            <p:nvPr/>
          </p:nvSpPr>
          <p:spPr>
            <a:xfrm>
              <a:off x="783189" y="7002935"/>
              <a:ext cx="15937267" cy="1446550"/>
            </a:xfrm>
            <a:prstGeom prst="rect">
              <a:avLst/>
            </a:prstGeom>
            <a:noFill/>
          </p:spPr>
          <p:txBody>
            <a:bodyPr wrap="square">
              <a:spAutoFit/>
            </a:bodyPr>
            <a:lstStyle/>
            <a:p>
              <a:r>
                <a:rPr lang="en-US" sz="4400" b="0" i="0" dirty="0" err="1">
                  <a:solidFill>
                    <a:srgbClr val="000000"/>
                  </a:solidFill>
                  <a:effectLst/>
                  <a:latin typeface="Open Sans" panose="020B0606030504020204" pitchFamily="34" charset="0"/>
                </a:rPr>
                <a:t>Dựa</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vào</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đoạn</a:t>
              </a:r>
              <a:r>
                <a:rPr lang="en-US" sz="4400" b="0" i="0" dirty="0">
                  <a:solidFill>
                    <a:srgbClr val="000000"/>
                  </a:solidFill>
                  <a:effectLst/>
                  <a:latin typeface="Open Sans" panose="020B0606030504020204" pitchFamily="34" charset="0"/>
                </a:rPr>
                <a:t> 3, </a:t>
              </a:r>
              <a:r>
                <a:rPr lang="en-US" sz="4400" b="0" i="0" dirty="0" err="1">
                  <a:solidFill>
                    <a:srgbClr val="000000"/>
                  </a:solidFill>
                  <a:effectLst/>
                  <a:latin typeface="Open Sans" panose="020B0606030504020204" pitchFamily="34" charset="0"/>
                </a:rPr>
                <a:t>em</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hãy</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miêu</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tả</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hình</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dáng</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một</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số</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hòn</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đảo</a:t>
              </a:r>
              <a:r>
                <a:rPr lang="en-US" sz="4400" b="0" i="0" dirty="0">
                  <a:solidFill>
                    <a:srgbClr val="000000"/>
                  </a:solidFill>
                  <a:effectLst/>
                  <a:latin typeface="Open Sans" panose="020B0606030504020204" pitchFamily="34" charset="0"/>
                </a:rPr>
                <a:t> ở </a:t>
              </a:r>
              <a:r>
                <a:rPr lang="en-US" sz="4400" b="0" i="0" dirty="0" err="1">
                  <a:solidFill>
                    <a:srgbClr val="000000"/>
                  </a:solidFill>
                  <a:effectLst/>
                  <a:latin typeface="Open Sans" panose="020B0606030504020204" pitchFamily="34" charset="0"/>
                </a:rPr>
                <a:t>Hạ</a:t>
              </a:r>
              <a:r>
                <a:rPr lang="en-US" sz="4400" b="0" i="0" dirty="0">
                  <a:solidFill>
                    <a:srgbClr val="000000"/>
                  </a:solidFill>
                  <a:effectLst/>
                  <a:latin typeface="Open Sans" panose="020B0606030504020204" pitchFamily="34" charset="0"/>
                </a:rPr>
                <a:t> Long.</a:t>
              </a:r>
              <a:endParaRPr lang="en-US" sz="4400" dirty="0"/>
            </a:p>
          </p:txBody>
        </p:sp>
      </p:grpSp>
      <p:sp>
        <p:nvSpPr>
          <p:cNvPr id="12" name="TextBox 11">
            <a:extLst>
              <a:ext uri="{FF2B5EF4-FFF2-40B4-BE49-F238E27FC236}">
                <a16:creationId xmlns:a16="http://schemas.microsoft.com/office/drawing/2014/main" id="{42774AA2-9EB2-5B00-153D-5F8DE382F1EF}"/>
              </a:ext>
            </a:extLst>
          </p:cNvPr>
          <p:cNvSpPr txBox="1"/>
          <p:nvPr/>
        </p:nvSpPr>
        <p:spPr>
          <a:xfrm>
            <a:off x="785999" y="1429219"/>
            <a:ext cx="16408809" cy="5016758"/>
          </a:xfrm>
          <a:prstGeom prst="rect">
            <a:avLst/>
          </a:prstGeom>
          <a:noFill/>
        </p:spPr>
        <p:txBody>
          <a:bodyPr wrap="square">
            <a:spAutoFit/>
          </a:bodyPr>
          <a:lstStyle/>
          <a:p>
            <a:pPr algn="just"/>
            <a:r>
              <a:rPr lang="en-US" sz="4000" b="0" i="0" dirty="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endParaRPr lang="en-US" sz="4000" dirty="0"/>
          </a:p>
        </p:txBody>
      </p:sp>
      <p:pic>
        <p:nvPicPr>
          <p:cNvPr id="2" name="Picture 1">
            <a:extLst>
              <a:ext uri="{FF2B5EF4-FFF2-40B4-BE49-F238E27FC236}">
                <a16:creationId xmlns:a16="http://schemas.microsoft.com/office/drawing/2014/main" id="{E154C6E7-F26A-E49A-E95E-606E997E6060}"/>
              </a:ext>
            </a:extLst>
          </p:cNvPr>
          <p:cNvPicPr>
            <a:picLocks noChangeAspect="1"/>
          </p:cNvPicPr>
          <p:nvPr/>
        </p:nvPicPr>
        <p:blipFill>
          <a:blip r:embed="rId2"/>
          <a:stretch>
            <a:fillRect/>
          </a:stretch>
        </p:blipFill>
        <p:spPr>
          <a:xfrm>
            <a:off x="1828800" y="163367"/>
            <a:ext cx="5755123" cy="1286367"/>
          </a:xfrm>
          <a:prstGeom prst="rect">
            <a:avLst/>
          </a:prstGeom>
        </p:spPr>
      </p:pic>
    </p:spTree>
    <p:extLst>
      <p:ext uri="{BB962C8B-B14F-4D97-AF65-F5344CB8AC3E}">
        <p14:creationId xmlns:p14="http://schemas.microsoft.com/office/powerpoint/2010/main" val="18153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E7E7B46-036C-53C4-CA4F-0E487643D2D0}"/>
              </a:ext>
            </a:extLst>
          </p:cNvPr>
          <p:cNvSpPr/>
          <p:nvPr/>
        </p:nvSpPr>
        <p:spPr>
          <a:xfrm>
            <a:off x="-10886" y="427872"/>
            <a:ext cx="17501419" cy="1737632"/>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A10517-7930-993D-3D60-0F5E0AC21C02}"/>
              </a:ext>
            </a:extLst>
          </p:cNvPr>
          <p:cNvSpPr/>
          <p:nvPr/>
        </p:nvSpPr>
        <p:spPr>
          <a:xfrm>
            <a:off x="17358500" y="793240"/>
            <a:ext cx="710381" cy="1006895"/>
          </a:xfrm>
          <a:prstGeom prst="rect">
            <a:avLst/>
          </a:prstGeom>
          <a:solidFill>
            <a:schemeClr val="bg2">
              <a:lumMod val="1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3</a:t>
            </a:r>
          </a:p>
        </p:txBody>
      </p:sp>
      <p:sp>
        <p:nvSpPr>
          <p:cNvPr id="7" name="TextBox 6">
            <a:extLst>
              <a:ext uri="{FF2B5EF4-FFF2-40B4-BE49-F238E27FC236}">
                <a16:creationId xmlns:a16="http://schemas.microsoft.com/office/drawing/2014/main" id="{AEC81947-272D-2863-43AE-F62462898238}"/>
              </a:ext>
            </a:extLst>
          </p:cNvPr>
          <p:cNvSpPr txBox="1"/>
          <p:nvPr/>
        </p:nvSpPr>
        <p:spPr>
          <a:xfrm>
            <a:off x="771189" y="573413"/>
            <a:ext cx="16273030" cy="1446550"/>
          </a:xfrm>
          <a:prstGeom prst="rect">
            <a:avLst/>
          </a:prstGeom>
          <a:noFill/>
        </p:spPr>
        <p:txBody>
          <a:bodyPr wrap="square">
            <a:spAutoFit/>
          </a:bodyPr>
          <a:lstStyle/>
          <a:p>
            <a:r>
              <a:rPr lang="en-US" sz="4400" b="0" i="0" dirty="0" err="1">
                <a:solidFill>
                  <a:srgbClr val="000000"/>
                </a:solidFill>
                <a:effectLst/>
                <a:latin typeface="Open Sans" panose="020B0606030504020204" pitchFamily="34" charset="0"/>
              </a:rPr>
              <a:t>Dựa</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vào</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đoạn</a:t>
            </a:r>
            <a:r>
              <a:rPr lang="en-US" sz="4400" b="0" i="0" dirty="0">
                <a:solidFill>
                  <a:srgbClr val="000000"/>
                </a:solidFill>
                <a:effectLst/>
                <a:latin typeface="Open Sans" panose="020B0606030504020204" pitchFamily="34" charset="0"/>
              </a:rPr>
              <a:t> 3, </a:t>
            </a:r>
            <a:r>
              <a:rPr lang="en-US" sz="4400" b="0" i="0" dirty="0" err="1">
                <a:solidFill>
                  <a:srgbClr val="000000"/>
                </a:solidFill>
                <a:effectLst/>
                <a:latin typeface="Open Sans" panose="020B0606030504020204" pitchFamily="34" charset="0"/>
              </a:rPr>
              <a:t>em</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hãy</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miêu</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tả</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hình</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dáng</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một</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số</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hòn</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đảo</a:t>
            </a:r>
            <a:r>
              <a:rPr lang="en-US" sz="4400" b="0" i="0" dirty="0">
                <a:solidFill>
                  <a:srgbClr val="000000"/>
                </a:solidFill>
                <a:effectLst/>
                <a:latin typeface="Open Sans" panose="020B0606030504020204" pitchFamily="34" charset="0"/>
              </a:rPr>
              <a:t> ở </a:t>
            </a:r>
            <a:r>
              <a:rPr lang="en-US" sz="4400" b="0" i="0" dirty="0" err="1">
                <a:solidFill>
                  <a:srgbClr val="000000"/>
                </a:solidFill>
                <a:effectLst/>
                <a:latin typeface="Open Sans" panose="020B0606030504020204" pitchFamily="34" charset="0"/>
              </a:rPr>
              <a:t>Hạ</a:t>
            </a:r>
            <a:r>
              <a:rPr lang="en-US" sz="4400" b="0" i="0" dirty="0">
                <a:solidFill>
                  <a:srgbClr val="000000"/>
                </a:solidFill>
                <a:effectLst/>
                <a:latin typeface="Open Sans" panose="020B0606030504020204" pitchFamily="34" charset="0"/>
              </a:rPr>
              <a:t> Long.</a:t>
            </a:r>
            <a:endParaRPr lang="en-US" sz="4400" dirty="0"/>
          </a:p>
        </p:txBody>
      </p:sp>
      <p:sp>
        <p:nvSpPr>
          <p:cNvPr id="6" name="TextBox 5">
            <a:extLst>
              <a:ext uri="{FF2B5EF4-FFF2-40B4-BE49-F238E27FC236}">
                <a16:creationId xmlns:a16="http://schemas.microsoft.com/office/drawing/2014/main" id="{2621C42D-EB7E-C5A6-BAA5-D9743594CEFA}"/>
              </a:ext>
            </a:extLst>
          </p:cNvPr>
          <p:cNvSpPr txBox="1"/>
          <p:nvPr/>
        </p:nvSpPr>
        <p:spPr>
          <a:xfrm>
            <a:off x="1001486" y="2365506"/>
            <a:ext cx="16357014" cy="1374864"/>
          </a:xfrm>
          <a:prstGeom prst="rect">
            <a:avLst/>
          </a:prstGeom>
          <a:noFill/>
        </p:spPr>
        <p:txBody>
          <a:bodyPr wrap="square">
            <a:spAutoFit/>
          </a:bodyPr>
          <a:lstStyle/>
          <a:p>
            <a:pPr algn="just">
              <a:lnSpc>
                <a:spcPct val="120000"/>
              </a:lnSpc>
              <a:spcAft>
                <a:spcPts val="200"/>
              </a:spcAft>
            </a:pP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không</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phải</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là</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núi</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đá</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buôn</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tẻ</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đơn</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điệu</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mà</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mỗi</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mỗi</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dáng</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đêu</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thâp</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thoáng</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ảnh</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sự</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sống</a:t>
            </a:r>
            <a:r>
              <a:rPr lang="en-US" sz="36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3600" i="1" dirty="0">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Table 7">
            <a:extLst>
              <a:ext uri="{FF2B5EF4-FFF2-40B4-BE49-F238E27FC236}">
                <a16:creationId xmlns:a16="http://schemas.microsoft.com/office/drawing/2014/main" id="{18536410-CA05-7746-8552-AE103666DDCE}"/>
              </a:ext>
            </a:extLst>
          </p:cNvPr>
          <p:cNvGraphicFramePr>
            <a:graphicFrameLocks noGrp="1"/>
          </p:cNvGraphicFramePr>
          <p:nvPr>
            <p:extLst>
              <p:ext uri="{D42A27DB-BD31-4B8C-83A1-F6EECF244321}">
                <p14:modId xmlns:p14="http://schemas.microsoft.com/office/powerpoint/2010/main" val="925333311"/>
              </p:ext>
            </p:extLst>
          </p:nvPr>
        </p:nvGraphicFramePr>
        <p:xfrm>
          <a:off x="753604" y="10287000"/>
          <a:ext cx="9072000" cy="512064"/>
        </p:xfrm>
        <a:graphic>
          <a:graphicData uri="http://schemas.openxmlformats.org/drawingml/2006/table">
            <a:tbl>
              <a:tblPr firstRow="1" firstCol="1" bandRow="1">
                <a:tableStyleId>{5C22544A-7EE6-4342-B048-85BDC9FD1C3A}</a:tableStyleId>
              </a:tblPr>
              <a:tblGrid>
                <a:gridCol w="3024000">
                  <a:extLst>
                    <a:ext uri="{9D8B030D-6E8A-4147-A177-3AD203B41FA5}">
                      <a16:colId xmlns:a16="http://schemas.microsoft.com/office/drawing/2014/main" val="2130225533"/>
                    </a:ext>
                  </a:extLst>
                </a:gridCol>
                <a:gridCol w="3024000">
                  <a:extLst>
                    <a:ext uri="{9D8B030D-6E8A-4147-A177-3AD203B41FA5}">
                      <a16:colId xmlns:a16="http://schemas.microsoft.com/office/drawing/2014/main" val="318791899"/>
                    </a:ext>
                  </a:extLst>
                </a:gridCol>
                <a:gridCol w="3024000">
                  <a:extLst>
                    <a:ext uri="{9D8B030D-6E8A-4147-A177-3AD203B41FA5}">
                      <a16:colId xmlns:a16="http://schemas.microsoft.com/office/drawing/2014/main" val="2198626734"/>
                    </a:ext>
                  </a:extLst>
                </a:gridCol>
              </a:tblGrid>
              <a:tr h="0">
                <a:tc>
                  <a:txBody>
                    <a:bodyPr/>
                    <a:lstStyle/>
                    <a:p>
                      <a:pPr>
                        <a:lnSpc>
                          <a:spcPct val="120000"/>
                        </a:lnSpc>
                        <a:spcAft>
                          <a:spcPts val="200"/>
                        </a:spcAft>
                      </a:pP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b"/>
                </a:tc>
                <a:tc>
                  <a:txBody>
                    <a:bodyPr/>
                    <a:lstStyle/>
                    <a:p>
                      <a:pPr algn="just">
                        <a:lnSpc>
                          <a:spcPct val="120000"/>
                        </a:lnSpc>
                        <a:spcAft>
                          <a:spcPts val="200"/>
                        </a:spcAft>
                      </a:pP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b"/>
                </a:tc>
                <a:tc>
                  <a:txBody>
                    <a:bodyPr/>
                    <a:lstStyle/>
                    <a:p>
                      <a:pPr algn="just">
                        <a:lnSpc>
                          <a:spcPct val="120000"/>
                        </a:lnSpc>
                        <a:spcAft>
                          <a:spcPts val="200"/>
                        </a:spcAft>
                      </a:pP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0" marB="0" anchor="b"/>
                </a:tc>
                <a:extLst>
                  <a:ext uri="{0D108BD9-81ED-4DB2-BD59-A6C34878D82A}">
                    <a16:rowId xmlns:a16="http://schemas.microsoft.com/office/drawing/2014/main" val="4100796903"/>
                  </a:ext>
                </a:extLst>
              </a:tr>
            </a:tbl>
          </a:graphicData>
        </a:graphic>
      </p:graphicFrame>
      <p:pic>
        <p:nvPicPr>
          <p:cNvPr id="4098" name="Picture 2" descr="Hòn Con Cóc Quảng Ninh - Khối đá kỳ thú giữa Vịnh Hạ Long">
            <a:extLst>
              <a:ext uri="{FF2B5EF4-FFF2-40B4-BE49-F238E27FC236}">
                <a16:creationId xmlns:a16="http://schemas.microsoft.com/office/drawing/2014/main" id="{89807E81-1E4D-A910-0BDF-526003FC3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4234855"/>
            <a:ext cx="7304314" cy="462355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C1306C-30FC-4CC5-41CC-B59187E64223}"/>
              </a:ext>
            </a:extLst>
          </p:cNvPr>
          <p:cNvSpPr txBox="1"/>
          <p:nvPr/>
        </p:nvSpPr>
        <p:spPr>
          <a:xfrm>
            <a:off x="1001486" y="4036398"/>
            <a:ext cx="8666433" cy="1517403"/>
          </a:xfrm>
          <a:prstGeom prst="rect">
            <a:avLst/>
          </a:prstGeom>
          <a:noFill/>
        </p:spPr>
        <p:txBody>
          <a:bodyPr wrap="square">
            <a:spAutoFit/>
          </a:bodyPr>
          <a:lstStyle/>
          <a:p>
            <a:pPr marL="285750" indent="-285750" algn="just">
              <a:lnSpc>
                <a:spcPct val="120000"/>
              </a:lnSpc>
              <a:spcAft>
                <a:spcPts val="200"/>
              </a:spcAft>
              <a:buFont typeface="Wingdings" panose="05000000000000000000" pitchFamily="2" charset="2"/>
              <a:buChar char="§"/>
            </a:pPr>
            <a:r>
              <a:rPr lang="en-US" sz="400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hòn</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chông</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chênh</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như</a:t>
            </a:r>
            <a:r>
              <a:rPr lang="en-US" sz="4000" dirty="0">
                <a:effectLst/>
                <a:latin typeface="Open Sans" panose="020B0606030504020204" pitchFamily="34" charset="0"/>
                <a:ea typeface="Open Sans" panose="020B0606030504020204" pitchFamily="34" charset="0"/>
                <a:cs typeface="Open Sans" panose="020B0606030504020204" pitchFamily="34" charset="0"/>
              </a:rPr>
              <a:t> con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cóc</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ngôi</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bờ</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giếng</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hòn</a:t>
            </a:r>
            <a:r>
              <a:rPr lang="en-US" sz="4000" dirty="0">
                <a:effectLst/>
                <a:latin typeface="Open Sans" panose="020B0606030504020204" pitchFamily="34" charset="0"/>
                <a:ea typeface="Open Sans" panose="020B0606030504020204" pitchFamily="34" charset="0"/>
                <a:cs typeface="Open Sans" panose="020B0606030504020204" pitchFamily="34" charset="0"/>
              </a:rPr>
              <a:t> Con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Cóc</a:t>
            </a:r>
            <a:r>
              <a:rPr lang="en-US" sz="4000"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B1AB83AD-DB73-8697-34B3-EB5C028F3A19}"/>
              </a:ext>
            </a:extLst>
          </p:cNvPr>
          <p:cNvSpPr txBox="1"/>
          <p:nvPr/>
        </p:nvSpPr>
        <p:spPr>
          <a:xfrm>
            <a:off x="1001486" y="5704288"/>
            <a:ext cx="8666433" cy="2256067"/>
          </a:xfrm>
          <a:prstGeom prst="rect">
            <a:avLst/>
          </a:prstGeom>
          <a:noFill/>
        </p:spPr>
        <p:txBody>
          <a:bodyPr wrap="square">
            <a:spAutoFit/>
          </a:bodyPr>
          <a:lstStyle/>
          <a:p>
            <a:pPr marL="352425" indent="-352425" algn="just">
              <a:lnSpc>
                <a:spcPct val="120000"/>
              </a:lnSpc>
              <a:spcAft>
                <a:spcPts val="200"/>
              </a:spcAft>
              <a:buFont typeface="Wingdings" panose="05000000000000000000" pitchFamily="2" charset="2"/>
              <a:buChar char="§"/>
            </a:pPr>
            <a:r>
              <a:rPr lang="en-US" sz="400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hòn</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trông</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như</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đôi</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gà</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đang</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xoè</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cánh</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chọi</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trên</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mặt</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hòn</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Gà</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Chọi</a:t>
            </a:r>
            <a:r>
              <a:rPr lang="en-US" sz="4000" dirty="0">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4102" name="Picture 6" descr="Hòn Gà Chọi | TÀU THĂM VỊNH HẠ LONG">
            <a:extLst>
              <a:ext uri="{FF2B5EF4-FFF2-40B4-BE49-F238E27FC236}">
                <a16:creationId xmlns:a16="http://schemas.microsoft.com/office/drawing/2014/main" id="{186F2BF0-E77A-1966-1EC9-AC612A625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5522" y="4234855"/>
            <a:ext cx="7304314" cy="4515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CA58BC-8198-AFD2-2E11-AA803906429A}"/>
              </a:ext>
            </a:extLst>
          </p:cNvPr>
          <p:cNvSpPr txBox="1"/>
          <p:nvPr/>
        </p:nvSpPr>
        <p:spPr>
          <a:xfrm>
            <a:off x="1030794" y="7968584"/>
            <a:ext cx="8589964" cy="1517403"/>
          </a:xfrm>
          <a:prstGeom prst="rect">
            <a:avLst/>
          </a:prstGeom>
          <a:noFill/>
        </p:spPr>
        <p:txBody>
          <a:bodyPr wrap="square">
            <a:spAutoFit/>
          </a:bodyPr>
          <a:lstStyle/>
          <a:p>
            <a:pPr marL="285750" indent="-285750" algn="just">
              <a:lnSpc>
                <a:spcPct val="120000"/>
              </a:lnSpc>
              <a:spcAft>
                <a:spcPts val="200"/>
              </a:spcAft>
              <a:buFont typeface="Wingdings" panose="05000000000000000000" pitchFamily="2" charset="2"/>
              <a:buChar char="§"/>
            </a:pPr>
            <a:r>
              <a:rPr lang="en-US" sz="400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hòn</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như</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ông</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lão</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trầm</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tĩnh</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ngồi</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câu</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cá</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hòn</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Ông</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Lã</a:t>
            </a:r>
            <a:r>
              <a:rPr lang="en-US" sz="4000" dirty="0">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effectLst/>
                <a:latin typeface="Open Sans" panose="020B0606030504020204" pitchFamily="34" charset="0"/>
                <a:ea typeface="Open Sans" panose="020B0606030504020204" pitchFamily="34" charset="0"/>
                <a:cs typeface="Open Sans" panose="020B0606030504020204" pitchFamily="34" charset="0"/>
              </a:rPr>
              <a:t>Vọng</a:t>
            </a:r>
            <a:r>
              <a:rPr lang="en-US" sz="4000" dirty="0">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1499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098"/>
                                        </p:tgtEl>
                                      </p:cBhvr>
                                    </p:animEffect>
                                    <p:set>
                                      <p:cBhvr>
                                        <p:cTn id="20" dur="1" fill="hold">
                                          <p:stCondLst>
                                            <p:cond delay="499"/>
                                          </p:stCondLst>
                                        </p:cTn>
                                        <p:tgtEl>
                                          <p:spTgt spid="409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randombar(horizontal)">
                                      <p:cBhvr>
                                        <p:cTn id="28" dur="500"/>
                                        <p:tgtEl>
                                          <p:spTgt spid="410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A26A-19D1-9444-C6AD-EF5D01C75FAE}"/>
              </a:ext>
            </a:extLst>
          </p:cNvPr>
          <p:cNvSpPr>
            <a:spLocks noGrp="1"/>
          </p:cNvSpPr>
          <p:nvPr>
            <p:ph type="title"/>
          </p:nvPr>
        </p:nvSpPr>
        <p:spPr/>
        <p:txBody>
          <a:bodyPr/>
          <a:lstStyle/>
          <a:p>
            <a:endParaRPr lang="en-US"/>
          </a:p>
        </p:txBody>
      </p:sp>
      <p:pic>
        <p:nvPicPr>
          <p:cNvPr id="4" name="【4K】Halong Bay from Above 2020 _ Cinematic Wolf Aerial™ Drone Film">
            <a:hlinkClick r:id="" action="ppaction://media"/>
            <a:extLst>
              <a:ext uri="{FF2B5EF4-FFF2-40B4-BE49-F238E27FC236}">
                <a16:creationId xmlns:a16="http://schemas.microsoft.com/office/drawing/2014/main" id="{EEDB63CD-2DCA-8226-A734-0D611980F6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8288000" cy="10287313"/>
          </a:xfrm>
        </p:spPr>
      </p:pic>
    </p:spTree>
    <p:extLst>
      <p:ext uri="{BB962C8B-B14F-4D97-AF65-F5344CB8AC3E}">
        <p14:creationId xmlns:p14="http://schemas.microsoft.com/office/powerpoint/2010/main" val="19414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CAAF07B-7366-9456-DCF4-416D04EF2850}"/>
              </a:ext>
            </a:extLst>
          </p:cNvPr>
          <p:cNvGrpSpPr/>
          <p:nvPr/>
        </p:nvGrpSpPr>
        <p:grpSpPr>
          <a:xfrm>
            <a:off x="1141772" y="1559009"/>
            <a:ext cx="16968017" cy="2043752"/>
            <a:chOff x="1141772" y="1304493"/>
            <a:chExt cx="16968017" cy="2043752"/>
          </a:xfrm>
        </p:grpSpPr>
        <p:sp>
          <p:nvSpPr>
            <p:cNvPr id="2" name="Rectangle 1">
              <a:extLst>
                <a:ext uri="{FF2B5EF4-FFF2-40B4-BE49-F238E27FC236}">
                  <a16:creationId xmlns:a16="http://schemas.microsoft.com/office/drawing/2014/main" id="{232055A2-DECB-D0E5-01C5-A29AEFE22057}"/>
                </a:ext>
              </a:extLst>
            </p:cNvPr>
            <p:cNvSpPr/>
            <p:nvPr/>
          </p:nvSpPr>
          <p:spPr>
            <a:xfrm>
              <a:off x="1141772" y="1304493"/>
              <a:ext cx="13996219" cy="2043752"/>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F1B28F-8B23-FD3C-7672-474701E626A7}"/>
                </a:ext>
              </a:extLst>
            </p:cNvPr>
            <p:cNvSpPr/>
            <p:nvPr/>
          </p:nvSpPr>
          <p:spPr>
            <a:xfrm>
              <a:off x="14890184" y="1558972"/>
              <a:ext cx="3219605" cy="142769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1</a:t>
              </a:r>
            </a:p>
          </p:txBody>
        </p:sp>
        <p:sp>
          <p:nvSpPr>
            <p:cNvPr id="5" name="TextBox 4">
              <a:extLst>
                <a:ext uri="{FF2B5EF4-FFF2-40B4-BE49-F238E27FC236}">
                  <a16:creationId xmlns:a16="http://schemas.microsoft.com/office/drawing/2014/main" id="{FD774DE5-F2A9-8691-51E6-AAF9286EFDF0}"/>
                </a:ext>
              </a:extLst>
            </p:cNvPr>
            <p:cNvSpPr txBox="1"/>
            <p:nvPr/>
          </p:nvSpPr>
          <p:spPr>
            <a:xfrm>
              <a:off x="1400372" y="1558971"/>
              <a:ext cx="13158020" cy="1631216"/>
            </a:xfrm>
            <a:prstGeom prst="rect">
              <a:avLst/>
            </a:prstGeom>
            <a:noFill/>
          </p:spPr>
          <p:txBody>
            <a:bodyPr wrap="square">
              <a:spAutoFit/>
            </a:bodyPr>
            <a:lstStyle/>
            <a:p>
              <a:pPr algn="just"/>
              <a:r>
                <a:rPr lang="en-US" sz="5000" b="0" i="0" dirty="0" err="1">
                  <a:solidFill>
                    <a:srgbClr val="000000"/>
                  </a:solidFill>
                  <a:effectLst/>
                  <a:latin typeface="Open Sans" panose="020B0606030504020204" pitchFamily="34" charset="0"/>
                </a:rPr>
                <a:t>Giới</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thiệu</a:t>
              </a:r>
              <a:r>
                <a:rPr lang="en-US" sz="5000" b="0" i="0" dirty="0">
                  <a:solidFill>
                    <a:srgbClr val="000000"/>
                  </a:solidFill>
                  <a:effectLst/>
                  <a:latin typeface="Open Sans" panose="020B0606030504020204" pitchFamily="34" charset="0"/>
                </a:rPr>
                <a:t> bao </a:t>
              </a:r>
              <a:r>
                <a:rPr lang="en-US" sz="5000" b="0" i="0" dirty="0" err="1">
                  <a:solidFill>
                    <a:srgbClr val="000000"/>
                  </a:solidFill>
                  <a:effectLst/>
                  <a:latin typeface="Open Sans" panose="020B0606030504020204" pitchFamily="34" charset="0"/>
                </a:rPr>
                <a:t>quát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về</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vịnh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Hạ</a:t>
              </a:r>
              <a:r>
                <a:rPr lang="en-US" sz="5000" b="0" i="0" dirty="0">
                  <a:solidFill>
                    <a:srgbClr val="000000"/>
                  </a:solidFill>
                  <a:effectLst/>
                  <a:latin typeface="Open Sans" panose="020B0606030504020204" pitchFamily="34" charset="0"/>
                </a:rPr>
                <a:t> Long </a:t>
              </a:r>
              <a:r>
                <a:rPr lang="en-US" sz="5000" b="0" i="0" dirty="0" err="1">
                  <a:solidFill>
                    <a:srgbClr val="000000"/>
                  </a:solidFill>
                  <a:effectLst/>
                  <a:latin typeface="Open Sans" panose="020B0606030504020204" pitchFamily="34" charset="0"/>
                </a:rPr>
                <a:t>với</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rất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nhiều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hòn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được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xếp</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đặt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độc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đáo</a:t>
              </a:r>
              <a:endParaRPr lang="vi-VN" sz="5000" b="0" i="0" dirty="0">
                <a:solidFill>
                  <a:srgbClr val="000000"/>
                </a:solidFill>
                <a:effectLst/>
                <a:latin typeface="Open Sans" panose="020B0606030504020204" pitchFamily="34" charset="0"/>
              </a:endParaRPr>
            </a:p>
          </p:txBody>
        </p:sp>
      </p:grpSp>
      <p:sp>
        <p:nvSpPr>
          <p:cNvPr id="7" name="TextBox 6">
            <a:extLst>
              <a:ext uri="{FF2B5EF4-FFF2-40B4-BE49-F238E27FC236}">
                <a16:creationId xmlns:a16="http://schemas.microsoft.com/office/drawing/2014/main" id="{E453151F-E5A1-5303-A8F0-DAE5286A74AF}"/>
              </a:ext>
            </a:extLst>
          </p:cNvPr>
          <p:cNvSpPr txBox="1"/>
          <p:nvPr/>
        </p:nvSpPr>
        <p:spPr>
          <a:xfrm>
            <a:off x="4304708" y="103747"/>
            <a:ext cx="9678583" cy="132802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7200" dirty="0">
                <a:ln>
                  <a:solidFill>
                    <a:schemeClr val="tx1"/>
                  </a:solidFill>
                </a:ln>
                <a:gradFill>
                  <a:gsLst>
                    <a:gs pos="48000">
                      <a:srgbClr val="4A85B1"/>
                    </a:gs>
                    <a:gs pos="57000">
                      <a:srgbClr val="486D04"/>
                    </a:gs>
                  </a:gsLst>
                  <a:lin ang="5400000" scaled="1"/>
                </a:gradFill>
                <a:latin typeface="#9Slide07 Cadena" panose="02000503000000020004" pitchFamily="2" charset="0"/>
              </a:rPr>
              <a:t> Ý CHÍNH THEO ĐOẠN</a:t>
            </a:r>
          </a:p>
        </p:txBody>
      </p:sp>
      <p:grpSp>
        <p:nvGrpSpPr>
          <p:cNvPr id="19" name="Group 18">
            <a:extLst>
              <a:ext uri="{FF2B5EF4-FFF2-40B4-BE49-F238E27FC236}">
                <a16:creationId xmlns:a16="http://schemas.microsoft.com/office/drawing/2014/main" id="{CEAEFC81-E5CD-0817-149F-1C0C49FFEA0A}"/>
              </a:ext>
            </a:extLst>
          </p:cNvPr>
          <p:cNvGrpSpPr/>
          <p:nvPr/>
        </p:nvGrpSpPr>
        <p:grpSpPr>
          <a:xfrm>
            <a:off x="1141772" y="3919703"/>
            <a:ext cx="16968017" cy="2545113"/>
            <a:chOff x="1141772" y="3399047"/>
            <a:chExt cx="16968017" cy="2545113"/>
          </a:xfrm>
        </p:grpSpPr>
        <p:sp>
          <p:nvSpPr>
            <p:cNvPr id="8" name="Rectangle 7">
              <a:extLst>
                <a:ext uri="{FF2B5EF4-FFF2-40B4-BE49-F238E27FC236}">
                  <a16:creationId xmlns:a16="http://schemas.microsoft.com/office/drawing/2014/main" id="{232FB812-6E84-ED02-1EF7-904911E9B9DE}"/>
                </a:ext>
              </a:extLst>
            </p:cNvPr>
            <p:cNvSpPr/>
            <p:nvPr/>
          </p:nvSpPr>
          <p:spPr>
            <a:xfrm>
              <a:off x="1141772" y="3399047"/>
              <a:ext cx="13996219" cy="2545113"/>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DC84BC-FFF9-4A73-5661-717DEDD70896}"/>
                </a:ext>
              </a:extLst>
            </p:cNvPr>
            <p:cNvSpPr/>
            <p:nvPr/>
          </p:nvSpPr>
          <p:spPr>
            <a:xfrm>
              <a:off x="15000904" y="3924301"/>
              <a:ext cx="3108885" cy="1542717"/>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2, 3</a:t>
              </a:r>
            </a:p>
          </p:txBody>
        </p:sp>
        <p:sp>
          <p:nvSpPr>
            <p:cNvPr id="14" name="TextBox 13">
              <a:extLst>
                <a:ext uri="{FF2B5EF4-FFF2-40B4-BE49-F238E27FC236}">
                  <a16:creationId xmlns:a16="http://schemas.microsoft.com/office/drawing/2014/main" id="{F2CFDBC6-C6AE-6B27-5CB6-8396411BA2AD}"/>
                </a:ext>
              </a:extLst>
            </p:cNvPr>
            <p:cNvSpPr txBox="1"/>
            <p:nvPr/>
          </p:nvSpPr>
          <p:spPr>
            <a:xfrm>
              <a:off x="1400373" y="3506125"/>
              <a:ext cx="13158019" cy="2400657"/>
            </a:xfrm>
            <a:prstGeom prst="rect">
              <a:avLst/>
            </a:prstGeom>
            <a:noFill/>
          </p:spPr>
          <p:txBody>
            <a:bodyPr wrap="square">
              <a:spAutoFit/>
            </a:bodyPr>
            <a:lstStyle/>
            <a:p>
              <a:pPr algn="just"/>
              <a:r>
                <a:rPr lang="en-US" sz="5000" b="0" i="0" dirty="0" err="1">
                  <a:solidFill>
                    <a:srgbClr val="000000"/>
                  </a:solidFill>
                  <a:effectLst/>
                  <a:latin typeface="Open Sans" panose="020B0606030504020204" pitchFamily="34" charset="0"/>
                </a:rPr>
                <a:t>Miêu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tả</a:t>
              </a:r>
              <a:r>
                <a:rPr lang="en-US" sz="5000" b="0" i="0" dirty="0">
                  <a:solidFill>
                    <a:srgbClr val="000000"/>
                  </a:solidFill>
                  <a:effectLst/>
                  <a:latin typeface="Open Sans" panose="020B0606030504020204" pitchFamily="34" charset="0"/>
                </a:rPr>
                <a:t> bao </a:t>
              </a:r>
              <a:r>
                <a:rPr lang="en-US" sz="5000" b="0" i="0" dirty="0" err="1">
                  <a:solidFill>
                    <a:srgbClr val="000000"/>
                  </a:solidFill>
                  <a:effectLst/>
                  <a:latin typeface="Open Sans" panose="020B0606030504020204" pitchFamily="34" charset="0"/>
                </a:rPr>
                <a:t>quát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toàn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cảnh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trên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vịnh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Hạ</a:t>
              </a:r>
              <a:r>
                <a:rPr lang="en-US" sz="5000" b="0" i="0" dirty="0">
                  <a:solidFill>
                    <a:srgbClr val="000000"/>
                  </a:solidFill>
                  <a:effectLst/>
                  <a:latin typeface="Open Sans" panose="020B0606030504020204" pitchFamily="34" charset="0"/>
                </a:rPr>
                <a:t> Long </a:t>
              </a:r>
              <a:r>
                <a:rPr lang="en-US" sz="5000" b="0" i="0" dirty="0" err="1">
                  <a:solidFill>
                    <a:srgbClr val="000000"/>
                  </a:solidFill>
                  <a:effectLst/>
                  <a:latin typeface="Open Sans" panose="020B0606030504020204" pitchFamily="34" charset="0"/>
                </a:rPr>
                <a:t>và</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miêu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tả</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hình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dáng</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một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số</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hòn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có</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hình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dáng</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đặc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biệt</a:t>
              </a:r>
              <a:r>
                <a:rPr lang="en-US" sz="5000" b="0" i="0" dirty="0">
                  <a:solidFill>
                    <a:srgbClr val="000000"/>
                  </a:solidFill>
                  <a:effectLst/>
                  <a:latin typeface="Open Sans" panose="020B0606030504020204" pitchFamily="34" charset="0"/>
                </a:rPr>
                <a:t>.</a:t>
              </a:r>
              <a:endParaRPr lang="vi-VN" sz="5000" b="0" i="0" dirty="0">
                <a:solidFill>
                  <a:srgbClr val="000000"/>
                </a:solidFill>
                <a:effectLst/>
                <a:latin typeface="Open Sans" panose="020B0606030504020204" pitchFamily="34" charset="0"/>
              </a:endParaRPr>
            </a:p>
          </p:txBody>
        </p:sp>
      </p:grpSp>
    </p:spTree>
    <p:extLst>
      <p:ext uri="{BB962C8B-B14F-4D97-AF65-F5344CB8AC3E}">
        <p14:creationId xmlns:p14="http://schemas.microsoft.com/office/powerpoint/2010/main" val="302318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1304493"/>
            <a:ext cx="16764000" cy="1938992"/>
          </a:xfrm>
          <a:prstGeom prst="rect">
            <a:avLst/>
          </a:prstGeom>
          <a:noFill/>
        </p:spPr>
        <p:txBody>
          <a:bodyPr wrap="square">
            <a:spAutoFit/>
          </a:bodyPr>
          <a:lstStyle/>
          <a:p>
            <a:pPr algn="just"/>
            <a:r>
              <a:rPr lang="en-US" sz="4000" b="0" i="0" dirty="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Ngắm Hạ Long với trăm nghìn đảo đá sừng sững, ta có cảm giác được chiêm ngưỡng một thế giới sống động đã trải qua hàng triệu năm hoá đá.</a:t>
            </a:r>
          </a:p>
        </p:txBody>
      </p:sp>
      <p:grpSp>
        <p:nvGrpSpPr>
          <p:cNvPr id="8" name="Group 7">
            <a:extLst>
              <a:ext uri="{FF2B5EF4-FFF2-40B4-BE49-F238E27FC236}">
                <a16:creationId xmlns:a16="http://schemas.microsoft.com/office/drawing/2014/main" id="{A4552F9E-70F8-9964-79BC-6414C351BFEF}"/>
              </a:ext>
            </a:extLst>
          </p:cNvPr>
          <p:cNvGrpSpPr/>
          <p:nvPr/>
        </p:nvGrpSpPr>
        <p:grpSpPr>
          <a:xfrm>
            <a:off x="21771" y="3300456"/>
            <a:ext cx="18135599" cy="1638037"/>
            <a:chOff x="21771" y="3300456"/>
            <a:chExt cx="18135599" cy="1638037"/>
          </a:xfrm>
        </p:grpSpPr>
        <p:sp>
          <p:nvSpPr>
            <p:cNvPr id="2" name="Rectangle 1">
              <a:extLst>
                <a:ext uri="{FF2B5EF4-FFF2-40B4-BE49-F238E27FC236}">
                  <a16:creationId xmlns:a16="http://schemas.microsoft.com/office/drawing/2014/main" id="{C97D1D28-0AD5-9D08-5411-0D7A26FCC395}"/>
                </a:ext>
              </a:extLst>
            </p:cNvPr>
            <p:cNvSpPr/>
            <p:nvPr/>
          </p:nvSpPr>
          <p:spPr>
            <a:xfrm>
              <a:off x="21771" y="3300456"/>
              <a:ext cx="17501419" cy="1638037"/>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745C6A-6785-EED8-7ABD-970F6DF1B97E}"/>
                </a:ext>
              </a:extLst>
            </p:cNvPr>
            <p:cNvSpPr/>
            <p:nvPr/>
          </p:nvSpPr>
          <p:spPr>
            <a:xfrm>
              <a:off x="17446989" y="3658984"/>
              <a:ext cx="710381" cy="1006895"/>
            </a:xfrm>
            <a:prstGeom prst="rec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4</a:t>
              </a:r>
            </a:p>
          </p:txBody>
        </p:sp>
        <p:sp>
          <p:nvSpPr>
            <p:cNvPr id="11" name="TextBox 10">
              <a:extLst>
                <a:ext uri="{FF2B5EF4-FFF2-40B4-BE49-F238E27FC236}">
                  <a16:creationId xmlns:a16="http://schemas.microsoft.com/office/drawing/2014/main" id="{76E2921C-8097-8CCB-7339-5093A33A3BB5}"/>
                </a:ext>
              </a:extLst>
            </p:cNvPr>
            <p:cNvSpPr txBox="1"/>
            <p:nvPr/>
          </p:nvSpPr>
          <p:spPr>
            <a:xfrm>
              <a:off x="783771" y="3465550"/>
              <a:ext cx="16260448" cy="1200329"/>
            </a:xfrm>
            <a:prstGeom prst="rect">
              <a:avLst/>
            </a:prstGeom>
            <a:noFill/>
          </p:spPr>
          <p:txBody>
            <a:bodyPr wrap="square">
              <a:spAutoFit/>
            </a:bodyPr>
            <a:lstStyle/>
            <a:p>
              <a:pPr algn="just"/>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ngắm</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ở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vì</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sao</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tác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giả</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cảm</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giác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chiêm</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ngưỡng</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một</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thế</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giới</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sống</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động</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đã</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trải</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qua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hàng</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triệu</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năm</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hoá</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đá</a:t>
              </a:r>
              <a:r>
                <a:rPr lang="en-US"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vi-VN" sz="7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2344DF5F-C112-FA83-0CA3-280AB5317EF5}"/>
              </a:ext>
            </a:extLst>
          </p:cNvPr>
          <p:cNvSpPr txBox="1"/>
          <p:nvPr/>
        </p:nvSpPr>
        <p:spPr>
          <a:xfrm>
            <a:off x="964791" y="5159829"/>
            <a:ext cx="16358418" cy="4472058"/>
          </a:xfrm>
          <a:prstGeom prst="rect">
            <a:avLst/>
          </a:prstGeom>
          <a:noFill/>
        </p:spPr>
        <p:txBody>
          <a:bodyPr wrap="square">
            <a:spAutoFit/>
          </a:bodyPr>
          <a:lstStyle/>
          <a:p>
            <a:pPr algn="just">
              <a:lnSpc>
                <a:spcPct val="120000"/>
              </a:lnSpc>
              <a:spcAft>
                <a:spcPts val="200"/>
              </a:spcAft>
              <a:tabLst>
                <a:tab pos="371475" algn="l"/>
              </a:tabLst>
            </a:pP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ngắm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ở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tác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giả</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cảm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giác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chiêm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ngưỡng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một</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thế</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giới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sống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động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đã</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trải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qua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hàng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triệu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năm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hoá</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đá</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vì</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dáng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mỗi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đều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giống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hoặc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vật</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quen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thuộc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ảnh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mái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nhà</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ảnh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ông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lão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ngồi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con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con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gà</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con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rùa</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con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thiên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nga</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tụ</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họp</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lại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bên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nhau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làm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hiện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lên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thấp</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thoáng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ảnh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sự</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sống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là</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vậy</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4000"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2F12D46-E653-D84B-7B1E-F5D023D2313F}"/>
              </a:ext>
            </a:extLst>
          </p:cNvPr>
          <p:cNvPicPr>
            <a:picLocks noChangeAspect="1"/>
          </p:cNvPicPr>
          <p:nvPr/>
        </p:nvPicPr>
        <p:blipFill>
          <a:blip r:embed="rId2"/>
          <a:stretch>
            <a:fillRect/>
          </a:stretch>
        </p:blipFill>
        <p:spPr>
          <a:xfrm>
            <a:off x="2362200" y="245810"/>
            <a:ext cx="5791702" cy="1286367"/>
          </a:xfrm>
          <a:prstGeom prst="rect">
            <a:avLst/>
          </a:prstGeom>
        </p:spPr>
      </p:pic>
    </p:spTree>
    <p:extLst>
      <p:ext uri="{BB962C8B-B14F-4D97-AF65-F5344CB8AC3E}">
        <p14:creationId xmlns:p14="http://schemas.microsoft.com/office/powerpoint/2010/main" val="218731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CAAF07B-7366-9456-DCF4-416D04EF2850}"/>
              </a:ext>
            </a:extLst>
          </p:cNvPr>
          <p:cNvGrpSpPr/>
          <p:nvPr/>
        </p:nvGrpSpPr>
        <p:grpSpPr>
          <a:xfrm>
            <a:off x="1141772" y="1559009"/>
            <a:ext cx="16968017" cy="2043752"/>
            <a:chOff x="1141772" y="1304493"/>
            <a:chExt cx="16968017" cy="2043752"/>
          </a:xfrm>
        </p:grpSpPr>
        <p:sp>
          <p:nvSpPr>
            <p:cNvPr id="2" name="Rectangle 1">
              <a:extLst>
                <a:ext uri="{FF2B5EF4-FFF2-40B4-BE49-F238E27FC236}">
                  <a16:creationId xmlns:a16="http://schemas.microsoft.com/office/drawing/2014/main" id="{232055A2-DECB-D0E5-01C5-A29AEFE22057}"/>
                </a:ext>
              </a:extLst>
            </p:cNvPr>
            <p:cNvSpPr/>
            <p:nvPr/>
          </p:nvSpPr>
          <p:spPr>
            <a:xfrm>
              <a:off x="1141772" y="1304493"/>
              <a:ext cx="13996219" cy="2043752"/>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F1B28F-8B23-FD3C-7672-474701E626A7}"/>
                </a:ext>
              </a:extLst>
            </p:cNvPr>
            <p:cNvSpPr/>
            <p:nvPr/>
          </p:nvSpPr>
          <p:spPr>
            <a:xfrm>
              <a:off x="14890184" y="1558972"/>
              <a:ext cx="3219605" cy="142769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1</a:t>
              </a:r>
            </a:p>
          </p:txBody>
        </p:sp>
        <p:sp>
          <p:nvSpPr>
            <p:cNvPr id="5" name="TextBox 4">
              <a:extLst>
                <a:ext uri="{FF2B5EF4-FFF2-40B4-BE49-F238E27FC236}">
                  <a16:creationId xmlns:a16="http://schemas.microsoft.com/office/drawing/2014/main" id="{FD774DE5-F2A9-8691-51E6-AAF9286EFDF0}"/>
                </a:ext>
              </a:extLst>
            </p:cNvPr>
            <p:cNvSpPr txBox="1"/>
            <p:nvPr/>
          </p:nvSpPr>
          <p:spPr>
            <a:xfrm>
              <a:off x="1400372" y="1558971"/>
              <a:ext cx="13158020" cy="1631216"/>
            </a:xfrm>
            <a:prstGeom prst="rect">
              <a:avLst/>
            </a:prstGeom>
            <a:noFill/>
          </p:spPr>
          <p:txBody>
            <a:bodyPr wrap="square">
              <a:spAutoFit/>
            </a:bodyPr>
            <a:lstStyle/>
            <a:p>
              <a:pPr algn="just"/>
              <a:r>
                <a:rPr lang="en-US" sz="5000" b="0" i="0" dirty="0" err="1">
                  <a:solidFill>
                    <a:srgbClr val="000000"/>
                  </a:solidFill>
                  <a:effectLst/>
                  <a:latin typeface="Open Sans" panose="020B0606030504020204" pitchFamily="34" charset="0"/>
                </a:rPr>
                <a:t>Giới</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thiệu</a:t>
              </a:r>
              <a:r>
                <a:rPr lang="en-US" sz="5000" b="0" i="0" dirty="0">
                  <a:solidFill>
                    <a:srgbClr val="000000"/>
                  </a:solidFill>
                  <a:effectLst/>
                  <a:latin typeface="Open Sans" panose="020B0606030504020204" pitchFamily="34" charset="0"/>
                </a:rPr>
                <a:t> bao </a:t>
              </a:r>
              <a:r>
                <a:rPr lang="en-US" sz="5000" b="0" i="0" dirty="0" err="1">
                  <a:solidFill>
                    <a:srgbClr val="000000"/>
                  </a:solidFill>
                  <a:effectLst/>
                  <a:latin typeface="Open Sans" panose="020B0606030504020204" pitchFamily="34" charset="0"/>
                </a:rPr>
                <a:t>quát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về</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vịnh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Hạ</a:t>
              </a:r>
              <a:r>
                <a:rPr lang="en-US" sz="5000" b="0" i="0" dirty="0">
                  <a:solidFill>
                    <a:srgbClr val="000000"/>
                  </a:solidFill>
                  <a:effectLst/>
                  <a:latin typeface="Open Sans" panose="020B0606030504020204" pitchFamily="34" charset="0"/>
                </a:rPr>
                <a:t> Long </a:t>
              </a:r>
              <a:r>
                <a:rPr lang="en-US" sz="5000" b="0" i="0" dirty="0" err="1">
                  <a:solidFill>
                    <a:srgbClr val="000000"/>
                  </a:solidFill>
                  <a:effectLst/>
                  <a:latin typeface="Open Sans" panose="020B0606030504020204" pitchFamily="34" charset="0"/>
                </a:rPr>
                <a:t>với</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rất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nhiều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hòn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được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xếp</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đặt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độc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đáo</a:t>
              </a:r>
              <a:endParaRPr lang="vi-VN" sz="5000" b="0" i="0" dirty="0">
                <a:solidFill>
                  <a:srgbClr val="000000"/>
                </a:solidFill>
                <a:effectLst/>
                <a:latin typeface="Open Sans" panose="020B0606030504020204" pitchFamily="34" charset="0"/>
              </a:endParaRPr>
            </a:p>
          </p:txBody>
        </p:sp>
      </p:grpSp>
      <p:sp>
        <p:nvSpPr>
          <p:cNvPr id="7" name="TextBox 6">
            <a:extLst>
              <a:ext uri="{FF2B5EF4-FFF2-40B4-BE49-F238E27FC236}">
                <a16:creationId xmlns:a16="http://schemas.microsoft.com/office/drawing/2014/main" id="{E453151F-E5A1-5303-A8F0-DAE5286A74AF}"/>
              </a:ext>
            </a:extLst>
          </p:cNvPr>
          <p:cNvSpPr txBox="1"/>
          <p:nvPr/>
        </p:nvSpPr>
        <p:spPr>
          <a:xfrm>
            <a:off x="4304708" y="103747"/>
            <a:ext cx="9678583" cy="132802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7200" dirty="0">
                <a:ln>
                  <a:solidFill>
                    <a:schemeClr val="tx1"/>
                  </a:solidFill>
                </a:ln>
                <a:gradFill>
                  <a:gsLst>
                    <a:gs pos="48000">
                      <a:srgbClr val="4A85B1"/>
                    </a:gs>
                    <a:gs pos="57000">
                      <a:srgbClr val="486D04"/>
                    </a:gs>
                  </a:gsLst>
                  <a:lin ang="5400000" scaled="1"/>
                </a:gradFill>
                <a:latin typeface="#9Slide07 Cadena" panose="02000503000000020004" pitchFamily="2" charset="0"/>
              </a:rPr>
              <a:t> Ý CHÍNH THEO ĐOẠN</a:t>
            </a:r>
          </a:p>
        </p:txBody>
      </p:sp>
      <p:grpSp>
        <p:nvGrpSpPr>
          <p:cNvPr id="19" name="Group 18">
            <a:extLst>
              <a:ext uri="{FF2B5EF4-FFF2-40B4-BE49-F238E27FC236}">
                <a16:creationId xmlns:a16="http://schemas.microsoft.com/office/drawing/2014/main" id="{CEAEFC81-E5CD-0817-149F-1C0C49FFEA0A}"/>
              </a:ext>
            </a:extLst>
          </p:cNvPr>
          <p:cNvGrpSpPr/>
          <p:nvPr/>
        </p:nvGrpSpPr>
        <p:grpSpPr>
          <a:xfrm>
            <a:off x="1141772" y="3919703"/>
            <a:ext cx="16968017" cy="2545113"/>
            <a:chOff x="1141772" y="3399047"/>
            <a:chExt cx="16968017" cy="2545113"/>
          </a:xfrm>
        </p:grpSpPr>
        <p:sp>
          <p:nvSpPr>
            <p:cNvPr id="8" name="Rectangle 7">
              <a:extLst>
                <a:ext uri="{FF2B5EF4-FFF2-40B4-BE49-F238E27FC236}">
                  <a16:creationId xmlns:a16="http://schemas.microsoft.com/office/drawing/2014/main" id="{232FB812-6E84-ED02-1EF7-904911E9B9DE}"/>
                </a:ext>
              </a:extLst>
            </p:cNvPr>
            <p:cNvSpPr/>
            <p:nvPr/>
          </p:nvSpPr>
          <p:spPr>
            <a:xfrm>
              <a:off x="1141772" y="3399047"/>
              <a:ext cx="13996219" cy="2545113"/>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DC84BC-FFF9-4A73-5661-717DEDD70896}"/>
                </a:ext>
              </a:extLst>
            </p:cNvPr>
            <p:cNvSpPr/>
            <p:nvPr/>
          </p:nvSpPr>
          <p:spPr>
            <a:xfrm>
              <a:off x="15000904" y="3924301"/>
              <a:ext cx="3108885" cy="1542717"/>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2, 3</a:t>
              </a:r>
            </a:p>
          </p:txBody>
        </p:sp>
        <p:sp>
          <p:nvSpPr>
            <p:cNvPr id="14" name="TextBox 13">
              <a:extLst>
                <a:ext uri="{FF2B5EF4-FFF2-40B4-BE49-F238E27FC236}">
                  <a16:creationId xmlns:a16="http://schemas.microsoft.com/office/drawing/2014/main" id="{F2CFDBC6-C6AE-6B27-5CB6-8396411BA2AD}"/>
                </a:ext>
              </a:extLst>
            </p:cNvPr>
            <p:cNvSpPr txBox="1"/>
            <p:nvPr/>
          </p:nvSpPr>
          <p:spPr>
            <a:xfrm>
              <a:off x="1400373" y="3506125"/>
              <a:ext cx="13158019" cy="2400657"/>
            </a:xfrm>
            <a:prstGeom prst="rect">
              <a:avLst/>
            </a:prstGeom>
            <a:noFill/>
          </p:spPr>
          <p:txBody>
            <a:bodyPr wrap="square">
              <a:spAutoFit/>
            </a:bodyPr>
            <a:lstStyle/>
            <a:p>
              <a:pPr algn="just"/>
              <a:r>
                <a:rPr lang="en-US" sz="5000" b="0" i="0" dirty="0" err="1">
                  <a:solidFill>
                    <a:srgbClr val="000000"/>
                  </a:solidFill>
                  <a:effectLst/>
                  <a:latin typeface="Open Sans" panose="020B0606030504020204" pitchFamily="34" charset="0"/>
                </a:rPr>
                <a:t>Miêu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tả</a:t>
              </a:r>
              <a:r>
                <a:rPr lang="en-US" sz="5000" b="0" i="0" dirty="0">
                  <a:solidFill>
                    <a:srgbClr val="000000"/>
                  </a:solidFill>
                  <a:effectLst/>
                  <a:latin typeface="Open Sans" panose="020B0606030504020204" pitchFamily="34" charset="0"/>
                </a:rPr>
                <a:t> bao </a:t>
              </a:r>
              <a:r>
                <a:rPr lang="en-US" sz="5000" b="0" i="0" dirty="0" err="1">
                  <a:solidFill>
                    <a:srgbClr val="000000"/>
                  </a:solidFill>
                  <a:effectLst/>
                  <a:latin typeface="Open Sans" panose="020B0606030504020204" pitchFamily="34" charset="0"/>
                </a:rPr>
                <a:t>quát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toàn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cảnh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trên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vịnh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Hạ</a:t>
              </a:r>
              <a:r>
                <a:rPr lang="en-US" sz="5000" b="0" i="0" dirty="0">
                  <a:solidFill>
                    <a:srgbClr val="000000"/>
                  </a:solidFill>
                  <a:effectLst/>
                  <a:latin typeface="Open Sans" panose="020B0606030504020204" pitchFamily="34" charset="0"/>
                </a:rPr>
                <a:t> Long </a:t>
              </a:r>
              <a:r>
                <a:rPr lang="en-US" sz="5000" b="0" i="0" dirty="0" err="1">
                  <a:solidFill>
                    <a:srgbClr val="000000"/>
                  </a:solidFill>
                  <a:effectLst/>
                  <a:latin typeface="Open Sans" panose="020B0606030504020204" pitchFamily="34" charset="0"/>
                </a:rPr>
                <a:t>và</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miêu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tả</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hình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dáng</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một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số</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hòn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có</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hình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dáng</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đặc</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biệt</a:t>
              </a:r>
              <a:r>
                <a:rPr lang="en-US" sz="5000" b="0" i="0" dirty="0">
                  <a:solidFill>
                    <a:srgbClr val="000000"/>
                  </a:solidFill>
                  <a:effectLst/>
                  <a:latin typeface="Open Sans" panose="020B0606030504020204" pitchFamily="34" charset="0"/>
                </a:rPr>
                <a:t>.</a:t>
              </a:r>
              <a:endParaRPr lang="vi-VN" sz="5000" b="0" i="0" dirty="0">
                <a:solidFill>
                  <a:srgbClr val="000000"/>
                </a:solidFill>
                <a:effectLst/>
                <a:latin typeface="Open Sans" panose="020B0606030504020204" pitchFamily="34" charset="0"/>
              </a:endParaRPr>
            </a:p>
          </p:txBody>
        </p:sp>
      </p:grpSp>
      <p:grpSp>
        <p:nvGrpSpPr>
          <p:cNvPr id="17" name="Group 16">
            <a:extLst>
              <a:ext uri="{FF2B5EF4-FFF2-40B4-BE49-F238E27FC236}">
                <a16:creationId xmlns:a16="http://schemas.microsoft.com/office/drawing/2014/main" id="{8C75026A-E520-8A05-55EF-6D948FF8E2DA}"/>
              </a:ext>
            </a:extLst>
          </p:cNvPr>
          <p:cNvGrpSpPr/>
          <p:nvPr/>
        </p:nvGrpSpPr>
        <p:grpSpPr>
          <a:xfrm>
            <a:off x="1141772" y="6659168"/>
            <a:ext cx="16968018" cy="2827732"/>
            <a:chOff x="1141772" y="6404652"/>
            <a:chExt cx="16968018" cy="2827732"/>
          </a:xfrm>
        </p:grpSpPr>
        <p:sp>
          <p:nvSpPr>
            <p:cNvPr id="12" name="Rectangle 11">
              <a:extLst>
                <a:ext uri="{FF2B5EF4-FFF2-40B4-BE49-F238E27FC236}">
                  <a16:creationId xmlns:a16="http://schemas.microsoft.com/office/drawing/2014/main" id="{088E49D2-425E-B38F-BB56-62DC453046A1}"/>
                </a:ext>
              </a:extLst>
            </p:cNvPr>
            <p:cNvSpPr/>
            <p:nvPr/>
          </p:nvSpPr>
          <p:spPr>
            <a:xfrm>
              <a:off x="1141772" y="6404652"/>
              <a:ext cx="13996219" cy="2827732"/>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637A1F-8C78-D555-C085-DBB4F3BC904B}"/>
                </a:ext>
              </a:extLst>
            </p:cNvPr>
            <p:cNvSpPr/>
            <p:nvPr/>
          </p:nvSpPr>
          <p:spPr>
            <a:xfrm>
              <a:off x="15000905" y="7010961"/>
              <a:ext cx="3108885" cy="1542717"/>
            </a:xfrm>
            <a:prstGeom prst="rec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4</a:t>
              </a:r>
            </a:p>
          </p:txBody>
        </p:sp>
        <p:sp>
          <p:nvSpPr>
            <p:cNvPr id="16" name="TextBox 15">
              <a:extLst>
                <a:ext uri="{FF2B5EF4-FFF2-40B4-BE49-F238E27FC236}">
                  <a16:creationId xmlns:a16="http://schemas.microsoft.com/office/drawing/2014/main" id="{A5446809-CD27-0249-43EE-C59D6CF4942E}"/>
                </a:ext>
              </a:extLst>
            </p:cNvPr>
            <p:cNvSpPr txBox="1"/>
            <p:nvPr/>
          </p:nvSpPr>
          <p:spPr>
            <a:xfrm>
              <a:off x="1498191" y="6622867"/>
              <a:ext cx="13146296" cy="2400657"/>
            </a:xfrm>
            <a:prstGeom prst="rect">
              <a:avLst/>
            </a:prstGeom>
            <a:noFill/>
          </p:spPr>
          <p:txBody>
            <a:bodyPr wrap="square">
              <a:spAutoFit/>
            </a:bodyPr>
            <a:lstStyle/>
            <a:p>
              <a:pPr algn="just"/>
              <a:r>
                <a:rPr lang="en-US" sz="5000" b="0" i="0" dirty="0" err="1">
                  <a:solidFill>
                    <a:srgbClr val="000000"/>
                  </a:solidFill>
                  <a:effectLst/>
                  <a:latin typeface="Open Sans" panose="020B0606030504020204" pitchFamily="34" charset="0"/>
                </a:rPr>
                <a:t>Khẳng</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định</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Hạ</a:t>
              </a:r>
              <a:r>
                <a:rPr lang="en-US" sz="5000" b="0" i="0" dirty="0">
                  <a:solidFill>
                    <a:srgbClr val="000000"/>
                  </a:solidFill>
                  <a:effectLst/>
                  <a:latin typeface="Open Sans" panose="020B0606030504020204" pitchFamily="34" charset="0"/>
                </a:rPr>
                <a:t> Long </a:t>
              </a:r>
              <a:r>
                <a:rPr lang="en-US" sz="5000" b="0" i="0" dirty="0" err="1">
                  <a:solidFill>
                    <a:srgbClr val="000000"/>
                  </a:solidFill>
                  <a:effectLst/>
                  <a:latin typeface="Open Sans" panose="020B0606030504020204" pitchFamily="34" charset="0"/>
                </a:rPr>
                <a:t>là</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một</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phần</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của</a:t>
              </a:r>
              <a:r>
                <a:rPr lang="en-US" sz="5000" b="0" i="0" dirty="0">
                  <a:solidFill>
                    <a:srgbClr val="000000"/>
                  </a:solidFill>
                  <a:effectLst/>
                  <a:latin typeface="Open Sans" panose="020B0606030504020204" pitchFamily="34" charset="0"/>
                </a:rPr>
                <a:t> non </a:t>
              </a:r>
              <a:r>
                <a:rPr lang="en-US" sz="5000" b="0" i="0" dirty="0" err="1">
                  <a:solidFill>
                    <a:srgbClr val="000000"/>
                  </a:solidFill>
                  <a:effectLst/>
                  <a:latin typeface="Open Sans" panose="020B0606030504020204" pitchFamily="34" charset="0"/>
                </a:rPr>
                <a:t>sông</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Việt</a:t>
              </a:r>
              <a:r>
                <a:rPr lang="en-US" sz="5000" b="0" i="0" dirty="0">
                  <a:solidFill>
                    <a:srgbClr val="000000"/>
                  </a:solidFill>
                  <a:effectLst/>
                  <a:latin typeface="Open Sans" panose="020B0606030504020204" pitchFamily="34" charset="0"/>
                </a:rPr>
                <a:t> Nam </a:t>
              </a:r>
              <a:r>
                <a:rPr lang="en-US" sz="5000" b="0" i="0" dirty="0" err="1">
                  <a:solidFill>
                    <a:srgbClr val="000000"/>
                  </a:solidFill>
                  <a:effectLst/>
                  <a:latin typeface="Open Sans" panose="020B0606030504020204" pitchFamily="34" charset="0"/>
                </a:rPr>
                <a:t>mà</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chúng</a:t>
              </a:r>
              <a:r>
                <a:rPr lang="en-US" sz="5000" b="0" i="0" dirty="0">
                  <a:solidFill>
                    <a:srgbClr val="000000"/>
                  </a:solidFill>
                  <a:effectLst/>
                  <a:latin typeface="Open Sans" panose="020B0606030504020204" pitchFamily="34" charset="0"/>
                </a:rPr>
                <a:t> ta </a:t>
              </a:r>
              <a:r>
                <a:rPr lang="en-US" sz="5000" b="0" i="0" dirty="0" err="1">
                  <a:solidFill>
                    <a:srgbClr val="000000"/>
                  </a:solidFill>
                  <a:effectLst/>
                  <a:latin typeface="Open Sans" panose="020B0606030504020204" pitchFamily="34" charset="0"/>
                </a:rPr>
                <a:t>yêu</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quý</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bảo</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vệ</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và</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giữ</a:t>
              </a:r>
              <a:r>
                <a:rPr lang="en-US" sz="5000" b="0" i="0" dirty="0">
                  <a:solidFill>
                    <a:srgbClr val="000000"/>
                  </a:solidFill>
                  <a:effectLst/>
                  <a:latin typeface="Open Sans" panose="020B0606030504020204" pitchFamily="34" charset="0"/>
                </a:rPr>
                <a:t> </a:t>
              </a:r>
              <a:r>
                <a:rPr lang="en-US" sz="5000" b="0" i="0" dirty="0" err="1">
                  <a:solidFill>
                    <a:srgbClr val="000000"/>
                  </a:solidFill>
                  <a:effectLst/>
                  <a:latin typeface="Open Sans" panose="020B0606030504020204" pitchFamily="34" charset="0"/>
                </a:rPr>
                <a:t>gìn</a:t>
              </a:r>
              <a:r>
                <a:rPr lang="en-US" sz="5000" b="0" i="0" dirty="0">
                  <a:solidFill>
                    <a:srgbClr val="000000"/>
                  </a:solidFill>
                  <a:effectLst/>
                  <a:latin typeface="Open Sans" panose="020B0606030504020204" pitchFamily="34" charset="0"/>
                </a:rPr>
                <a:t>.</a:t>
              </a:r>
              <a:endParaRPr lang="vi-VN" sz="5000" b="0" i="0" dirty="0">
                <a:solidFill>
                  <a:srgbClr val="000000"/>
                </a:solidFill>
                <a:effectLst/>
                <a:latin typeface="Open Sans" panose="020B0606030504020204" pitchFamily="34" charset="0"/>
              </a:endParaRPr>
            </a:p>
          </p:txBody>
        </p:sp>
      </p:grpSp>
    </p:spTree>
    <p:extLst>
      <p:ext uri="{BB962C8B-B14F-4D97-AF65-F5344CB8AC3E}">
        <p14:creationId xmlns:p14="http://schemas.microsoft.com/office/powerpoint/2010/main" val="13983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218B2695-E6A4-1E1C-0A3F-C31D7C2C1F0A}"/>
              </a:ext>
            </a:extLst>
          </p:cNvPr>
          <p:cNvGrpSpPr/>
          <p:nvPr/>
        </p:nvGrpSpPr>
        <p:grpSpPr>
          <a:xfrm>
            <a:off x="0" y="408983"/>
            <a:ext cx="18006200" cy="2422354"/>
            <a:chOff x="0" y="408983"/>
            <a:chExt cx="18006200" cy="2422354"/>
          </a:xfrm>
        </p:grpSpPr>
        <p:sp>
          <p:nvSpPr>
            <p:cNvPr id="8" name="Rectangle 7">
              <a:extLst>
                <a:ext uri="{FF2B5EF4-FFF2-40B4-BE49-F238E27FC236}">
                  <a16:creationId xmlns:a16="http://schemas.microsoft.com/office/drawing/2014/main" id="{25005CFB-FB14-C0E0-6BDC-6892FF2858B3}"/>
                </a:ext>
              </a:extLst>
            </p:cNvPr>
            <p:cNvSpPr/>
            <p:nvPr/>
          </p:nvSpPr>
          <p:spPr>
            <a:xfrm>
              <a:off x="0" y="408983"/>
              <a:ext cx="17501419" cy="2422354"/>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0C1C36-1172-6630-8C30-D7A178A8F6EB}"/>
                </a:ext>
              </a:extLst>
            </p:cNvPr>
            <p:cNvSpPr/>
            <p:nvPr/>
          </p:nvSpPr>
          <p:spPr>
            <a:xfrm>
              <a:off x="17295819" y="698939"/>
              <a:ext cx="710381" cy="1006895"/>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5</a:t>
              </a:r>
            </a:p>
          </p:txBody>
        </p:sp>
        <p:sp>
          <p:nvSpPr>
            <p:cNvPr id="11" name="TextBox 10">
              <a:extLst>
                <a:ext uri="{FF2B5EF4-FFF2-40B4-BE49-F238E27FC236}">
                  <a16:creationId xmlns:a16="http://schemas.microsoft.com/office/drawing/2014/main" id="{76E2921C-8097-8CCB-7339-5093A33A3BB5}"/>
                </a:ext>
              </a:extLst>
            </p:cNvPr>
            <p:cNvSpPr txBox="1"/>
            <p:nvPr/>
          </p:nvSpPr>
          <p:spPr>
            <a:xfrm>
              <a:off x="1246634" y="761975"/>
              <a:ext cx="15335952" cy="1938992"/>
            </a:xfrm>
            <a:prstGeom prst="rect">
              <a:avLst/>
            </a:prstGeom>
            <a:noFill/>
          </p:spPr>
          <p:txBody>
            <a:bodyPr wrap="square">
              <a:spAutoFit/>
            </a:bodyPr>
            <a:lstStyle/>
            <a:p>
              <a:pPr algn="just"/>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Chủ</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đề</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bài</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là</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gì</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Chọn</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đáp</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án</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đúng</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vi-VN" sz="96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TextBox 4">
            <a:extLst>
              <a:ext uri="{FF2B5EF4-FFF2-40B4-BE49-F238E27FC236}">
                <a16:creationId xmlns:a16="http://schemas.microsoft.com/office/drawing/2014/main" id="{E264F92C-BE0A-DF49-35BA-E69255438E18}"/>
              </a:ext>
            </a:extLst>
          </p:cNvPr>
          <p:cNvSpPr txBox="1"/>
          <p:nvPr/>
        </p:nvSpPr>
        <p:spPr>
          <a:xfrm>
            <a:off x="989019" y="3315460"/>
            <a:ext cx="16306800" cy="5986254"/>
          </a:xfrm>
          <a:prstGeom prst="rect">
            <a:avLst/>
          </a:prstGeom>
          <a:noFill/>
        </p:spPr>
        <p:txBody>
          <a:bodyPr wrap="square">
            <a:spAutoFit/>
          </a:bodyPr>
          <a:lstStyle/>
          <a:p>
            <a:pPr algn="just">
              <a:spcAft>
                <a:spcPts val="200"/>
              </a:spcAft>
            </a:pPr>
            <a:r>
              <a:rPr lang="en-US" sz="5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Vẻ</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đẹp</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kì</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thú</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a:t>
            </a:r>
            <a:endParaRPr lang="en-US" sz="5400" dirty="0">
              <a:effectLst/>
              <a:latin typeface="Open Sans" panose="020B0606030504020204" pitchFamily="34" charset="0"/>
              <a:ea typeface="Open Sans" panose="020B0606030504020204" pitchFamily="34" charset="0"/>
              <a:cs typeface="Open Sans" panose="020B0606030504020204" pitchFamily="34" charset="0"/>
            </a:endParaRPr>
          </a:p>
          <a:p>
            <a:pPr algn="just">
              <a:spcAft>
                <a:spcPts val="200"/>
              </a:spcAft>
            </a:pPr>
            <a:r>
              <a:rPr lang="en-US" sz="5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Sự</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thơ</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mộng</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huyền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bí</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sóng</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nước</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a:t>
            </a:r>
          </a:p>
          <a:p>
            <a:pPr algn="just">
              <a:spcAft>
                <a:spcPts val="200"/>
              </a:spcAft>
            </a:pPr>
            <a:r>
              <a:rPr lang="en-US" sz="5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Sức</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cuốn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hút</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thiên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nhiên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đổi</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với</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du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khách</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5400" dirty="0">
              <a:effectLst/>
              <a:latin typeface="Open Sans" panose="020B0606030504020204" pitchFamily="34" charset="0"/>
              <a:ea typeface="Open Sans" panose="020B0606030504020204" pitchFamily="34" charset="0"/>
              <a:cs typeface="Open Sans" panose="020B0606030504020204" pitchFamily="34" charset="0"/>
            </a:endParaRPr>
          </a:p>
          <a:p>
            <a:pPr algn="just">
              <a:spcAft>
                <a:spcPts val="200"/>
              </a:spcAft>
            </a:pPr>
            <a:r>
              <a:rPr lang="en-US" sz="5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cảnh</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đẹp</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một</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không</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hai</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thiên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nhiên</a:t>
            </a:r>
            <a:r>
              <a:rPr lang="en-US" sz="5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54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93C2D648-E74B-CEFD-C440-5D7F4B6547C2}"/>
              </a:ext>
            </a:extLst>
          </p:cNvPr>
          <p:cNvSpPr/>
          <p:nvPr/>
        </p:nvSpPr>
        <p:spPr>
          <a:xfrm>
            <a:off x="737418" y="3238500"/>
            <a:ext cx="1167581" cy="1066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5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p>
          </p:txBody>
        </p:sp>
      </p:grpSp>
      <p:sp>
        <p:nvSpPr>
          <p:cNvPr id="34" name="TextBox 34"/>
          <p:cNvSpPr txBox="1"/>
          <p:nvPr/>
        </p:nvSpPr>
        <p:spPr>
          <a:xfrm>
            <a:off x="5306314" y="2581468"/>
            <a:ext cx="7675373" cy="1852288"/>
          </a:xfrm>
          <a:prstGeom prst="rect">
            <a:avLst/>
          </a:prstGeom>
        </p:spPr>
        <p:txBody>
          <a:bodyPr lIns="0" tIns="0" rIns="0" bIns="0" rtlCol="0" anchor="t">
            <a:spAutoFit/>
          </a:bodyPr>
          <a:lstStyle/>
          <a:p>
            <a:pPr algn="ctr">
              <a:lnSpc>
                <a:spcPts val="13026"/>
              </a:lnSpc>
            </a:pPr>
            <a:r>
              <a:rPr lang="en-US" sz="15886">
                <a:solidFill>
                  <a:srgbClr val="ED4932"/>
                </a:solidFill>
                <a:latin typeface="Checkin"/>
                <a:ea typeface="Checkin"/>
                <a:cs typeface="Checkin"/>
                <a:sym typeface="Checkin"/>
              </a:rPr>
              <a:t>SUMMER</a:t>
            </a:r>
          </a:p>
        </p:txBody>
      </p:sp>
      <p:sp>
        <p:nvSpPr>
          <p:cNvPr id="35" name="TextBox 35"/>
          <p:cNvSpPr txBox="1"/>
          <p:nvPr/>
        </p:nvSpPr>
        <p:spPr>
          <a:xfrm>
            <a:off x="6641906" y="1402964"/>
            <a:ext cx="5004187" cy="1195049"/>
          </a:xfrm>
          <a:prstGeom prst="rect">
            <a:avLst/>
          </a:prstGeom>
        </p:spPr>
        <p:txBody>
          <a:bodyPr lIns="0" tIns="0" rIns="0" bIns="0" rtlCol="0" anchor="t">
            <a:spAutoFit/>
          </a:bodyPr>
          <a:lstStyle/>
          <a:p>
            <a:pPr algn="ctr">
              <a:lnSpc>
                <a:spcPts val="8493"/>
              </a:lnSpc>
            </a:pPr>
            <a:r>
              <a:rPr lang="en-US" sz="10357" dirty="0">
                <a:solidFill>
                  <a:srgbClr val="ED4932"/>
                </a:solidFill>
                <a:latin typeface="Buffalo"/>
                <a:ea typeface="Buffalo"/>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a:p>
        </p:txBody>
      </p:sp>
      <p:sp>
        <p:nvSpPr>
          <p:cNvPr id="38" name="TextBox 37">
            <a:extLst>
              <a:ext uri="{FF2B5EF4-FFF2-40B4-BE49-F238E27FC236}">
                <a16:creationId xmlns:a16="http://schemas.microsoft.com/office/drawing/2014/main" id="{A017458D-F17A-C544-D34B-6FB01D3FDA53}"/>
              </a:ext>
            </a:extLst>
          </p:cNvPr>
          <p:cNvSpPr txBox="1"/>
          <p:nvPr/>
        </p:nvSpPr>
        <p:spPr>
          <a:xfrm>
            <a:off x="6341245" y="2360390"/>
            <a:ext cx="5186035" cy="1107996"/>
          </a:xfrm>
          <a:prstGeom prst="rect">
            <a:avLst/>
          </a:prstGeom>
          <a:noFill/>
        </p:spPr>
        <p:txBody>
          <a:bodyPr wrap="none" rtlCol="0">
            <a:spAutoFit/>
          </a:bodyPr>
          <a:lstStyle/>
          <a:p>
            <a:r>
              <a:rPr lang="en-US" sz="66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Tiêu</a:t>
            </a:r>
            <a:r>
              <a:rPr lang="en-US" sz="6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chí</a:t>
            </a:r>
            <a:r>
              <a:rPr lang="en-US" sz="6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đọc</a:t>
            </a:r>
            <a:endParaRPr lang="en-US" sz="6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3424452" y="3636938"/>
            <a:ext cx="8236550" cy="861774"/>
          </a:xfrm>
          <a:prstGeom prst="rect">
            <a:avLst/>
          </a:prstGeom>
          <a:noFill/>
        </p:spPr>
        <p:txBody>
          <a:bodyPr wrap="none" rtlCol="0">
            <a:spAutoFit/>
          </a:bodyPr>
          <a:lstStyle/>
          <a:p>
            <a:pPr marL="685800" indent="-685800">
              <a:buFont typeface="Wingdings" panose="05000000000000000000" pitchFamily="2" charset="2"/>
              <a:buChar char="§"/>
            </a:pPr>
            <a:r>
              <a:rPr lang="en-US" sz="5000" dirty="0" err="1">
                <a:latin typeface="Open Sans" panose="020B0606030504020204" pitchFamily="34" charset="0"/>
                <a:ea typeface="Open Sans" panose="020B0606030504020204" pitchFamily="34" charset="0"/>
                <a:cs typeface="Open Sans" panose="020B0606030504020204" pitchFamily="34" charset="0"/>
              </a:rPr>
              <a:t>Đọc</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đúng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tiếng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đúng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từ</a:t>
            </a:r>
            <a:r>
              <a:rPr lang="en-US" sz="5000" dirty="0">
                <a:latin typeface="Open Sans" panose="020B0606030504020204" pitchFamily="34" charset="0"/>
                <a:ea typeface="Open Sans" panose="020B0606030504020204" pitchFamily="34" charset="0"/>
                <a:cs typeface="Open Sans" panose="020B0606030504020204" pitchFamily="34" charset="0"/>
              </a:rPr>
              <a:t>.</a:t>
            </a:r>
          </a:p>
        </p:txBody>
      </p:sp>
      <p:sp>
        <p:nvSpPr>
          <p:cNvPr id="40" name="TextBox 39">
            <a:extLst>
              <a:ext uri="{FF2B5EF4-FFF2-40B4-BE49-F238E27FC236}">
                <a16:creationId xmlns:a16="http://schemas.microsoft.com/office/drawing/2014/main" id="{8E313B50-2F02-6797-BC5D-0BCBFE3EA429}"/>
              </a:ext>
            </a:extLst>
          </p:cNvPr>
          <p:cNvSpPr txBox="1"/>
          <p:nvPr/>
        </p:nvSpPr>
        <p:spPr>
          <a:xfrm>
            <a:off x="2339137" y="4776931"/>
            <a:ext cx="10966464" cy="861774"/>
          </a:xfrm>
          <a:prstGeom prst="rect">
            <a:avLst/>
          </a:prstGeom>
          <a:noFill/>
        </p:spPr>
        <p:txBody>
          <a:bodyPr wrap="none" rtlCol="0">
            <a:spAutoFit/>
          </a:bodyPr>
          <a:lstStyle/>
          <a:p>
            <a:pPr marL="685800" indent="-685800">
              <a:buFont typeface="Wingdings" panose="05000000000000000000" pitchFamily="2" charset="2"/>
              <a:buChar char="§"/>
            </a:pPr>
            <a:r>
              <a:rPr lang="en-US" sz="5000" dirty="0" err="1">
                <a:latin typeface="Open Sans" panose="020B0606030504020204" pitchFamily="34" charset="0"/>
                <a:ea typeface="Open Sans" panose="020B0606030504020204" pitchFamily="34" charset="0"/>
                <a:cs typeface="Open Sans" panose="020B0606030504020204" pitchFamily="34" charset="0"/>
              </a:rPr>
              <a:t>Ngắt</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nghỉ</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hơi</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đúng</a:t>
            </a:r>
            <a:r>
              <a:rPr lang="en-US" sz="5000" dirty="0">
                <a:latin typeface="Open Sans" panose="020B0606030504020204" pitchFamily="34" charset="0"/>
                <a:ea typeface="Open Sans" panose="020B0606030504020204" pitchFamily="34" charset="0"/>
                <a:cs typeface="Open Sans" panose="020B0606030504020204" pitchFamily="34" charset="0"/>
              </a:rPr>
              <a:t> ở </a:t>
            </a:r>
            <a:r>
              <a:rPr lang="en-US" sz="5000" dirty="0" err="1">
                <a:latin typeface="Open Sans" panose="020B0606030504020204" pitchFamily="34" charset="0"/>
                <a:ea typeface="Open Sans" panose="020B0606030504020204" pitchFamily="34" charset="0"/>
                <a:cs typeface="Open Sans" panose="020B0606030504020204" pitchFamily="34" charset="0"/>
              </a:rPr>
              <a:t>các</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dấu</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câu</a:t>
            </a:r>
            <a:r>
              <a:rPr lang="en-US" sz="5000" dirty="0">
                <a:latin typeface="Open Sans" panose="020B0606030504020204" pitchFamily="34" charset="0"/>
                <a:ea typeface="Open Sans" panose="020B0606030504020204" pitchFamily="34" charset="0"/>
                <a:cs typeface="Open Sans" panose="020B0606030504020204" pitchFamily="34" charset="0"/>
              </a:rPr>
              <a:t>.</a:t>
            </a:r>
          </a:p>
        </p:txBody>
      </p:sp>
      <p:sp>
        <p:nvSpPr>
          <p:cNvPr id="41" name="TextBox 40">
            <a:extLst>
              <a:ext uri="{FF2B5EF4-FFF2-40B4-BE49-F238E27FC236}">
                <a16:creationId xmlns:a16="http://schemas.microsoft.com/office/drawing/2014/main" id="{79588094-4CF3-4F2B-FF6C-FC3C4D0C6482}"/>
              </a:ext>
            </a:extLst>
          </p:cNvPr>
          <p:cNvSpPr txBox="1"/>
          <p:nvPr/>
        </p:nvSpPr>
        <p:spPr>
          <a:xfrm>
            <a:off x="983453" y="5863083"/>
            <a:ext cx="12715402" cy="1631216"/>
          </a:xfrm>
          <a:prstGeom prst="rect">
            <a:avLst/>
          </a:prstGeom>
          <a:noFill/>
        </p:spPr>
        <p:txBody>
          <a:bodyPr wrap="square" rtlCol="0">
            <a:spAutoFit/>
          </a:bodyPr>
          <a:lstStyle/>
          <a:p>
            <a:pPr marL="685800" indent="-685800">
              <a:buFont typeface="Wingdings" panose="05000000000000000000" pitchFamily="2" charset="2"/>
              <a:buChar char="§"/>
            </a:pPr>
            <a:r>
              <a:rPr lang="en-US" sz="5000" dirty="0" err="1">
                <a:latin typeface="Open Sans" panose="020B0606030504020204" pitchFamily="34" charset="0"/>
                <a:ea typeface="Open Sans" panose="020B0606030504020204" pitchFamily="34" charset="0"/>
                <a:cs typeface="Open Sans" panose="020B0606030504020204" pitchFamily="34" charset="0"/>
              </a:rPr>
              <a:t>Nhấn</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giọng</a:t>
            </a:r>
            <a:r>
              <a:rPr lang="en-US" sz="5000" dirty="0">
                <a:latin typeface="Open Sans" panose="020B0606030504020204" pitchFamily="34" charset="0"/>
                <a:ea typeface="Open Sans" panose="020B0606030504020204" pitchFamily="34" charset="0"/>
                <a:cs typeface="Open Sans" panose="020B0606030504020204" pitchFamily="34" charset="0"/>
              </a:rPr>
              <a:t> ở </a:t>
            </a:r>
            <a:r>
              <a:rPr lang="en-US" sz="5000" dirty="0" err="1">
                <a:latin typeface="Open Sans" panose="020B0606030504020204" pitchFamily="34" charset="0"/>
                <a:ea typeface="Open Sans" panose="020B0606030504020204" pitchFamily="34" charset="0"/>
                <a:cs typeface="Open Sans" panose="020B0606030504020204" pitchFamily="34" charset="0"/>
              </a:rPr>
              <a:t>những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từ</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ngữ</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gợi</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vẻ</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đẹp</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kì</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thú</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của</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những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hòn</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đảo</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trên</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vịnh</a:t>
            </a:r>
            <a:r>
              <a:rPr lang="en-US" sz="50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p>
        </p:txBody>
      </p:sp>
      <p:sp>
        <p:nvSpPr>
          <p:cNvPr id="7" name="Freeform 7"/>
          <p:cNvSpPr/>
          <p:nvPr/>
        </p:nvSpPr>
        <p:spPr>
          <a:xfrm>
            <a:off x="11071089" y="7317558"/>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randombar(horizontal)">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1304493"/>
            <a:ext cx="16764000" cy="8463855"/>
          </a:xfrm>
          <a:prstGeom prst="rect">
            <a:avLst/>
          </a:prstGeom>
          <a:noFill/>
        </p:spPr>
        <p:txBody>
          <a:bodyPr wrap="square">
            <a:spAutoFit/>
          </a:bodyPr>
          <a:lstStyle/>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Vịnh Hạ Long là thắng cảnh có một không hai của đất nước ta. Trên một diện tích hẹp, mọc lên hàng nghìn đảo nhấp nhô khuất khúc như rồng chầu, phượng múa.</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Ngắm Hạ Long với trăm nghìn đảo đá sừng sững, ta có cảm giác được chiêm ngưỡng một thế giới sống động đã trải qua hàng triệu năm hoá đá.</a:t>
            </a:r>
          </a:p>
          <a:p>
            <a:pPr algn="r"/>
            <a:r>
              <a:rPr lang="vi-VN" sz="3400" b="0" i="0" dirty="0">
                <a:solidFill>
                  <a:srgbClr val="000000"/>
                </a:solidFill>
                <a:effectLst/>
                <a:latin typeface="Open Sans" panose="020B0606030504020204" pitchFamily="34" charset="0"/>
              </a:rPr>
              <a:t>(</a:t>
            </a:r>
            <a:r>
              <a:rPr lang="vi-VN" sz="3400" b="0" i="1" dirty="0">
                <a:solidFill>
                  <a:srgbClr val="000000"/>
                </a:solidFill>
                <a:effectLst/>
                <a:latin typeface="Open Sans" panose="020B0606030504020204" pitchFamily="34" charset="0"/>
              </a:rPr>
              <a:t>Theo</a:t>
            </a:r>
            <a:r>
              <a:rPr lang="vi-VN" sz="3400" b="0" i="0" dirty="0">
                <a:solidFill>
                  <a:srgbClr val="000000"/>
                </a:solidFill>
                <a:effectLst/>
                <a:latin typeface="Open Sans" panose="020B0606030504020204" pitchFamily="34" charset="0"/>
              </a:rPr>
              <a:t> Thi Sảnh)</a:t>
            </a:r>
          </a:p>
        </p:txBody>
      </p:sp>
      <p:pic>
        <p:nvPicPr>
          <p:cNvPr id="2" name="Picture 1">
            <a:extLst>
              <a:ext uri="{FF2B5EF4-FFF2-40B4-BE49-F238E27FC236}">
                <a16:creationId xmlns:a16="http://schemas.microsoft.com/office/drawing/2014/main" id="{BB2C3A24-F59A-B20E-F4A2-A40846C81476}"/>
              </a:ext>
            </a:extLst>
          </p:cNvPr>
          <p:cNvPicPr>
            <a:picLocks noChangeAspect="1"/>
          </p:cNvPicPr>
          <p:nvPr/>
        </p:nvPicPr>
        <p:blipFill>
          <a:blip r:embed="rId2"/>
          <a:stretch>
            <a:fillRect/>
          </a:stretch>
        </p:blipFill>
        <p:spPr>
          <a:xfrm>
            <a:off x="990600" y="426593"/>
            <a:ext cx="3206774" cy="877900"/>
          </a:xfrm>
          <a:prstGeom prst="rect">
            <a:avLst/>
          </a:prstGeom>
        </p:spPr>
      </p:pic>
      <p:pic>
        <p:nvPicPr>
          <p:cNvPr id="4" name="Picture 3">
            <a:extLst>
              <a:ext uri="{FF2B5EF4-FFF2-40B4-BE49-F238E27FC236}">
                <a16:creationId xmlns:a16="http://schemas.microsoft.com/office/drawing/2014/main" id="{CF1822E5-97E2-C33B-4AA3-F09C053647CB}"/>
              </a:ext>
            </a:extLst>
          </p:cNvPr>
          <p:cNvPicPr>
            <a:picLocks noChangeAspect="1"/>
          </p:cNvPicPr>
          <p:nvPr/>
        </p:nvPicPr>
        <p:blipFill>
          <a:blip r:embed="rId3"/>
          <a:stretch>
            <a:fillRect/>
          </a:stretch>
        </p:blipFill>
        <p:spPr>
          <a:xfrm>
            <a:off x="4197374" y="284949"/>
            <a:ext cx="10656732" cy="1286367"/>
          </a:xfrm>
          <a:prstGeom prst="rect">
            <a:avLst/>
          </a:prstGeom>
        </p:spPr>
      </p:pic>
    </p:spTree>
    <p:extLst>
      <p:ext uri="{BB962C8B-B14F-4D97-AF65-F5344CB8AC3E}">
        <p14:creationId xmlns:p14="http://schemas.microsoft.com/office/powerpoint/2010/main" val="17530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8E482-8666-2082-0AF5-E56C990F523C}"/>
              </a:ext>
            </a:extLst>
          </p:cNvPr>
          <p:cNvPicPr>
            <a:picLocks noChangeAspect="1"/>
          </p:cNvPicPr>
          <p:nvPr/>
        </p:nvPicPr>
        <p:blipFill>
          <a:blip r:embed="rId2"/>
          <a:stretch>
            <a:fillRect/>
          </a:stretch>
        </p:blipFill>
        <p:spPr>
          <a:xfrm>
            <a:off x="0" y="1333500"/>
            <a:ext cx="12272312" cy="7017104"/>
          </a:xfrm>
          <a:prstGeom prst="rect">
            <a:avLst/>
          </a:prstGeom>
        </p:spPr>
      </p:pic>
    </p:spTree>
    <p:extLst>
      <p:ext uri="{BB962C8B-B14F-4D97-AF65-F5344CB8AC3E}">
        <p14:creationId xmlns:p14="http://schemas.microsoft.com/office/powerpoint/2010/main" val="41545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7705246" y="5385674"/>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2"/>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ED8B385C-CB85-7EE0-25B4-56322C444562}"/>
              </a:ext>
            </a:extLst>
          </p:cNvPr>
          <p:cNvSpPr/>
          <p:nvPr/>
        </p:nvSpPr>
        <p:spPr>
          <a:xfrm>
            <a:off x="2057401" y="367426"/>
            <a:ext cx="15697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5"/>
            <a:stretch>
              <a:fillRect/>
            </a:stretch>
          </a:blipFill>
        </p:spPr>
        <p:txBody>
          <a:bodyPr/>
          <a:lstStyle/>
          <a:p>
            <a:endParaRPr lang="en-US"/>
          </a:p>
        </p:txBody>
      </p:sp>
      <p:sp>
        <p:nvSpPr>
          <p:cNvPr id="5" name="Freeform 5"/>
          <p:cNvSpPr/>
          <p:nvPr/>
        </p:nvSpPr>
        <p:spPr>
          <a:xfrm>
            <a:off x="15838599" y="8465781"/>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06606" y="1028700"/>
            <a:ext cx="5757221"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8"/>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76887">
            <a:off x="-1220975" y="3908780"/>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8"/>
            <a:stretch>
              <a:fillRect/>
            </a:stretch>
          </a:blipFill>
        </p:spPr>
        <p:txBody>
          <a:bodyPr/>
          <a:lstStyle/>
          <a:p>
            <a:endParaRPr lang="en-US"/>
          </a:p>
        </p:txBody>
      </p:sp>
      <p:grpSp>
        <p:nvGrpSpPr>
          <p:cNvPr id="12" name="Group 12"/>
          <p:cNvGrpSpPr/>
          <p:nvPr/>
        </p:nvGrpSpPr>
        <p:grpSpPr>
          <a:xfrm>
            <a:off x="17447895" y="1214438"/>
            <a:ext cx="182880" cy="188595"/>
            <a:chOff x="0" y="0"/>
            <a:chExt cx="243840" cy="251460"/>
          </a:xfrm>
        </p:grpSpPr>
        <p:sp>
          <p:nvSpPr>
            <p:cNvPr id="13" name="Freeform 13"/>
            <p:cNvSpPr/>
            <p:nvPr/>
          </p:nvSpPr>
          <p:spPr>
            <a:xfrm>
              <a:off x="44450" y="46990"/>
              <a:ext cx="148590" cy="154940"/>
            </a:xfrm>
            <a:custGeom>
              <a:avLst/>
              <a:gdLst/>
              <a:ahLst/>
              <a:cxnLst/>
              <a:rect l="l" t="t" r="r" b="b"/>
              <a:pathLst>
                <a:path w="148590" h="154940">
                  <a:moveTo>
                    <a:pt x="148590" y="53340"/>
                  </a:moveTo>
                  <a:cubicBezTo>
                    <a:pt x="128270" y="134620"/>
                    <a:pt x="118110" y="140970"/>
                    <a:pt x="106680" y="146050"/>
                  </a:cubicBezTo>
                  <a:cubicBezTo>
                    <a:pt x="96520" y="151130"/>
                    <a:pt x="83820" y="154940"/>
                    <a:pt x="71120" y="152400"/>
                  </a:cubicBezTo>
                  <a:cubicBezTo>
                    <a:pt x="53340" y="148590"/>
                    <a:pt x="21590" y="133350"/>
                    <a:pt x="10160" y="115570"/>
                  </a:cubicBezTo>
                  <a:cubicBezTo>
                    <a:pt x="0" y="97790"/>
                    <a:pt x="0" y="62230"/>
                    <a:pt x="6350" y="44450"/>
                  </a:cubicBezTo>
                  <a:cubicBezTo>
                    <a:pt x="10160" y="31750"/>
                    <a:pt x="17780" y="22860"/>
                    <a:pt x="27940" y="16510"/>
                  </a:cubicBezTo>
                  <a:cubicBezTo>
                    <a:pt x="44450" y="6350"/>
                    <a:pt x="80010" y="0"/>
                    <a:pt x="97790" y="3810"/>
                  </a:cubicBezTo>
                  <a:cubicBezTo>
                    <a:pt x="111760" y="6350"/>
                    <a:pt x="129540" y="22860"/>
                    <a:pt x="129540" y="22860"/>
                  </a:cubicBezTo>
                </a:path>
              </a:pathLst>
            </a:custGeom>
            <a:solidFill>
              <a:srgbClr val="ED4932"/>
            </a:solidFill>
            <a:ln cap="sq">
              <a:noFill/>
              <a:prstDash val="solid"/>
              <a:miter/>
            </a:ln>
          </p:spPr>
          <p:txBody>
            <a:bodyPr/>
            <a:lstStyle/>
            <a:p>
              <a:endParaRPr lang="en-US"/>
            </a:p>
          </p:txBody>
        </p:sp>
      </p:grpSp>
      <p:grpSp>
        <p:nvGrpSpPr>
          <p:cNvPr id="16" name="Group 16"/>
          <p:cNvGrpSpPr/>
          <p:nvPr/>
        </p:nvGrpSpPr>
        <p:grpSpPr>
          <a:xfrm>
            <a:off x="8007668" y="2646998"/>
            <a:ext cx="188595" cy="184785"/>
            <a:chOff x="0" y="0"/>
            <a:chExt cx="251460" cy="246380"/>
          </a:xfrm>
        </p:grpSpPr>
        <p:sp>
          <p:nvSpPr>
            <p:cNvPr id="17" name="Freeform 17"/>
            <p:cNvSpPr/>
            <p:nvPr/>
          </p:nvSpPr>
          <p:spPr>
            <a:xfrm>
              <a:off x="49530" y="49530"/>
              <a:ext cx="149860" cy="151130"/>
            </a:xfrm>
            <a:custGeom>
              <a:avLst/>
              <a:gdLst/>
              <a:ahLst/>
              <a:cxnLst/>
              <a:rect l="l" t="t" r="r" b="b"/>
              <a:pathLst>
                <a:path w="149860" h="151130">
                  <a:moveTo>
                    <a:pt x="149860" y="53340"/>
                  </a:moveTo>
                  <a:cubicBezTo>
                    <a:pt x="129540" y="134620"/>
                    <a:pt x="120650" y="140970"/>
                    <a:pt x="107950" y="144780"/>
                  </a:cubicBezTo>
                  <a:cubicBezTo>
                    <a:pt x="90170" y="151130"/>
                    <a:pt x="54610" y="148590"/>
                    <a:pt x="36830" y="140970"/>
                  </a:cubicBezTo>
                  <a:cubicBezTo>
                    <a:pt x="25400" y="135890"/>
                    <a:pt x="17780" y="125730"/>
                    <a:pt x="11430" y="115570"/>
                  </a:cubicBezTo>
                  <a:cubicBezTo>
                    <a:pt x="5080" y="105410"/>
                    <a:pt x="0" y="93980"/>
                    <a:pt x="1270" y="80010"/>
                  </a:cubicBezTo>
                  <a:cubicBezTo>
                    <a:pt x="1270" y="62230"/>
                    <a:pt x="16510" y="29210"/>
                    <a:pt x="29210" y="15240"/>
                  </a:cubicBezTo>
                  <a:cubicBezTo>
                    <a:pt x="39370" y="6350"/>
                    <a:pt x="49530" y="1270"/>
                    <a:pt x="63500" y="1270"/>
                  </a:cubicBezTo>
                  <a:cubicBezTo>
                    <a:pt x="81280" y="0"/>
                    <a:pt x="130810" y="21590"/>
                    <a:pt x="130810" y="21590"/>
                  </a:cubicBezTo>
                </a:path>
              </a:pathLst>
            </a:custGeom>
            <a:solidFill>
              <a:srgbClr val="ED4932"/>
            </a:solidFill>
            <a:ln cap="sq">
              <a:noFill/>
              <a:prstDash val="solid"/>
              <a:miter/>
            </a:ln>
          </p:spPr>
          <p:txBody>
            <a:bodyPr/>
            <a:lstStyle/>
            <a:p>
              <a:endParaRPr lang="en-US"/>
            </a:p>
          </p:txBody>
        </p:sp>
      </p:grpSp>
      <p:sp>
        <p:nvSpPr>
          <p:cNvPr id="21" name="TextBox 20">
            <a:extLst>
              <a:ext uri="{FF2B5EF4-FFF2-40B4-BE49-F238E27FC236}">
                <a16:creationId xmlns:a16="http://schemas.microsoft.com/office/drawing/2014/main" id="{D4F11B9D-1759-5D24-FD82-3C79B55D4D10}"/>
              </a:ext>
            </a:extLst>
          </p:cNvPr>
          <p:cNvSpPr txBox="1"/>
          <p:nvPr/>
        </p:nvSpPr>
        <p:spPr>
          <a:xfrm>
            <a:off x="4190998" y="629098"/>
            <a:ext cx="13128309" cy="1508105"/>
          </a:xfrm>
          <a:prstGeom prst="rect">
            <a:avLst/>
          </a:prstGeom>
          <a:noFill/>
        </p:spPr>
        <p:txBody>
          <a:bodyPr wrap="square">
            <a:spAutoFit/>
          </a:bodyPr>
          <a:lstStyle/>
          <a:p>
            <a:pPr algn="just"/>
            <a:r>
              <a:rPr lang="en-US" sz="4600" b="1" i="0" dirty="0" err="1">
                <a:solidFill>
                  <a:srgbClr val="000000"/>
                </a:solidFill>
                <a:effectLst/>
                <a:latin typeface="Open Sans" panose="020B0606030504020204" pitchFamily="34" charset="0"/>
              </a:rPr>
              <a:t>Câu</a:t>
            </a:r>
            <a:r>
              <a:rPr lang="en-US" sz="4600" b="1" i="0" dirty="0">
                <a:solidFill>
                  <a:srgbClr val="000000"/>
                </a:solidFill>
                <a:effectLst/>
                <a:latin typeface="Open Sans" panose="020B0606030504020204" pitchFamily="34" charset="0"/>
              </a:rPr>
              <a:t> 1. </a:t>
            </a:r>
            <a:r>
              <a:rPr lang="en-US" sz="4600" b="0" i="0" dirty="0" err="1">
                <a:solidFill>
                  <a:srgbClr val="000000"/>
                </a:solidFill>
                <a:effectLst/>
                <a:latin typeface="Open Sans" panose="020B0606030504020204" pitchFamily="34" charset="0"/>
              </a:rPr>
              <a:t>Nêu</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tác</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dụng</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của</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các</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từ</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ngữ</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sau</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trong</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việc</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miêu</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tả</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những</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hòn</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đảo</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trên</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vịnh</a:t>
            </a:r>
            <a:r>
              <a:rPr lang="en-US" sz="4600" b="0" i="0" dirty="0">
                <a:solidFill>
                  <a:srgbClr val="000000"/>
                </a:solidFill>
                <a:effectLst/>
                <a:latin typeface="Open Sans" panose="020B0606030504020204" pitchFamily="34" charset="0"/>
              </a:rPr>
              <a:t> </a:t>
            </a:r>
            <a:r>
              <a:rPr lang="en-US" sz="4600" b="0" i="0" dirty="0" err="1">
                <a:solidFill>
                  <a:srgbClr val="000000"/>
                </a:solidFill>
                <a:effectLst/>
                <a:latin typeface="Open Sans" panose="020B0606030504020204" pitchFamily="34" charset="0"/>
              </a:rPr>
              <a:t>Hạ</a:t>
            </a:r>
            <a:r>
              <a:rPr lang="en-US" sz="4600" b="0" i="0" dirty="0">
                <a:solidFill>
                  <a:srgbClr val="000000"/>
                </a:solidFill>
                <a:effectLst/>
                <a:latin typeface="Open Sans" panose="020B0606030504020204" pitchFamily="34" charset="0"/>
              </a:rPr>
              <a:t> Long.</a:t>
            </a:r>
            <a:endParaRPr lang="en-US" sz="4600" dirty="0"/>
          </a:p>
        </p:txBody>
      </p:sp>
      <p:sp>
        <p:nvSpPr>
          <p:cNvPr id="25" name="Flowchart: Punched Tape 24">
            <a:extLst>
              <a:ext uri="{FF2B5EF4-FFF2-40B4-BE49-F238E27FC236}">
                <a16:creationId xmlns:a16="http://schemas.microsoft.com/office/drawing/2014/main" id="{CB932C85-1D30-6FB0-C591-B9A218995225}"/>
              </a:ext>
            </a:extLst>
          </p:cNvPr>
          <p:cNvSpPr/>
          <p:nvPr/>
        </p:nvSpPr>
        <p:spPr>
          <a:xfrm>
            <a:off x="4036580" y="2749080"/>
            <a:ext cx="4113584" cy="1087754"/>
          </a:xfrm>
          <a:prstGeom prst="flowChartPunchedTape">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nhấp</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nhô</a:t>
            </a:r>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Flowchart: Punched Tape 25">
            <a:extLst>
              <a:ext uri="{FF2B5EF4-FFF2-40B4-BE49-F238E27FC236}">
                <a16:creationId xmlns:a16="http://schemas.microsoft.com/office/drawing/2014/main" id="{A85E92A2-5D68-7B6B-6D38-34F6E8CD7A13}"/>
              </a:ext>
            </a:extLst>
          </p:cNvPr>
          <p:cNvSpPr/>
          <p:nvPr/>
        </p:nvSpPr>
        <p:spPr>
          <a:xfrm>
            <a:off x="8511176" y="2737063"/>
            <a:ext cx="4113584" cy="1087754"/>
          </a:xfrm>
          <a:prstGeom prst="flowChartPunchedTape">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sừng</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sững</a:t>
            </a:r>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Flowchart: Punched Tape 26">
            <a:extLst>
              <a:ext uri="{FF2B5EF4-FFF2-40B4-BE49-F238E27FC236}">
                <a16:creationId xmlns:a16="http://schemas.microsoft.com/office/drawing/2014/main" id="{0D1FEB1A-7B4E-0980-111F-EBFCE55291A7}"/>
              </a:ext>
            </a:extLst>
          </p:cNvPr>
          <p:cNvSpPr/>
          <p:nvPr/>
        </p:nvSpPr>
        <p:spPr>
          <a:xfrm>
            <a:off x="12981162" y="2749080"/>
            <a:ext cx="4113584" cy="1087754"/>
          </a:xfrm>
          <a:prstGeom prst="flowChartPunchedTape">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thưa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thớt</a:t>
            </a:r>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Flowchart: Punched Tape 27">
            <a:extLst>
              <a:ext uri="{FF2B5EF4-FFF2-40B4-BE49-F238E27FC236}">
                <a16:creationId xmlns:a16="http://schemas.microsoft.com/office/drawing/2014/main" id="{62A87E0B-2769-5BAE-D12D-AA8D9F813D67}"/>
              </a:ext>
            </a:extLst>
          </p:cNvPr>
          <p:cNvSpPr/>
          <p:nvPr/>
        </p:nvSpPr>
        <p:spPr>
          <a:xfrm>
            <a:off x="4018995" y="4608850"/>
            <a:ext cx="4113584" cy="1087754"/>
          </a:xfrm>
          <a:prstGeom prst="flowChartPunchedTape">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chon von</a:t>
            </a:r>
          </a:p>
        </p:txBody>
      </p:sp>
      <p:sp>
        <p:nvSpPr>
          <p:cNvPr id="29" name="Flowchart: Punched Tape 28">
            <a:extLst>
              <a:ext uri="{FF2B5EF4-FFF2-40B4-BE49-F238E27FC236}">
                <a16:creationId xmlns:a16="http://schemas.microsoft.com/office/drawing/2014/main" id="{DF4DC76C-CDE4-BFAF-18A0-300C140D6830}"/>
              </a:ext>
            </a:extLst>
          </p:cNvPr>
          <p:cNvSpPr/>
          <p:nvPr/>
        </p:nvSpPr>
        <p:spPr>
          <a:xfrm>
            <a:off x="8493591" y="4596833"/>
            <a:ext cx="4113584" cy="1087754"/>
          </a:xfrm>
          <a:prstGeom prst="flowChartPunchedTape">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xúm</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xít</a:t>
            </a:r>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Flowchart: Punched Tape 29">
            <a:extLst>
              <a:ext uri="{FF2B5EF4-FFF2-40B4-BE49-F238E27FC236}">
                <a16:creationId xmlns:a16="http://schemas.microsoft.com/office/drawing/2014/main" id="{556FB601-040B-ED10-D351-D57667166A5C}"/>
              </a:ext>
            </a:extLst>
          </p:cNvPr>
          <p:cNvSpPr/>
          <p:nvPr/>
        </p:nvSpPr>
        <p:spPr>
          <a:xfrm>
            <a:off x="12963577" y="4608850"/>
            <a:ext cx="4113584" cy="1087754"/>
          </a:xfrm>
          <a:prstGeom prst="flowChartPunchedTape">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chông</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chênh</a:t>
            </a:r>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E6D7EB37-1A23-E76F-BB46-2EC0637E408A}"/>
              </a:ext>
            </a:extLst>
          </p:cNvPr>
          <p:cNvSpPr txBox="1"/>
          <p:nvPr/>
        </p:nvSpPr>
        <p:spPr>
          <a:xfrm>
            <a:off x="3181941" y="6239103"/>
            <a:ext cx="13912805" cy="2554545"/>
          </a:xfrm>
          <a:prstGeom prst="rect">
            <a:avLst/>
          </a:prstGeom>
          <a:solidFill>
            <a:schemeClr val="accent2">
              <a:lumMod val="20000"/>
              <a:lumOff val="80000"/>
            </a:schemeClr>
          </a:solidFill>
        </p:spPr>
        <p:txBody>
          <a:bodyPr wrap="square">
            <a:spAutoFit/>
          </a:bodyPr>
          <a:lstStyle/>
          <a:p>
            <a:pPr algn="just"/>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từ</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có</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âm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đầu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hoặc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vần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giống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nhau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tạo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sự</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độc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đáo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về</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âm</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điệu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đọc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đồng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thời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từ</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này</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đều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giàu</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sức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gợi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tả</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giúp</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đọc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dung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hình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dáng</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sự</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xếp</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đặt</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thú</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a:t>
            </a:r>
            <a:r>
              <a:rPr lang="en-US" sz="4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4000" i="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6" grpId="0" animBg="1"/>
      <p:bldP spid="27" grpId="0" animBg="1"/>
      <p:bldP spid="28" grpId="0" animBg="1"/>
      <p:bldP spid="29" grpId="0" animBg="1"/>
      <p:bldP spid="30"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7705246" y="5385674"/>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ED8B385C-CB85-7EE0-25B4-56322C444562}"/>
              </a:ext>
            </a:extLst>
          </p:cNvPr>
          <p:cNvSpPr/>
          <p:nvPr/>
        </p:nvSpPr>
        <p:spPr>
          <a:xfrm>
            <a:off x="2057401" y="367426"/>
            <a:ext cx="15697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6"/>
            <a:stretch>
              <a:fillRect/>
            </a:stretch>
          </a:blipFill>
        </p:spPr>
        <p:txBody>
          <a:bodyPr/>
          <a:lstStyle/>
          <a:p>
            <a:endParaRPr lang="en-US"/>
          </a:p>
        </p:txBody>
      </p:sp>
      <p:sp>
        <p:nvSpPr>
          <p:cNvPr id="5" name="Freeform 5"/>
          <p:cNvSpPr/>
          <p:nvPr/>
        </p:nvSpPr>
        <p:spPr>
          <a:xfrm>
            <a:off x="15838599" y="8465781"/>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06605" y="1706482"/>
            <a:ext cx="5084268" cy="7551817"/>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9"/>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676887">
            <a:off x="-1220975" y="3908780"/>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9"/>
            <a:stretch>
              <a:fillRect/>
            </a:stretch>
          </a:blipFill>
        </p:spPr>
        <p:txBody>
          <a:bodyPr/>
          <a:lstStyle/>
          <a:p>
            <a:endParaRPr lang="en-US"/>
          </a:p>
        </p:txBody>
      </p:sp>
      <p:grpSp>
        <p:nvGrpSpPr>
          <p:cNvPr id="12" name="Group 12"/>
          <p:cNvGrpSpPr/>
          <p:nvPr/>
        </p:nvGrpSpPr>
        <p:grpSpPr>
          <a:xfrm>
            <a:off x="17447895" y="1214438"/>
            <a:ext cx="182880" cy="188595"/>
            <a:chOff x="0" y="0"/>
            <a:chExt cx="243840" cy="251460"/>
          </a:xfrm>
        </p:grpSpPr>
        <p:sp>
          <p:nvSpPr>
            <p:cNvPr id="13" name="Freeform 13"/>
            <p:cNvSpPr/>
            <p:nvPr/>
          </p:nvSpPr>
          <p:spPr>
            <a:xfrm>
              <a:off x="44450" y="46990"/>
              <a:ext cx="148590" cy="154940"/>
            </a:xfrm>
            <a:custGeom>
              <a:avLst/>
              <a:gdLst/>
              <a:ahLst/>
              <a:cxnLst/>
              <a:rect l="l" t="t" r="r" b="b"/>
              <a:pathLst>
                <a:path w="148590" h="154940">
                  <a:moveTo>
                    <a:pt x="148590" y="53340"/>
                  </a:moveTo>
                  <a:cubicBezTo>
                    <a:pt x="128270" y="134620"/>
                    <a:pt x="118110" y="140970"/>
                    <a:pt x="106680" y="146050"/>
                  </a:cubicBezTo>
                  <a:cubicBezTo>
                    <a:pt x="96520" y="151130"/>
                    <a:pt x="83820" y="154940"/>
                    <a:pt x="71120" y="152400"/>
                  </a:cubicBezTo>
                  <a:cubicBezTo>
                    <a:pt x="53340" y="148590"/>
                    <a:pt x="21590" y="133350"/>
                    <a:pt x="10160" y="115570"/>
                  </a:cubicBezTo>
                  <a:cubicBezTo>
                    <a:pt x="0" y="97790"/>
                    <a:pt x="0" y="62230"/>
                    <a:pt x="6350" y="44450"/>
                  </a:cubicBezTo>
                  <a:cubicBezTo>
                    <a:pt x="10160" y="31750"/>
                    <a:pt x="17780" y="22860"/>
                    <a:pt x="27940" y="16510"/>
                  </a:cubicBezTo>
                  <a:cubicBezTo>
                    <a:pt x="44450" y="6350"/>
                    <a:pt x="80010" y="0"/>
                    <a:pt x="97790" y="3810"/>
                  </a:cubicBezTo>
                  <a:cubicBezTo>
                    <a:pt x="111760" y="6350"/>
                    <a:pt x="129540" y="22860"/>
                    <a:pt x="129540" y="22860"/>
                  </a:cubicBezTo>
                </a:path>
              </a:pathLst>
            </a:custGeom>
            <a:solidFill>
              <a:srgbClr val="ED4932"/>
            </a:solidFill>
            <a:ln cap="sq">
              <a:noFill/>
              <a:prstDash val="solid"/>
              <a:miter/>
            </a:ln>
          </p:spPr>
          <p:txBody>
            <a:bodyPr/>
            <a:lstStyle/>
            <a:p>
              <a:endParaRPr lang="en-US"/>
            </a:p>
          </p:txBody>
        </p:sp>
      </p:grpSp>
      <p:grpSp>
        <p:nvGrpSpPr>
          <p:cNvPr id="16" name="Group 16"/>
          <p:cNvGrpSpPr/>
          <p:nvPr/>
        </p:nvGrpSpPr>
        <p:grpSpPr>
          <a:xfrm>
            <a:off x="8007668" y="2646998"/>
            <a:ext cx="188595" cy="184785"/>
            <a:chOff x="0" y="0"/>
            <a:chExt cx="251460" cy="246380"/>
          </a:xfrm>
        </p:grpSpPr>
        <p:sp>
          <p:nvSpPr>
            <p:cNvPr id="17" name="Freeform 17"/>
            <p:cNvSpPr/>
            <p:nvPr/>
          </p:nvSpPr>
          <p:spPr>
            <a:xfrm>
              <a:off x="49530" y="49530"/>
              <a:ext cx="149860" cy="151130"/>
            </a:xfrm>
            <a:custGeom>
              <a:avLst/>
              <a:gdLst/>
              <a:ahLst/>
              <a:cxnLst/>
              <a:rect l="l" t="t" r="r" b="b"/>
              <a:pathLst>
                <a:path w="149860" h="151130">
                  <a:moveTo>
                    <a:pt x="149860" y="53340"/>
                  </a:moveTo>
                  <a:cubicBezTo>
                    <a:pt x="129540" y="134620"/>
                    <a:pt x="120650" y="140970"/>
                    <a:pt x="107950" y="144780"/>
                  </a:cubicBezTo>
                  <a:cubicBezTo>
                    <a:pt x="90170" y="151130"/>
                    <a:pt x="54610" y="148590"/>
                    <a:pt x="36830" y="140970"/>
                  </a:cubicBezTo>
                  <a:cubicBezTo>
                    <a:pt x="25400" y="135890"/>
                    <a:pt x="17780" y="125730"/>
                    <a:pt x="11430" y="115570"/>
                  </a:cubicBezTo>
                  <a:cubicBezTo>
                    <a:pt x="5080" y="105410"/>
                    <a:pt x="0" y="93980"/>
                    <a:pt x="1270" y="80010"/>
                  </a:cubicBezTo>
                  <a:cubicBezTo>
                    <a:pt x="1270" y="62230"/>
                    <a:pt x="16510" y="29210"/>
                    <a:pt x="29210" y="15240"/>
                  </a:cubicBezTo>
                  <a:cubicBezTo>
                    <a:pt x="39370" y="6350"/>
                    <a:pt x="49530" y="1270"/>
                    <a:pt x="63500" y="1270"/>
                  </a:cubicBezTo>
                  <a:cubicBezTo>
                    <a:pt x="81280" y="0"/>
                    <a:pt x="130810" y="21590"/>
                    <a:pt x="130810" y="21590"/>
                  </a:cubicBezTo>
                </a:path>
              </a:pathLst>
            </a:custGeom>
            <a:solidFill>
              <a:srgbClr val="ED4932"/>
            </a:solidFill>
            <a:ln cap="sq">
              <a:noFill/>
              <a:prstDash val="solid"/>
              <a:miter/>
            </a:ln>
          </p:spPr>
          <p:txBody>
            <a:bodyPr/>
            <a:lstStyle/>
            <a:p>
              <a:endParaRPr lang="en-US"/>
            </a:p>
          </p:txBody>
        </p:sp>
      </p:grpSp>
      <p:sp>
        <p:nvSpPr>
          <p:cNvPr id="21" name="TextBox 20">
            <a:extLst>
              <a:ext uri="{FF2B5EF4-FFF2-40B4-BE49-F238E27FC236}">
                <a16:creationId xmlns:a16="http://schemas.microsoft.com/office/drawing/2014/main" id="{D4F11B9D-1759-5D24-FD82-3C79B55D4D10}"/>
              </a:ext>
            </a:extLst>
          </p:cNvPr>
          <p:cNvSpPr txBox="1"/>
          <p:nvPr/>
        </p:nvSpPr>
        <p:spPr>
          <a:xfrm>
            <a:off x="2560043" y="652234"/>
            <a:ext cx="14759265" cy="769441"/>
          </a:xfrm>
          <a:prstGeom prst="rect">
            <a:avLst/>
          </a:prstGeom>
          <a:noFill/>
        </p:spPr>
        <p:txBody>
          <a:bodyPr wrap="square">
            <a:spAutoFit/>
          </a:bodyPr>
          <a:lstStyle/>
          <a:p>
            <a:pPr algn="just"/>
            <a:r>
              <a:rPr lang="en-US" sz="4400" b="1" i="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4400" b="1" i="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2.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Tìm</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trong</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từ</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dưới</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đây</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cặp</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từ</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đồng</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nghĩa</a:t>
            </a:r>
            <a:r>
              <a:rPr lang="en-US" sz="44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4400" spc="-15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Flowchart: Terminator 24">
            <a:extLst>
              <a:ext uri="{FF2B5EF4-FFF2-40B4-BE49-F238E27FC236}">
                <a16:creationId xmlns:a16="http://schemas.microsoft.com/office/drawing/2014/main" id="{CB932C85-1D30-6FB0-C591-B9A218995225}"/>
              </a:ext>
            </a:extLst>
          </p:cNvPr>
          <p:cNvSpPr/>
          <p:nvPr/>
        </p:nvSpPr>
        <p:spPr>
          <a:xfrm>
            <a:off x="2436155" y="1953057"/>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ngắm</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nhìn</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Flowchart: Terminator 25">
            <a:extLst>
              <a:ext uri="{FF2B5EF4-FFF2-40B4-BE49-F238E27FC236}">
                <a16:creationId xmlns:a16="http://schemas.microsoft.com/office/drawing/2014/main" id="{A85E92A2-5D68-7B6B-6D38-34F6E8CD7A13}"/>
              </a:ext>
            </a:extLst>
          </p:cNvPr>
          <p:cNvSpPr/>
          <p:nvPr/>
        </p:nvSpPr>
        <p:spPr>
          <a:xfrm>
            <a:off x="6258459" y="1985427"/>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quần</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tụ</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Flowchart: Terminator 26">
            <a:extLst>
              <a:ext uri="{FF2B5EF4-FFF2-40B4-BE49-F238E27FC236}">
                <a16:creationId xmlns:a16="http://schemas.microsoft.com/office/drawing/2014/main" id="{0D1FEB1A-7B4E-0980-111F-EBFCE55291A7}"/>
              </a:ext>
            </a:extLst>
          </p:cNvPr>
          <p:cNvSpPr/>
          <p:nvPr/>
        </p:nvSpPr>
        <p:spPr>
          <a:xfrm>
            <a:off x="10120793" y="1970066"/>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vững</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chắc</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Flowchart: Terminator 27">
            <a:extLst>
              <a:ext uri="{FF2B5EF4-FFF2-40B4-BE49-F238E27FC236}">
                <a16:creationId xmlns:a16="http://schemas.microsoft.com/office/drawing/2014/main" id="{62A87E0B-2769-5BAE-D12D-AA8D9F813D67}"/>
              </a:ext>
            </a:extLst>
          </p:cNvPr>
          <p:cNvSpPr/>
          <p:nvPr/>
        </p:nvSpPr>
        <p:spPr>
          <a:xfrm>
            <a:off x="2418570" y="3812827"/>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trầm</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lặng</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Flowchart: Terminator 28">
            <a:extLst>
              <a:ext uri="{FF2B5EF4-FFF2-40B4-BE49-F238E27FC236}">
                <a16:creationId xmlns:a16="http://schemas.microsoft.com/office/drawing/2014/main" id="{DF4DC76C-CDE4-BFAF-18A0-300C140D6830}"/>
              </a:ext>
            </a:extLst>
          </p:cNvPr>
          <p:cNvSpPr/>
          <p:nvPr/>
        </p:nvSpPr>
        <p:spPr>
          <a:xfrm>
            <a:off x="6240874" y="3845197"/>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vững</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chãi</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Flowchart: Terminator 29">
            <a:extLst>
              <a:ext uri="{FF2B5EF4-FFF2-40B4-BE49-F238E27FC236}">
                <a16:creationId xmlns:a16="http://schemas.microsoft.com/office/drawing/2014/main" id="{556FB601-040B-ED10-D351-D57667166A5C}"/>
              </a:ext>
            </a:extLst>
          </p:cNvPr>
          <p:cNvSpPr/>
          <p:nvPr/>
        </p:nvSpPr>
        <p:spPr>
          <a:xfrm>
            <a:off x="10103208" y="3829836"/>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quây</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quần</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lowchart: Terminator 10">
            <a:extLst>
              <a:ext uri="{FF2B5EF4-FFF2-40B4-BE49-F238E27FC236}">
                <a16:creationId xmlns:a16="http://schemas.microsoft.com/office/drawing/2014/main" id="{3EC568D9-9923-E6E0-19F3-A7A375A271FD}"/>
              </a:ext>
            </a:extLst>
          </p:cNvPr>
          <p:cNvSpPr/>
          <p:nvPr/>
        </p:nvSpPr>
        <p:spPr>
          <a:xfrm>
            <a:off x="13955107" y="1959424"/>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trầm</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tĩnh</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lowchart: Terminator 13">
            <a:extLst>
              <a:ext uri="{FF2B5EF4-FFF2-40B4-BE49-F238E27FC236}">
                <a16:creationId xmlns:a16="http://schemas.microsoft.com/office/drawing/2014/main" id="{CDC323FE-27E5-76C8-A645-C64F9B807D88}"/>
              </a:ext>
            </a:extLst>
          </p:cNvPr>
          <p:cNvSpPr/>
          <p:nvPr/>
        </p:nvSpPr>
        <p:spPr>
          <a:xfrm>
            <a:off x="13937522" y="3819194"/>
            <a:ext cx="3686251" cy="1087754"/>
          </a:xfrm>
          <a:prstGeom prst="flowChartTerminator">
            <a:avLst/>
          </a:prstGeom>
          <a:solidFill>
            <a:srgbClr val="FAD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chiêm</a:t>
            </a: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ngưỡng</a:t>
            </a:r>
            <a:endPar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E06615-0948-87B7-D547-91944308B9FD}"/>
              </a:ext>
            </a:extLst>
          </p:cNvPr>
          <p:cNvSpPr txBox="1"/>
          <p:nvPr/>
        </p:nvSpPr>
        <p:spPr>
          <a:xfrm>
            <a:off x="2669214" y="5398876"/>
            <a:ext cx="15050218" cy="754053"/>
          </a:xfrm>
          <a:prstGeom prst="rect">
            <a:avLst/>
          </a:prstGeom>
          <a:noFill/>
        </p:spPr>
        <p:txBody>
          <a:bodyPr wrap="square">
            <a:spAutoFit/>
          </a:bodyPr>
          <a:lstStyle/>
          <a:p>
            <a:pPr algn="just"/>
            <a:r>
              <a:rPr lang="en-US" sz="4300" b="1" i="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4300" b="1" i="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3.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Tìm</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trong</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các</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từ</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dưới</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đây</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cặp</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từ</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đồng</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300" spc="-15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nghĩa</a:t>
            </a:r>
            <a:r>
              <a:rPr lang="en-US" sz="4300" spc="-15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4300" spc="-15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AF2AB093-B9C7-FCEF-CD5D-920BB9C833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6510" y="8371537"/>
            <a:ext cx="6099543" cy="1507416"/>
          </a:xfrm>
          <a:prstGeom prst="rect">
            <a:avLst/>
          </a:prstGeom>
        </p:spPr>
      </p:pic>
      <p:cxnSp>
        <p:nvCxnSpPr>
          <p:cNvPr id="23" name="Straight Connector 22">
            <a:extLst>
              <a:ext uri="{FF2B5EF4-FFF2-40B4-BE49-F238E27FC236}">
                <a16:creationId xmlns:a16="http://schemas.microsoft.com/office/drawing/2014/main" id="{A1EB68F5-7D10-9E09-2A75-007F5E19B012}"/>
              </a:ext>
            </a:extLst>
          </p:cNvPr>
          <p:cNvCxnSpPr>
            <a:cxnSpLocks/>
            <a:stCxn id="25" idx="2"/>
          </p:cNvCxnSpPr>
          <p:nvPr/>
        </p:nvCxnSpPr>
        <p:spPr>
          <a:xfrm>
            <a:off x="4279281" y="3040811"/>
            <a:ext cx="11501366" cy="73108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7DB0ED-87A3-11D5-C031-AFCE86951584}"/>
              </a:ext>
            </a:extLst>
          </p:cNvPr>
          <p:cNvCxnSpPr>
            <a:cxnSpLocks/>
          </p:cNvCxnSpPr>
          <p:nvPr/>
        </p:nvCxnSpPr>
        <p:spPr>
          <a:xfrm>
            <a:off x="8091023" y="3122975"/>
            <a:ext cx="3872895" cy="66212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93E98B7-26C2-B220-4016-CE69B4F0A069}"/>
              </a:ext>
            </a:extLst>
          </p:cNvPr>
          <p:cNvCxnSpPr>
            <a:cxnSpLocks/>
          </p:cNvCxnSpPr>
          <p:nvPr/>
        </p:nvCxnSpPr>
        <p:spPr>
          <a:xfrm flipH="1">
            <a:off x="8110314" y="3038965"/>
            <a:ext cx="3813574" cy="78022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CE5CBF-7D89-9919-33F0-BEE534DCC6EF}"/>
              </a:ext>
            </a:extLst>
          </p:cNvPr>
          <p:cNvCxnSpPr>
            <a:cxnSpLocks/>
            <a:endCxn id="28" idx="0"/>
          </p:cNvCxnSpPr>
          <p:nvPr/>
        </p:nvCxnSpPr>
        <p:spPr>
          <a:xfrm flipH="1">
            <a:off x="4261696" y="3101106"/>
            <a:ext cx="11660150" cy="711721"/>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55BCC02-C031-8876-02F3-30D2C9BEE84C}"/>
              </a:ext>
            </a:extLst>
          </p:cNvPr>
          <p:cNvSpPr txBox="1"/>
          <p:nvPr/>
        </p:nvSpPr>
        <p:spPr>
          <a:xfrm>
            <a:off x="2855717" y="6222648"/>
            <a:ext cx="13851783" cy="2555571"/>
          </a:xfrm>
          <a:prstGeom prst="rect">
            <a:avLst/>
          </a:prstGeom>
          <a:noFill/>
        </p:spPr>
        <p:txBody>
          <a:bodyPr wrap="square">
            <a:spAutoFit/>
          </a:bodyPr>
          <a:lstStyle/>
          <a:p>
            <a:pPr algn="just">
              <a:lnSpc>
                <a:spcPct val="120000"/>
              </a:lnSpc>
              <a:spcAft>
                <a:spcPts val="200"/>
              </a:spcAft>
              <a:tabLst>
                <a:tab pos="371475" algn="l"/>
              </a:tabLst>
            </a:pP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Dân</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cư</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quần</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tụ</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đông</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đúc</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dọc</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hai</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bên</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bờ</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sông</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a:t>
            </a:r>
          </a:p>
          <a:p>
            <a:pPr algn="just">
              <a:lnSpc>
                <a:spcPct val="120000"/>
              </a:lnSpc>
              <a:spcAft>
                <a:spcPts val="200"/>
              </a:spcAft>
              <a:tabLst>
                <a:tab pos="371475" algn="l"/>
              </a:tabLst>
            </a:pP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Cả</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gia</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đình</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quây</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quần</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bên</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nhau</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cùng</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thưởng</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thức</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bữa</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tối</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ấ</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m</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i="1" dirty="0" err="1">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cúng</a:t>
            </a:r>
            <a:r>
              <a:rPr lang="en-US" sz="4400" i="1"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25663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randombar(horizontal)">
                                      <p:cBhvr>
                                        <p:cTn id="29" dur="500"/>
                                        <p:tgtEl>
                                          <p:spTgt spid="3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randombar(horizont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subTnLst>
                                    <p:audio>
                                      <p:cMediaNode>
                                        <p:cTn display="0" masterRel="sameClick">
                                          <p:stCondLst>
                                            <p:cond evt="begin" delay="0">
                                              <p:tn val="48"/>
                                            </p:cond>
                                          </p:stCondLst>
                                          <p:endCondLst>
                                            <p:cond evt="onStopAudio" delay="0">
                                              <p:tgtEl>
                                                <p:sldTgt/>
                                              </p:tgtEl>
                                            </p:cond>
                                          </p:endCondLst>
                                        </p:cTn>
                                        <p:tgtEl>
                                          <p:sndTgt r:embed="rId2" name="laser.wav"/>
                                        </p:tgtEl>
                                      </p:cMediaNode>
                                    </p:audio>
                                  </p:sub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subTnLst>
                                    <p:audio>
                                      <p:cMediaNode>
                                        <p:cTn display="0" masterRel="sameClick">
                                          <p:stCondLst>
                                            <p:cond evt="begin" delay="0">
                                              <p:tn val="53"/>
                                            </p:cond>
                                          </p:stCondLst>
                                          <p:endCondLst>
                                            <p:cond evt="onStopAudio" delay="0">
                                              <p:tgtEl>
                                                <p:sldTgt/>
                                              </p:tgtEl>
                                            </p:cond>
                                          </p:endCondLst>
                                        </p:cTn>
                                        <p:tgtEl>
                                          <p:sndTgt r:embed="rId2" name="laser.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2" name="laser.wav"/>
                                        </p:tgtEl>
                                      </p:cMediaNode>
                                    </p:audio>
                                  </p:sub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subTnLst>
                                    <p:audio>
                                      <p:cMediaNode>
                                        <p:cTn display="0" masterRel="sameClick">
                                          <p:stCondLst>
                                            <p:cond evt="begin" delay="0">
                                              <p:tn val="63"/>
                                            </p:cond>
                                          </p:stCondLst>
                                          <p:endCondLst>
                                            <p:cond evt="onStopAudio" delay="0">
                                              <p:tgtEl>
                                                <p:sldTgt/>
                                              </p:tgtEl>
                                            </p:cond>
                                          </p:endCondLst>
                                        </p:cTn>
                                        <p:tgtEl>
                                          <p:sndTgt r:embed="rId2" name="laser.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randombar(horizontal)">
                                      <p:cBhvr>
                                        <p:cTn id="70" dur="500"/>
                                        <p:tgtEl>
                                          <p:spTgt spid="39">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9">
                                            <p:txEl>
                                              <p:pRg st="1" end="1"/>
                                            </p:txEl>
                                          </p:spTgt>
                                        </p:tgtEl>
                                        <p:attrNameLst>
                                          <p:attrName>style.visibility</p:attrName>
                                        </p:attrNameLst>
                                      </p:cBhvr>
                                      <p:to>
                                        <p:strVal val="visible"/>
                                      </p:to>
                                    </p:set>
                                    <p:animEffect transition="in" filter="randombar(horizontal)">
                                      <p:cBhvr>
                                        <p:cTn id="75"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6" grpId="0" animBg="1"/>
      <p:bldP spid="27" grpId="0" animBg="1"/>
      <p:bldP spid="28" grpId="0" animBg="1"/>
      <p:bldP spid="29" grpId="0" animBg="1"/>
      <p:bldP spid="30" grpId="0" animBg="1"/>
      <p:bldP spid="11"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5230301" y="1707833"/>
            <a:ext cx="662940" cy="538162"/>
            <a:chOff x="0" y="0"/>
            <a:chExt cx="883920" cy="717550"/>
          </a:xfrm>
        </p:grpSpPr>
        <p:sp>
          <p:nvSpPr>
            <p:cNvPr id="8" name="Freeform 8"/>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p>
          </p:txBody>
        </p:sp>
      </p:grpSp>
      <p:grpSp>
        <p:nvGrpSpPr>
          <p:cNvPr id="9" name="Group 9"/>
          <p:cNvGrpSpPr/>
          <p:nvPr/>
        </p:nvGrpSpPr>
        <p:grpSpPr>
          <a:xfrm>
            <a:off x="5335076" y="2238375"/>
            <a:ext cx="453390" cy="258128"/>
            <a:chOff x="0" y="0"/>
            <a:chExt cx="604520" cy="344170"/>
          </a:xfrm>
        </p:grpSpPr>
        <p:sp>
          <p:nvSpPr>
            <p:cNvPr id="10" name="Freeform 10"/>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p>
          </p:txBody>
        </p:sp>
      </p:grpSp>
      <p:grpSp>
        <p:nvGrpSpPr>
          <p:cNvPr id="11" name="Group 11"/>
          <p:cNvGrpSpPr/>
          <p:nvPr/>
        </p:nvGrpSpPr>
        <p:grpSpPr>
          <a:xfrm>
            <a:off x="5868476" y="1633538"/>
            <a:ext cx="382905" cy="502920"/>
            <a:chOff x="0" y="0"/>
            <a:chExt cx="510540" cy="670560"/>
          </a:xfrm>
        </p:grpSpPr>
        <p:sp>
          <p:nvSpPr>
            <p:cNvPr id="12" name="Freeform 12"/>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p>
          </p:txBody>
        </p:sp>
      </p:grpSp>
      <p:grpSp>
        <p:nvGrpSpPr>
          <p:cNvPr id="13" name="Group 13"/>
          <p:cNvGrpSpPr/>
          <p:nvPr/>
        </p:nvGrpSpPr>
        <p:grpSpPr>
          <a:xfrm>
            <a:off x="12143922" y="1654492"/>
            <a:ext cx="661988" cy="680085"/>
            <a:chOff x="0" y="0"/>
            <a:chExt cx="882650" cy="906780"/>
          </a:xfrm>
        </p:grpSpPr>
        <p:sp>
          <p:nvSpPr>
            <p:cNvPr id="14" name="Freeform 14"/>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p>
          </p:txBody>
        </p:sp>
      </p:grpSp>
      <p:grpSp>
        <p:nvGrpSpPr>
          <p:cNvPr id="15" name="Group 15"/>
          <p:cNvGrpSpPr/>
          <p:nvPr/>
        </p:nvGrpSpPr>
        <p:grpSpPr>
          <a:xfrm>
            <a:off x="11912464" y="1633538"/>
            <a:ext cx="309562" cy="595312"/>
            <a:chOff x="0" y="0"/>
            <a:chExt cx="412750" cy="793750"/>
          </a:xfrm>
        </p:grpSpPr>
        <p:sp>
          <p:nvSpPr>
            <p:cNvPr id="16" name="Freeform 16"/>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p>
          </p:txBody>
        </p:sp>
      </p:grpSp>
      <p:grpSp>
        <p:nvGrpSpPr>
          <p:cNvPr id="17" name="Group 17"/>
          <p:cNvGrpSpPr/>
          <p:nvPr/>
        </p:nvGrpSpPr>
        <p:grpSpPr>
          <a:xfrm>
            <a:off x="12338232" y="2326005"/>
            <a:ext cx="383858" cy="242888"/>
            <a:chOff x="0" y="0"/>
            <a:chExt cx="511810" cy="323850"/>
          </a:xfrm>
        </p:grpSpPr>
        <p:sp>
          <p:nvSpPr>
            <p:cNvPr id="18" name="Freeform 18"/>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p>
          </p:txBody>
        </p:sp>
      </p:grpSp>
      <p:grpSp>
        <p:nvGrpSpPr>
          <p:cNvPr id="19" name="Group 19"/>
          <p:cNvGrpSpPr/>
          <p:nvPr/>
        </p:nvGrpSpPr>
        <p:grpSpPr>
          <a:xfrm>
            <a:off x="4471988" y="3112770"/>
            <a:ext cx="879157" cy="236220"/>
            <a:chOff x="0" y="0"/>
            <a:chExt cx="1172210" cy="314960"/>
          </a:xfrm>
        </p:grpSpPr>
        <p:sp>
          <p:nvSpPr>
            <p:cNvPr id="20" name="Freeform 20"/>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p>
          </p:txBody>
        </p:sp>
      </p:grpSp>
      <p:grpSp>
        <p:nvGrpSpPr>
          <p:cNvPr id="21" name="Group 21"/>
          <p:cNvGrpSpPr/>
          <p:nvPr/>
        </p:nvGrpSpPr>
        <p:grpSpPr>
          <a:xfrm>
            <a:off x="12765405" y="3102292"/>
            <a:ext cx="970598" cy="226695"/>
            <a:chOff x="0" y="0"/>
            <a:chExt cx="1294130" cy="302260"/>
          </a:xfrm>
        </p:grpSpPr>
        <p:sp>
          <p:nvSpPr>
            <p:cNvPr id="22" name="Freeform 22"/>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p>
          </p:txBody>
        </p:sp>
      </p:grpSp>
      <p:pic>
        <p:nvPicPr>
          <p:cNvPr id="23" name="Picture 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384" b="384"/>
          <a:stretch>
            <a:fillRect/>
          </a:stretch>
        </p:blipFill>
        <p:spPr>
          <a:xfrm>
            <a:off x="0" y="0"/>
            <a:ext cx="18288000" cy="10241516"/>
          </a:xfrm>
          <a:prstGeom prst="rect">
            <a:avLst/>
          </a:prstGeom>
        </p:spPr>
      </p:pic>
      <p:sp>
        <p:nvSpPr>
          <p:cNvPr id="25" name="Freeform 25"/>
          <p:cNvSpPr/>
          <p:nvPr/>
        </p:nvSpPr>
        <p:spPr>
          <a:xfrm>
            <a:off x="15393454" y="153765"/>
            <a:ext cx="2444248" cy="2444248"/>
          </a:xfrm>
          <a:custGeom>
            <a:avLst/>
            <a:gdLst/>
            <a:ahLst/>
            <a:cxnLst/>
            <a:rect l="l" t="t" r="r" b="b"/>
            <a:pathLst>
              <a:path w="2444248" h="2444248">
                <a:moveTo>
                  <a:pt x="0" y="0"/>
                </a:moveTo>
                <a:lnTo>
                  <a:pt x="2444248" y="0"/>
                </a:lnTo>
                <a:lnTo>
                  <a:pt x="2444248" y="2444248"/>
                </a:lnTo>
                <a:lnTo>
                  <a:pt x="0" y="2444248"/>
                </a:lnTo>
                <a:lnTo>
                  <a:pt x="0" y="0"/>
                </a:lnTo>
                <a:close/>
              </a:path>
            </a:pathLst>
          </a:custGeom>
          <a:blipFill>
            <a:blip r:embed="rId9"/>
            <a:stretch>
              <a:fillRect/>
            </a:stretch>
          </a:blipFill>
        </p:spPr>
        <p:txBody>
          <a:bodyPr/>
          <a:lstStyle/>
          <a:p>
            <a:endParaRPr lang="en-US"/>
          </a:p>
        </p:txBody>
      </p:sp>
      <p:pic>
        <p:nvPicPr>
          <p:cNvPr id="30" name="Picture 29">
            <a:extLst>
              <a:ext uri="{FF2B5EF4-FFF2-40B4-BE49-F238E27FC236}">
                <a16:creationId xmlns:a16="http://schemas.microsoft.com/office/drawing/2014/main" id="{7DA86792-1A45-CDC6-B5F8-9485FF7CE5BD}"/>
              </a:ext>
            </a:extLst>
          </p:cNvPr>
          <p:cNvPicPr>
            <a:picLocks noChangeAspect="1"/>
          </p:cNvPicPr>
          <p:nvPr/>
        </p:nvPicPr>
        <p:blipFill>
          <a:blip r:embed="rId10"/>
          <a:stretch>
            <a:fillRect/>
          </a:stretch>
        </p:blipFill>
        <p:spPr>
          <a:xfrm>
            <a:off x="6399275" y="-87965"/>
            <a:ext cx="5005250" cy="2767824"/>
          </a:xfrm>
          <a:prstGeom prst="rect">
            <a:avLst/>
          </a:prstGeom>
        </p:spPr>
      </p:pic>
      <p:pic>
        <p:nvPicPr>
          <p:cNvPr id="32" name="Picture 31">
            <a:extLst>
              <a:ext uri="{FF2B5EF4-FFF2-40B4-BE49-F238E27FC236}">
                <a16:creationId xmlns:a16="http://schemas.microsoft.com/office/drawing/2014/main" id="{D5C28F88-BDB1-4761-A967-558ECEE168CC}"/>
              </a:ext>
            </a:extLst>
          </p:cNvPr>
          <p:cNvPicPr>
            <a:picLocks noChangeAspect="1"/>
          </p:cNvPicPr>
          <p:nvPr/>
        </p:nvPicPr>
        <p:blipFill>
          <a:blip r:embed="rId11"/>
          <a:stretch>
            <a:fillRect/>
          </a:stretch>
        </p:blipFill>
        <p:spPr>
          <a:xfrm>
            <a:off x="6215187" y="7432530"/>
            <a:ext cx="5639289" cy="1530229"/>
          </a:xfrm>
          <a:prstGeom prst="rect">
            <a:avLst/>
          </a:prstGeom>
        </p:spPr>
      </p:pic>
      <p:pic>
        <p:nvPicPr>
          <p:cNvPr id="33" name="Picture 32">
            <a:extLst>
              <a:ext uri="{FF2B5EF4-FFF2-40B4-BE49-F238E27FC236}">
                <a16:creationId xmlns:a16="http://schemas.microsoft.com/office/drawing/2014/main" id="{C1FAEB02-2BBB-3666-0E19-6FBE954EDEE4}"/>
              </a:ext>
            </a:extLst>
          </p:cNvPr>
          <p:cNvPicPr>
            <a:picLocks noChangeAspect="1"/>
          </p:cNvPicPr>
          <p:nvPr/>
        </p:nvPicPr>
        <p:blipFill>
          <a:blip r:embed="rId12"/>
          <a:stretch>
            <a:fillRect/>
          </a:stretch>
        </p:blipFill>
        <p:spPr>
          <a:xfrm>
            <a:off x="1328249" y="2359196"/>
            <a:ext cx="15631499" cy="5017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3"/>
                                        </p:tgtEl>
                                      </p:cBhvr>
                                    </p:cmd>
                                  </p:childTnLst>
                                </p:cTn>
                              </p:par>
                              <p:par>
                                <p:cTn id="7" presetID="47"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anim calcmode="lin" valueType="num">
                                      <p:cBhvr>
                                        <p:cTn id="10" dur="1000" fill="hold"/>
                                        <p:tgtEl>
                                          <p:spTgt spid="25"/>
                                        </p:tgtEl>
                                        <p:attrNameLst>
                                          <p:attrName>ppt_x</p:attrName>
                                        </p:attrNameLst>
                                      </p:cBhvr>
                                      <p:tavLst>
                                        <p:tav tm="0">
                                          <p:val>
                                            <p:strVal val="#ppt_x"/>
                                          </p:val>
                                        </p:tav>
                                        <p:tav tm="100000">
                                          <p:val>
                                            <p:strVal val="#ppt_x"/>
                                          </p:val>
                                        </p:tav>
                                      </p:tavLst>
                                    </p:anim>
                                    <p:anim calcmode="lin" valueType="num">
                                      <p:cBhvr>
                                        <p:cTn id="11" dur="1000" fill="hold"/>
                                        <p:tgtEl>
                                          <p:spTgt spid="25"/>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strVal val="#ppt_w*0.70"/>
                                          </p:val>
                                        </p:tav>
                                        <p:tav tm="100000">
                                          <p:val>
                                            <p:strVal val="#ppt_w"/>
                                          </p:val>
                                        </p:tav>
                                      </p:tavLst>
                                    </p:anim>
                                    <p:anim calcmode="lin" valueType="num">
                                      <p:cBhvr>
                                        <p:cTn id="23" dur="1000" fill="hold"/>
                                        <p:tgtEl>
                                          <p:spTgt spid="32"/>
                                        </p:tgtEl>
                                        <p:attrNameLst>
                                          <p:attrName>ppt_h</p:attrName>
                                        </p:attrNameLst>
                                      </p:cBhvr>
                                      <p:tavLst>
                                        <p:tav tm="0">
                                          <p:val>
                                            <p:strVal val="#ppt_h"/>
                                          </p:val>
                                        </p:tav>
                                        <p:tav tm="100000">
                                          <p:val>
                                            <p:strVal val="#ppt_h"/>
                                          </p:val>
                                        </p:tav>
                                      </p:tavLst>
                                    </p:anim>
                                    <p:animEffect transition="in" filter="fade">
                                      <p:cBhvr>
                                        <p:cTn id="2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2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10F59-CFB2-2526-AA21-E30BCF6FDF7D}"/>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32193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4708981"/>
          </a:xfrm>
          <a:prstGeom prst="rect">
            <a:avLst/>
          </a:prstGeom>
          <a:noFill/>
        </p:spPr>
        <p:txBody>
          <a:bodyPr wrap="square">
            <a:spAutoFit/>
          </a:bodyPr>
          <a:lstStyle/>
          <a:p>
            <a:pPr algn="ctr"/>
            <a:r>
              <a:rPr lang="en-US" sz="6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Nêu</a:t>
            </a:r>
            <a:r>
              <a:rPr lang="en-US" sz="60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suy</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nghĩ</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nhân</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và</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nêu</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cảm</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xúc</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mình</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sau</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học</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xong</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bài</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hòn</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đảo</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trên</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5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EAD1E-9F33-C83B-4DDD-EFEB1E28E2A7}"/>
              </a:ext>
            </a:extLst>
          </p:cNvPr>
          <p:cNvPicPr>
            <a:picLocks noChangeAspect="1"/>
          </p:cNvPicPr>
          <p:nvPr/>
        </p:nvPicPr>
        <p:blipFill>
          <a:blip r:embed="rId2"/>
          <a:stretch>
            <a:fillRect/>
          </a:stretch>
        </p:blipFill>
        <p:spPr>
          <a:xfrm>
            <a:off x="-23446" y="2574636"/>
            <a:ext cx="12272312" cy="254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1304493"/>
            <a:ext cx="16764000" cy="8463855"/>
          </a:xfrm>
          <a:prstGeom prst="rect">
            <a:avLst/>
          </a:prstGeom>
          <a:noFill/>
        </p:spPr>
        <p:txBody>
          <a:bodyPr wrap="square">
            <a:spAutoFit/>
          </a:bodyPr>
          <a:lstStyle/>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Vịnh Hạ Long là thắng cảnh có một không hai của đất nước ta. Trên một diện tích hẹp, mọc lên hàng nghìn đảo nhấp nhô khuất khúc như rồng chầu, phượng múa.</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Ngắm Hạ Long với trăm nghìn đảo đá sừng sững, ta có cảm giác được chiêm ngưỡng một thế giới sống động đã trải qua hàng triệu năm hoá đá.</a:t>
            </a:r>
          </a:p>
          <a:p>
            <a:pPr algn="r"/>
            <a:r>
              <a:rPr lang="vi-VN" sz="3400" b="0" i="0" dirty="0">
                <a:solidFill>
                  <a:srgbClr val="000000"/>
                </a:solidFill>
                <a:effectLst/>
                <a:latin typeface="Open Sans" panose="020B0606030504020204" pitchFamily="34" charset="0"/>
              </a:rPr>
              <a:t>(</a:t>
            </a:r>
            <a:r>
              <a:rPr lang="vi-VN" sz="3400" b="0" i="1" dirty="0">
                <a:solidFill>
                  <a:srgbClr val="000000"/>
                </a:solidFill>
                <a:effectLst/>
                <a:latin typeface="Open Sans" panose="020B0606030504020204" pitchFamily="34" charset="0"/>
              </a:rPr>
              <a:t>Theo</a:t>
            </a:r>
            <a:r>
              <a:rPr lang="vi-VN" sz="3400" b="0" i="0" dirty="0">
                <a:solidFill>
                  <a:srgbClr val="000000"/>
                </a:solidFill>
                <a:effectLst/>
                <a:latin typeface="Open Sans" panose="020B0606030504020204" pitchFamily="34" charset="0"/>
              </a:rPr>
              <a:t> Thi Sảnh)</a:t>
            </a:r>
          </a:p>
        </p:txBody>
      </p:sp>
      <p:pic>
        <p:nvPicPr>
          <p:cNvPr id="2" name="Picture 1">
            <a:extLst>
              <a:ext uri="{FF2B5EF4-FFF2-40B4-BE49-F238E27FC236}">
                <a16:creationId xmlns:a16="http://schemas.microsoft.com/office/drawing/2014/main" id="{C562ED60-DCDE-E082-A350-F943A2C65723}"/>
              </a:ext>
            </a:extLst>
          </p:cNvPr>
          <p:cNvPicPr>
            <a:picLocks noChangeAspect="1"/>
          </p:cNvPicPr>
          <p:nvPr/>
        </p:nvPicPr>
        <p:blipFill>
          <a:blip r:embed="rId3"/>
          <a:stretch>
            <a:fillRect/>
          </a:stretch>
        </p:blipFill>
        <p:spPr>
          <a:xfrm>
            <a:off x="3680139" y="80716"/>
            <a:ext cx="10656732" cy="1286367"/>
          </a:xfrm>
          <a:prstGeom prst="rect">
            <a:avLst/>
          </a:prstGeom>
        </p:spPr>
      </p:pic>
      <p:pic>
        <p:nvPicPr>
          <p:cNvPr id="4" name="Picture 3">
            <a:extLst>
              <a:ext uri="{FF2B5EF4-FFF2-40B4-BE49-F238E27FC236}">
                <a16:creationId xmlns:a16="http://schemas.microsoft.com/office/drawing/2014/main" id="{EE2CC19F-6381-A037-2997-734A3E293B7E}"/>
              </a:ext>
            </a:extLst>
          </p:cNvPr>
          <p:cNvPicPr>
            <a:picLocks noChangeAspect="1"/>
          </p:cNvPicPr>
          <p:nvPr/>
        </p:nvPicPr>
        <p:blipFill>
          <a:blip r:embed="rId4"/>
          <a:stretch>
            <a:fillRect/>
          </a:stretch>
        </p:blipFill>
        <p:spPr>
          <a:xfrm>
            <a:off x="14730419" y="145112"/>
            <a:ext cx="2402032" cy="877900"/>
          </a:xfrm>
          <a:prstGeom prst="rect">
            <a:avLst/>
          </a:prstGeom>
        </p:spPr>
      </p:pic>
    </p:spTree>
    <p:extLst>
      <p:ext uri="{BB962C8B-B14F-4D97-AF65-F5344CB8AC3E}">
        <p14:creationId xmlns:p14="http://schemas.microsoft.com/office/powerpoint/2010/main" val="35350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32055A2-DECB-D0E5-01C5-A29AEFE22057}"/>
              </a:ext>
            </a:extLst>
          </p:cNvPr>
          <p:cNvSpPr/>
          <p:nvPr/>
        </p:nvSpPr>
        <p:spPr>
          <a:xfrm>
            <a:off x="0" y="1304493"/>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F1B28F-8B23-FD3C-7672-474701E626A7}"/>
              </a:ext>
            </a:extLst>
          </p:cNvPr>
          <p:cNvSpPr/>
          <p:nvPr/>
        </p:nvSpPr>
        <p:spPr>
          <a:xfrm>
            <a:off x="17399409" y="1593843"/>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1</a:t>
            </a:r>
          </a:p>
        </p:txBody>
      </p:sp>
      <p:sp>
        <p:nvSpPr>
          <p:cNvPr id="8" name="Rectangle 7">
            <a:extLst>
              <a:ext uri="{FF2B5EF4-FFF2-40B4-BE49-F238E27FC236}">
                <a16:creationId xmlns:a16="http://schemas.microsoft.com/office/drawing/2014/main" id="{232FB812-6E84-ED02-1EF7-904911E9B9DE}"/>
              </a:ext>
            </a:extLst>
          </p:cNvPr>
          <p:cNvSpPr/>
          <p:nvPr/>
        </p:nvSpPr>
        <p:spPr>
          <a:xfrm>
            <a:off x="0" y="2857500"/>
            <a:ext cx="17501419" cy="2057400"/>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DC84BC-FFF9-4A73-5661-717DEDD70896}"/>
              </a:ext>
            </a:extLst>
          </p:cNvPr>
          <p:cNvSpPr/>
          <p:nvPr/>
        </p:nvSpPr>
        <p:spPr>
          <a:xfrm>
            <a:off x="17399409" y="3399047"/>
            <a:ext cx="710381" cy="1006895"/>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2</a:t>
            </a:r>
          </a:p>
        </p:txBody>
      </p:sp>
      <p:sp>
        <p:nvSpPr>
          <p:cNvPr id="10" name="Rectangle 9">
            <a:extLst>
              <a:ext uri="{FF2B5EF4-FFF2-40B4-BE49-F238E27FC236}">
                <a16:creationId xmlns:a16="http://schemas.microsoft.com/office/drawing/2014/main" id="{6D80E5A6-C5E8-3889-80F2-A189E2A5FD50}"/>
              </a:ext>
            </a:extLst>
          </p:cNvPr>
          <p:cNvSpPr/>
          <p:nvPr/>
        </p:nvSpPr>
        <p:spPr>
          <a:xfrm>
            <a:off x="-1" y="4931194"/>
            <a:ext cx="17501419" cy="3107906"/>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61AC3-0130-5AEB-F24A-736C2CA5315E}"/>
              </a:ext>
            </a:extLst>
          </p:cNvPr>
          <p:cNvSpPr/>
          <p:nvPr/>
        </p:nvSpPr>
        <p:spPr>
          <a:xfrm>
            <a:off x="17399408" y="5881059"/>
            <a:ext cx="710381" cy="1006895"/>
          </a:xfrm>
          <a:prstGeom prst="rect">
            <a:avLst/>
          </a:prstGeom>
          <a:solidFill>
            <a:schemeClr val="bg2">
              <a:lumMod val="1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3</a:t>
            </a:r>
          </a:p>
        </p:txBody>
      </p:sp>
      <p:sp>
        <p:nvSpPr>
          <p:cNvPr id="12" name="Rectangle 11">
            <a:extLst>
              <a:ext uri="{FF2B5EF4-FFF2-40B4-BE49-F238E27FC236}">
                <a16:creationId xmlns:a16="http://schemas.microsoft.com/office/drawing/2014/main" id="{088E49D2-425E-B38F-BB56-62DC453046A1}"/>
              </a:ext>
            </a:extLst>
          </p:cNvPr>
          <p:cNvSpPr/>
          <p:nvPr/>
        </p:nvSpPr>
        <p:spPr>
          <a:xfrm>
            <a:off x="0" y="8039100"/>
            <a:ext cx="17501419" cy="1006895"/>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637A1F-8C78-D555-C085-DBB4F3BC904B}"/>
              </a:ext>
            </a:extLst>
          </p:cNvPr>
          <p:cNvSpPr/>
          <p:nvPr/>
        </p:nvSpPr>
        <p:spPr>
          <a:xfrm>
            <a:off x="17352088" y="8022806"/>
            <a:ext cx="710381" cy="1006895"/>
          </a:xfrm>
          <a:prstGeom prst="rec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4</a:t>
            </a:r>
          </a:p>
        </p:txBody>
      </p:sp>
      <p:pic>
        <p:nvPicPr>
          <p:cNvPr id="14" name="Picture 13">
            <a:extLst>
              <a:ext uri="{FF2B5EF4-FFF2-40B4-BE49-F238E27FC236}">
                <a16:creationId xmlns:a16="http://schemas.microsoft.com/office/drawing/2014/main" id="{90A4BD84-3BB7-5D3F-BB81-D8D43990CD56}"/>
              </a:ext>
            </a:extLst>
          </p:cNvPr>
          <p:cNvPicPr>
            <a:picLocks noChangeAspect="1"/>
          </p:cNvPicPr>
          <p:nvPr/>
        </p:nvPicPr>
        <p:blipFill>
          <a:blip r:embed="rId3"/>
          <a:stretch>
            <a:fillRect/>
          </a:stretch>
        </p:blipFill>
        <p:spPr>
          <a:xfrm>
            <a:off x="14812413" y="280972"/>
            <a:ext cx="2712955" cy="877900"/>
          </a:xfrm>
          <a:prstGeom prst="rect">
            <a:avLst/>
          </a:prstGeom>
        </p:spPr>
      </p:pic>
      <p:pic>
        <p:nvPicPr>
          <p:cNvPr id="15" name="Picture 14">
            <a:extLst>
              <a:ext uri="{FF2B5EF4-FFF2-40B4-BE49-F238E27FC236}">
                <a16:creationId xmlns:a16="http://schemas.microsoft.com/office/drawing/2014/main" id="{B9E0919F-796B-52CE-192F-CBBE31D905CB}"/>
              </a:ext>
            </a:extLst>
          </p:cNvPr>
          <p:cNvPicPr>
            <a:picLocks noChangeAspect="1"/>
          </p:cNvPicPr>
          <p:nvPr/>
        </p:nvPicPr>
        <p:blipFill>
          <a:blip r:embed="rId4"/>
          <a:stretch>
            <a:fillRect/>
          </a:stretch>
        </p:blipFill>
        <p:spPr>
          <a:xfrm>
            <a:off x="4041381" y="76738"/>
            <a:ext cx="10656732" cy="1286367"/>
          </a:xfrm>
          <a:prstGeom prst="rect">
            <a:avLst/>
          </a:prstGeom>
        </p:spPr>
      </p:pic>
      <p:sp>
        <p:nvSpPr>
          <p:cNvPr id="5" name="TextBox 4">
            <a:extLst>
              <a:ext uri="{FF2B5EF4-FFF2-40B4-BE49-F238E27FC236}">
                <a16:creationId xmlns:a16="http://schemas.microsoft.com/office/drawing/2014/main" id="{FD774DE5-F2A9-8691-51E6-AAF9286EFDF0}"/>
              </a:ext>
            </a:extLst>
          </p:cNvPr>
          <p:cNvSpPr txBox="1"/>
          <p:nvPr/>
        </p:nvSpPr>
        <p:spPr>
          <a:xfrm>
            <a:off x="412062" y="1251645"/>
            <a:ext cx="16764000" cy="8463855"/>
          </a:xfrm>
          <a:prstGeom prst="rect">
            <a:avLst/>
          </a:prstGeom>
          <a:noFill/>
        </p:spPr>
        <p:txBody>
          <a:bodyPr wrap="square">
            <a:spAutoFit/>
          </a:bodyPr>
          <a:lstStyle/>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Vịnh Hạ Long là thắng cảnh có một không hai của đất nước ta. Trên một diện tích hẹp, mọc lên hàng nghìn đảo nhấp nhô khuất khúc như rồng chầu, phượng múa.</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Ngắm Hạ Long với trăm nghìn đảo đá sừng sững, ta có cảm giác được chiêm ngưỡng một thế giới sống động đã trải qua hàng triệu năm hoá đá.</a:t>
            </a:r>
          </a:p>
          <a:p>
            <a:pPr algn="r"/>
            <a:r>
              <a:rPr lang="vi-VN" sz="3400" b="0" i="0" dirty="0">
                <a:solidFill>
                  <a:srgbClr val="000000"/>
                </a:solidFill>
                <a:effectLst/>
                <a:latin typeface="Open Sans" panose="020B0606030504020204" pitchFamily="34" charset="0"/>
              </a:rPr>
              <a:t>(</a:t>
            </a:r>
            <a:r>
              <a:rPr lang="vi-VN" sz="3400" b="0" i="1" dirty="0">
                <a:solidFill>
                  <a:srgbClr val="000000"/>
                </a:solidFill>
                <a:effectLst/>
                <a:latin typeface="Open Sans" panose="020B0606030504020204" pitchFamily="34" charset="0"/>
              </a:rPr>
              <a:t>Theo</a:t>
            </a:r>
            <a:r>
              <a:rPr lang="vi-VN" sz="3400" b="0" i="0" dirty="0">
                <a:solidFill>
                  <a:srgbClr val="000000"/>
                </a:solidFill>
                <a:effectLst/>
                <a:latin typeface="Open Sans" panose="020B0606030504020204" pitchFamily="34" charset="0"/>
              </a:rPr>
              <a:t> Thi Sảnh)</a:t>
            </a:r>
          </a:p>
        </p:txBody>
      </p:sp>
      <p:pic>
        <p:nvPicPr>
          <p:cNvPr id="7" name="Picture 6">
            <a:extLst>
              <a:ext uri="{FF2B5EF4-FFF2-40B4-BE49-F238E27FC236}">
                <a16:creationId xmlns:a16="http://schemas.microsoft.com/office/drawing/2014/main" id="{85503FCC-FD12-BF3F-860F-703588475871}"/>
              </a:ext>
            </a:extLst>
          </p:cNvPr>
          <p:cNvPicPr>
            <a:picLocks noChangeAspect="1"/>
          </p:cNvPicPr>
          <p:nvPr/>
        </p:nvPicPr>
        <p:blipFill>
          <a:blip r:embed="rId5"/>
          <a:stretch>
            <a:fillRect/>
          </a:stretch>
        </p:blipFill>
        <p:spPr>
          <a:xfrm>
            <a:off x="6739095" y="9125164"/>
            <a:ext cx="5261304" cy="1286367"/>
          </a:xfrm>
          <a:prstGeom prst="rect">
            <a:avLst/>
          </a:prstGeom>
        </p:spPr>
      </p:pic>
    </p:spTree>
    <p:extLst>
      <p:ext uri="{BB962C8B-B14F-4D97-AF65-F5344CB8AC3E}">
        <p14:creationId xmlns:p14="http://schemas.microsoft.com/office/powerpoint/2010/main" val="41408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0-#ppt_w/2"/>
                                          </p:val>
                                        </p:tav>
                                        <p:tav tm="100000">
                                          <p:val>
                                            <p:strVal val="#ppt_x"/>
                                          </p:val>
                                        </p:tav>
                                      </p:tavLst>
                                    </p:anim>
                                    <p:anim calcmode="lin" valueType="num">
                                      <p:cBhvr additive="base">
                                        <p:cTn id="4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neo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thuyền</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trầm</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tĩnh</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683629" y="4203066"/>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khuất</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khúc</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9753002E-0EBA-7550-FF0C-95F594CB8923}"/>
              </a:ext>
            </a:extLst>
          </p:cNvPr>
          <p:cNvSpPr/>
          <p:nvPr/>
        </p:nvSpPr>
        <p:spPr>
          <a:xfrm>
            <a:off x="4540959" y="7538136"/>
            <a:ext cx="9372600"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rồng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chầu</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phượng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múa</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48606" y="4203066"/>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sừng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sững</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1348606" y="5870601"/>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vững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chãi</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FA8D3F06-71AB-E260-52D6-568D00B1B6CD}"/>
              </a:ext>
            </a:extLst>
          </p:cNvPr>
          <p:cNvSpPr/>
          <p:nvPr/>
        </p:nvSpPr>
        <p:spPr>
          <a:xfrm>
            <a:off x="9683629" y="5940879"/>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chông</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chênh</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485288" y="3843999"/>
            <a:ext cx="15339194" cy="1600439"/>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dirty="0">
                <a:solidFill>
                  <a:srgbClr val="000000"/>
                </a:solidFill>
                <a:latin typeface="Open Sans" panose="020B0606030504020204" pitchFamily="34" charset="0"/>
              </a:rPr>
              <a:t>Có chỗ </a:t>
            </a:r>
            <a:r>
              <a:rPr lang="en-US" sz="4000" dirty="0">
                <a:solidFill>
                  <a:schemeClr val="accent6">
                    <a:lumMod val="75000"/>
                  </a:schemeClr>
                </a:solidFill>
                <a:latin typeface="Open Sans" panose="020B0606030504020204" pitchFamily="34" charset="0"/>
              </a:rPr>
              <a:t>/</a:t>
            </a:r>
            <a:r>
              <a:rPr lang="en-US" sz="4000" dirty="0">
                <a:solidFill>
                  <a:srgbClr val="000000"/>
                </a:solidFill>
                <a:latin typeface="Open Sans" panose="020B0606030504020204" pitchFamily="34" charset="0"/>
              </a:rPr>
              <a:t> </a:t>
            </a:r>
            <a:r>
              <a:rPr lang="vi-VN" sz="4000" dirty="0">
                <a:solidFill>
                  <a:srgbClr val="000000"/>
                </a:solidFill>
                <a:latin typeface="Open Sans" panose="020B0606030504020204" pitchFamily="34" charset="0"/>
              </a:rPr>
              <a:t>đảo dàn ra </a:t>
            </a:r>
            <a:r>
              <a:rPr lang="vi-VN" sz="4000" b="1" dirty="0">
                <a:solidFill>
                  <a:srgbClr val="000000"/>
                </a:solidFill>
                <a:latin typeface="Open Sans" panose="020B0606030504020204" pitchFamily="34" charset="0"/>
              </a:rPr>
              <a:t>thưa thớt</a:t>
            </a:r>
            <a:r>
              <a:rPr lang="vi-VN" sz="4000" dirty="0">
                <a:solidFill>
                  <a:srgbClr val="000000"/>
                </a:solidFill>
                <a:latin typeface="Open Sans" panose="020B0606030504020204" pitchFamily="34" charset="0"/>
              </a:rPr>
              <a:t>, hòn này với hòn kia </a:t>
            </a:r>
            <a:r>
              <a:rPr lang="vi-VN" sz="4000" b="1" dirty="0">
                <a:solidFill>
                  <a:srgbClr val="000000"/>
                </a:solidFill>
                <a:latin typeface="Open Sans" panose="020B0606030504020204" pitchFamily="34" charset="0"/>
              </a:rPr>
              <a:t>biệt lập</a:t>
            </a:r>
            <a:r>
              <a:rPr lang="vi-VN" sz="4000" dirty="0">
                <a:solidFill>
                  <a:srgbClr val="000000"/>
                </a:solidFill>
                <a:latin typeface="Open Sans" panose="020B0606030504020204" pitchFamily="34" charset="0"/>
              </a:rPr>
              <a:t>,</a:t>
            </a:r>
            <a:r>
              <a:rPr lang="en-US" sz="4000" dirty="0">
                <a:solidFill>
                  <a:srgbClr val="000000"/>
                </a:solidFill>
                <a:latin typeface="Open Sans" panose="020B0606030504020204" pitchFamily="34" charset="0"/>
              </a:rPr>
              <a:t> </a:t>
            </a:r>
            <a:r>
              <a:rPr lang="en-US" sz="4000" dirty="0">
                <a:solidFill>
                  <a:schemeClr val="accent6">
                    <a:lumMod val="75000"/>
                  </a:schemeClr>
                </a:solidFill>
                <a:latin typeface="Open Sans" panose="020B0606030504020204" pitchFamily="34" charset="0"/>
              </a:rPr>
              <a:t>/</a:t>
            </a:r>
            <a:r>
              <a:rPr lang="vi-VN" sz="4000" dirty="0">
                <a:solidFill>
                  <a:srgbClr val="000000"/>
                </a:solidFill>
                <a:latin typeface="Open Sans" panose="020B0606030504020204" pitchFamily="34" charset="0"/>
              </a:rPr>
              <a:t> xa trông như quân cờ bày </a:t>
            </a:r>
            <a:r>
              <a:rPr lang="vi-VN" sz="4000" b="1" dirty="0">
                <a:solidFill>
                  <a:srgbClr val="000000"/>
                </a:solidFill>
                <a:latin typeface="Open Sans" panose="020B0606030504020204" pitchFamily="34" charset="0"/>
              </a:rPr>
              <a:t>chon von </a:t>
            </a:r>
            <a:r>
              <a:rPr lang="vi-VN" sz="4000" dirty="0">
                <a:solidFill>
                  <a:srgbClr val="000000"/>
                </a:solidFill>
                <a:latin typeface="Open Sans" panose="020B0606030504020204" pitchFamily="34" charset="0"/>
              </a:rPr>
              <a:t>trên mặt biển.</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3974E45-2B29-921C-F1FF-7CA311CAD2A0}"/>
              </a:ext>
            </a:extLst>
          </p:cNvPr>
          <p:cNvSpPr txBox="1"/>
          <p:nvPr/>
        </p:nvSpPr>
        <p:spPr>
          <a:xfrm>
            <a:off x="1485288" y="5917967"/>
            <a:ext cx="15317423" cy="3170099"/>
          </a:xfrm>
          <a:prstGeom prst="rect">
            <a:avLst/>
          </a:prstGeom>
          <a:solidFill>
            <a:schemeClr val="accent6">
              <a:lumMod val="20000"/>
              <a:lumOff val="80000"/>
            </a:schemeClr>
          </a:solidFill>
          <a:ln w="38100">
            <a:solidFill>
              <a:schemeClr val="accent4">
                <a:lumMod val="75000"/>
              </a:schemeClr>
            </a:solidFill>
          </a:ln>
        </p:spPr>
        <p:txBody>
          <a:bodyPr wrap="square">
            <a:spAutoFit/>
          </a:bodyPr>
          <a:lstStyle/>
          <a:p>
            <a:pPr algn="just"/>
            <a:r>
              <a:rPr lang="vi-VN" sz="4000" b="0" i="0" dirty="0">
                <a:solidFill>
                  <a:srgbClr val="000000"/>
                </a:solidFill>
                <a:effectLst/>
                <a:latin typeface="Open Sans" panose="020B0606030504020204" pitchFamily="34" charset="0"/>
              </a:rPr>
              <a:t>Có hòn trông </a:t>
            </a:r>
            <a:r>
              <a:rPr lang="vi-VN" sz="4000" b="1" i="0" dirty="0">
                <a:solidFill>
                  <a:srgbClr val="000000"/>
                </a:solidFill>
                <a:effectLst/>
                <a:latin typeface="Open Sans" panose="020B0606030504020204" pitchFamily="34" charset="0"/>
              </a:rPr>
              <a:t>như đôi gà </a:t>
            </a:r>
            <a:r>
              <a:rPr lang="vi-VN" sz="4000" b="0" i="0" dirty="0">
                <a:solidFill>
                  <a:srgbClr val="000000"/>
                </a:solidFill>
                <a:effectLst/>
                <a:latin typeface="Open Sans" panose="020B0606030504020204" pitchFamily="34" charset="0"/>
              </a:rPr>
              <a:t>đang</a:t>
            </a:r>
            <a:r>
              <a:rPr lang="en-US" sz="4000" b="0" i="0" dirty="0">
                <a:solidFill>
                  <a:srgbClr val="000000"/>
                </a:solidFill>
                <a:effectLst/>
                <a:latin typeface="Open Sans" panose="020B0606030504020204" pitchFamily="34" charset="0"/>
              </a:rPr>
              <a:t> </a:t>
            </a:r>
            <a:r>
              <a:rPr lang="en-US" sz="4000" i="0" dirty="0">
                <a:solidFill>
                  <a:schemeClr val="accent6">
                    <a:lumMod val="75000"/>
                  </a:schemeClr>
                </a:solidFill>
                <a:effectLst/>
                <a:latin typeface="Open Sans" panose="020B0606030504020204" pitchFamily="34" charset="0"/>
              </a:rPr>
              <a:t>/</a:t>
            </a:r>
            <a:r>
              <a:rPr lang="vi-VN" sz="4000" b="0" i="0" dirty="0">
                <a:solidFill>
                  <a:srgbClr val="000000"/>
                </a:solidFill>
                <a:effectLst/>
                <a:latin typeface="Open Sans" panose="020B0606030504020204" pitchFamily="34" charset="0"/>
              </a:rPr>
              <a:t> xoè cánh chọi nhau trên mặt nước</a:t>
            </a:r>
            <a:r>
              <a:rPr lang="en-US" sz="4000" b="0" i="0" dirty="0">
                <a:solidFill>
                  <a:srgbClr val="000000"/>
                </a:solidFill>
                <a:effectLst/>
                <a:latin typeface="Open Sans" panose="020B0606030504020204" pitchFamily="34" charset="0"/>
              </a:rPr>
              <a:t> </a:t>
            </a:r>
            <a:r>
              <a:rPr lang="en-US" sz="4000" i="0" dirty="0">
                <a:solidFill>
                  <a:schemeClr val="accent6">
                    <a:lumMod val="75000"/>
                  </a:schemeClr>
                </a:solidFill>
                <a:effectLst/>
                <a:latin typeface="Open Sans" panose="020B0606030504020204" pitchFamily="34" charset="0"/>
              </a:rPr>
              <a:t>/</a:t>
            </a:r>
            <a:r>
              <a:rPr lang="vi-VN" sz="4000" b="0" i="0" dirty="0">
                <a:solidFill>
                  <a:srgbClr val="000000"/>
                </a:solidFill>
                <a:effectLst/>
                <a:latin typeface="Open Sans" panose="020B0606030504020204" pitchFamily="34" charset="0"/>
              </a:rPr>
              <a:t> (hòn </a:t>
            </a:r>
            <a:r>
              <a:rPr lang="vi-VN" sz="4000" b="1" i="0" dirty="0">
                <a:solidFill>
                  <a:srgbClr val="000000"/>
                </a:solidFill>
                <a:effectLst/>
                <a:latin typeface="Open Sans" panose="020B0606030504020204" pitchFamily="34" charset="0"/>
              </a:rPr>
              <a:t>Gà Chọi</a:t>
            </a:r>
            <a:r>
              <a:rPr lang="vi-VN" sz="4000" b="0" i="0" dirty="0">
                <a:solidFill>
                  <a:srgbClr val="000000"/>
                </a:solidFill>
                <a:effectLst/>
                <a:latin typeface="Open Sans" panose="020B0606030504020204" pitchFamily="34" charset="0"/>
              </a:rPr>
              <a:t>); có hòn </a:t>
            </a:r>
            <a:r>
              <a:rPr lang="vi-VN" sz="4000" b="1" i="0" dirty="0">
                <a:solidFill>
                  <a:srgbClr val="000000"/>
                </a:solidFill>
                <a:effectLst/>
                <a:latin typeface="Open Sans" panose="020B0606030504020204" pitchFamily="34" charset="0"/>
              </a:rPr>
              <a:t>bề thế như mái nhà </a:t>
            </a:r>
            <a:r>
              <a:rPr lang="vi-VN" sz="4000" b="0" i="0" dirty="0">
                <a:solidFill>
                  <a:srgbClr val="000000"/>
                </a:solidFill>
                <a:effectLst/>
                <a:latin typeface="Open Sans" panose="020B0606030504020204" pitchFamily="34" charset="0"/>
              </a:rPr>
              <a:t>(hòn </a:t>
            </a:r>
            <a:r>
              <a:rPr lang="vi-VN" sz="4000" b="1" i="0" dirty="0">
                <a:solidFill>
                  <a:srgbClr val="000000"/>
                </a:solidFill>
                <a:effectLst/>
                <a:latin typeface="Open Sans" panose="020B0606030504020204" pitchFamily="34" charset="0"/>
              </a:rPr>
              <a:t>Mái Nhà</a:t>
            </a:r>
            <a:r>
              <a:rPr lang="vi-VN" sz="4000" b="0" i="0" dirty="0">
                <a:solidFill>
                  <a:srgbClr val="000000"/>
                </a:solidFill>
                <a:effectLst/>
                <a:latin typeface="Open Sans" panose="020B0606030504020204" pitchFamily="34" charset="0"/>
              </a:rPr>
              <a:t>); </a:t>
            </a:r>
            <a:r>
              <a:rPr lang="en-US" sz="4000" i="0" dirty="0">
                <a:solidFill>
                  <a:schemeClr val="accent6">
                    <a:lumMod val="75000"/>
                  </a:schemeClr>
                </a:solidFill>
                <a:effectLst/>
                <a:latin typeface="Open Sans" panose="020B0606030504020204" pitchFamily="34" charset="0"/>
              </a:rPr>
              <a:t>/</a:t>
            </a:r>
            <a:r>
              <a:rPr lang="en-US" sz="4000" b="0" i="0" dirty="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có hòn </a:t>
            </a:r>
            <a:r>
              <a:rPr lang="vi-VN" sz="4000" b="1" i="0" dirty="0">
                <a:solidFill>
                  <a:srgbClr val="000000"/>
                </a:solidFill>
                <a:effectLst/>
                <a:latin typeface="Open Sans" panose="020B0606030504020204" pitchFamily="34" charset="0"/>
              </a:rPr>
              <a:t>chông chênh </a:t>
            </a:r>
            <a:r>
              <a:rPr lang="vi-VN" sz="4000" b="0" i="0" dirty="0">
                <a:solidFill>
                  <a:srgbClr val="000000"/>
                </a:solidFill>
                <a:effectLst/>
                <a:latin typeface="Open Sans" panose="020B0606030504020204" pitchFamily="34" charset="0"/>
              </a:rPr>
              <a:t>như </a:t>
            </a:r>
            <a:r>
              <a:rPr lang="vi-VN" sz="4000" b="1" i="0" dirty="0">
                <a:solidFill>
                  <a:srgbClr val="000000"/>
                </a:solidFill>
                <a:effectLst/>
                <a:latin typeface="Open Sans" panose="020B0606030504020204" pitchFamily="34" charset="0"/>
              </a:rPr>
              <a:t>con cóc ngồi bờ giếng </a:t>
            </a:r>
            <a:r>
              <a:rPr lang="vi-VN" sz="4000" b="0" i="0" dirty="0">
                <a:solidFill>
                  <a:srgbClr val="000000"/>
                </a:solidFill>
                <a:effectLst/>
                <a:latin typeface="Open Sans" panose="020B0606030504020204" pitchFamily="34" charset="0"/>
              </a:rPr>
              <a:t>(hòn </a:t>
            </a:r>
            <a:r>
              <a:rPr lang="vi-VN" sz="4000" b="1" i="0" dirty="0">
                <a:solidFill>
                  <a:srgbClr val="000000"/>
                </a:solidFill>
                <a:effectLst/>
                <a:latin typeface="Open Sans" panose="020B0606030504020204" pitchFamily="34" charset="0"/>
              </a:rPr>
              <a:t>Con Cóc</a:t>
            </a:r>
            <a:r>
              <a:rPr lang="vi-VN" sz="4000" b="0" i="0" dirty="0">
                <a:solidFill>
                  <a:srgbClr val="000000"/>
                </a:solidFill>
                <a:effectLst/>
                <a:latin typeface="Open Sans" panose="020B0606030504020204" pitchFamily="34" charset="0"/>
              </a:rPr>
              <a:t>),</a:t>
            </a:r>
            <a:r>
              <a:rPr lang="en-US" sz="4000" b="0" i="0" dirty="0">
                <a:solidFill>
                  <a:srgbClr val="000000"/>
                </a:solidFill>
                <a:effectLst/>
                <a:latin typeface="Open Sans" panose="020B0606030504020204" pitchFamily="34" charset="0"/>
              </a:rPr>
              <a:t> </a:t>
            </a:r>
            <a:r>
              <a:rPr lang="en-US" sz="4000" i="0" dirty="0">
                <a:solidFill>
                  <a:schemeClr val="accent6">
                    <a:lumMod val="75000"/>
                  </a:schemeClr>
                </a:solidFill>
                <a:effectLst/>
                <a:latin typeface="Open Sans" panose="020B0606030504020204" pitchFamily="34" charset="0"/>
              </a:rPr>
              <a:t>/</a:t>
            </a:r>
            <a:r>
              <a:rPr lang="en-US" sz="4000" b="0" i="0" dirty="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có hòn như </a:t>
            </a:r>
            <a:r>
              <a:rPr lang="vi-VN" sz="4000" b="1" i="0" dirty="0">
                <a:solidFill>
                  <a:srgbClr val="000000"/>
                </a:solidFill>
                <a:effectLst/>
                <a:latin typeface="Open Sans" panose="020B0606030504020204" pitchFamily="34" charset="0"/>
              </a:rPr>
              <a:t>ông lão trầm tĩnh ngồi câu cá </a:t>
            </a:r>
            <a:r>
              <a:rPr lang="en-US" sz="4000" i="0" dirty="0">
                <a:solidFill>
                  <a:schemeClr val="accent6">
                    <a:lumMod val="75000"/>
                  </a:schemeClr>
                </a:solidFill>
                <a:effectLst/>
                <a:latin typeface="Open Sans" panose="020B0606030504020204" pitchFamily="34" charset="0"/>
              </a:rPr>
              <a:t>/</a:t>
            </a:r>
            <a:r>
              <a:rPr lang="en-US" sz="4000" b="1" i="0" dirty="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(hòn </a:t>
            </a:r>
            <a:r>
              <a:rPr lang="vi-VN" sz="4000" b="1" i="0" dirty="0">
                <a:solidFill>
                  <a:srgbClr val="000000"/>
                </a:solidFill>
                <a:effectLst/>
                <a:latin typeface="Open Sans" panose="020B0606030504020204" pitchFamily="34" charset="0"/>
              </a:rPr>
              <a:t>Ông Lã Vọng</a:t>
            </a:r>
            <a:r>
              <a:rPr lang="vi-VN" sz="4000" b="0" i="0" dirty="0">
                <a:solidFill>
                  <a:srgbClr val="000000"/>
                </a:solidFill>
                <a:effectLst/>
                <a:latin typeface="Open Sans" panose="020B0606030504020204" pitchFamily="34" charset="0"/>
              </a:rPr>
              <a:t>),... </a:t>
            </a:r>
            <a:endParaRPr lang="en-US" sz="4000" dirty="0"/>
          </a:p>
        </p:txBody>
      </p:sp>
      <p:sp>
        <p:nvSpPr>
          <p:cNvPr id="6" name="TextBox 5">
            <a:extLst>
              <a:ext uri="{FF2B5EF4-FFF2-40B4-BE49-F238E27FC236}">
                <a16:creationId xmlns:a16="http://schemas.microsoft.com/office/drawing/2014/main" id="{B74CDF8B-75A5-E3EF-1721-2C1C2A5D3164}"/>
              </a:ext>
            </a:extLst>
          </p:cNvPr>
          <p:cNvSpPr txBox="1"/>
          <p:nvPr/>
        </p:nvSpPr>
        <p:spPr>
          <a:xfrm>
            <a:off x="838200" y="1913035"/>
            <a:ext cx="16230599" cy="1446550"/>
          </a:xfrm>
          <a:prstGeom prst="rect">
            <a:avLst/>
          </a:prstGeom>
          <a:noFill/>
        </p:spPr>
        <p:txBody>
          <a:bodyPr wrap="square">
            <a:spAutoFit/>
          </a:bodyPr>
          <a:lstStyle/>
          <a:p>
            <a:pPr algn="just"/>
            <a:r>
              <a:rPr lang="en-US" sz="4400" dirty="0" err="1">
                <a:solidFill>
                  <a:srgbClr val="000000"/>
                </a:solidFill>
                <a:latin typeface="Open Sans" panose="020B0606030504020204" pitchFamily="34" charset="0"/>
              </a:rPr>
              <a:t>Đoc</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diễn</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cảm</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ngắt</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nghỉ</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hơi</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phù</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hợp</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nhấn</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giọng</a:t>
            </a:r>
            <a:r>
              <a:rPr lang="en-US" sz="4400" dirty="0">
                <a:solidFill>
                  <a:srgbClr val="000000"/>
                </a:solidFill>
                <a:latin typeface="Open Sans" panose="020B0606030504020204" pitchFamily="34" charset="0"/>
              </a:rPr>
              <a:t> ở </a:t>
            </a:r>
            <a:r>
              <a:rPr lang="en-US" sz="4400" dirty="0" err="1">
                <a:solidFill>
                  <a:srgbClr val="000000"/>
                </a:solidFill>
                <a:latin typeface="Open Sans" panose="020B0606030504020204" pitchFamily="34" charset="0"/>
              </a:rPr>
              <a:t>những</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từ</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ngữ</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gợi</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vẻ</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đẹp</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kì</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thú</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của</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những</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hòn</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đảo</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trên</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vinh</a:t>
            </a:r>
            <a:r>
              <a:rPr lang="en-US" sz="4400" dirty="0">
                <a:solidFill>
                  <a:srgbClr val="000000"/>
                </a:solidFill>
                <a:latin typeface="Open Sans" panose="020B0606030504020204" pitchFamily="34" charset="0"/>
              </a:rPr>
              <a:t> </a:t>
            </a:r>
            <a:r>
              <a:rPr lang="en-US" sz="4400" dirty="0" err="1">
                <a:solidFill>
                  <a:srgbClr val="000000"/>
                </a:solidFill>
                <a:latin typeface="Open Sans" panose="020B0606030504020204" pitchFamily="34" charset="0"/>
              </a:rPr>
              <a:t>Hạ</a:t>
            </a:r>
            <a:r>
              <a:rPr lang="en-US" sz="4400" dirty="0">
                <a:solidFill>
                  <a:srgbClr val="000000"/>
                </a:solidFill>
                <a:latin typeface="Open Sans" panose="020B0606030504020204" pitchFamily="34" charset="0"/>
              </a:rPr>
              <a:t> Long</a:t>
            </a:r>
            <a:endParaRPr lang="en-US" sz="4400" dirty="0"/>
          </a:p>
        </p:txBody>
      </p:sp>
      <p:pic>
        <p:nvPicPr>
          <p:cNvPr id="4" name="Picture 3">
            <a:extLst>
              <a:ext uri="{FF2B5EF4-FFF2-40B4-BE49-F238E27FC236}">
                <a16:creationId xmlns:a16="http://schemas.microsoft.com/office/drawing/2014/main" id="{77A9C9C9-878C-6188-D674-DD3AE565A06A}"/>
              </a:ext>
            </a:extLst>
          </p:cNvPr>
          <p:cNvPicPr>
            <a:picLocks noChangeAspect="1"/>
          </p:cNvPicPr>
          <p:nvPr/>
        </p:nvPicPr>
        <p:blipFill>
          <a:blip r:embed="rId3"/>
          <a:stretch>
            <a:fillRect/>
          </a:stretch>
        </p:blipFill>
        <p:spPr>
          <a:xfrm>
            <a:off x="4724400" y="159473"/>
            <a:ext cx="10059272" cy="1621677"/>
          </a:xfrm>
          <a:prstGeom prst="rect">
            <a:avLst/>
          </a:prstGeom>
        </p:spPr>
      </p:pic>
    </p:spTree>
    <p:extLst>
      <p:ext uri="{BB962C8B-B14F-4D97-AF65-F5344CB8AC3E}">
        <p14:creationId xmlns:p14="http://schemas.microsoft.com/office/powerpoint/2010/main" val="10317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32055A2-DECB-D0E5-01C5-A29AEFE22057}"/>
              </a:ext>
            </a:extLst>
          </p:cNvPr>
          <p:cNvSpPr/>
          <p:nvPr/>
        </p:nvSpPr>
        <p:spPr>
          <a:xfrm>
            <a:off x="0" y="1304493"/>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F1B28F-8B23-FD3C-7672-474701E626A7}"/>
              </a:ext>
            </a:extLst>
          </p:cNvPr>
          <p:cNvSpPr/>
          <p:nvPr/>
        </p:nvSpPr>
        <p:spPr>
          <a:xfrm>
            <a:off x="17399409" y="1593843"/>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1</a:t>
            </a:r>
          </a:p>
        </p:txBody>
      </p:sp>
      <p:sp>
        <p:nvSpPr>
          <p:cNvPr id="8" name="Rectangle 7">
            <a:extLst>
              <a:ext uri="{FF2B5EF4-FFF2-40B4-BE49-F238E27FC236}">
                <a16:creationId xmlns:a16="http://schemas.microsoft.com/office/drawing/2014/main" id="{232FB812-6E84-ED02-1EF7-904911E9B9DE}"/>
              </a:ext>
            </a:extLst>
          </p:cNvPr>
          <p:cNvSpPr/>
          <p:nvPr/>
        </p:nvSpPr>
        <p:spPr>
          <a:xfrm>
            <a:off x="0" y="2857500"/>
            <a:ext cx="17501419" cy="2057400"/>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DC84BC-FFF9-4A73-5661-717DEDD70896}"/>
              </a:ext>
            </a:extLst>
          </p:cNvPr>
          <p:cNvSpPr/>
          <p:nvPr/>
        </p:nvSpPr>
        <p:spPr>
          <a:xfrm>
            <a:off x="17399409" y="3399047"/>
            <a:ext cx="710381" cy="1006895"/>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2</a:t>
            </a:r>
          </a:p>
        </p:txBody>
      </p:sp>
      <p:sp>
        <p:nvSpPr>
          <p:cNvPr id="10" name="Rectangle 9">
            <a:extLst>
              <a:ext uri="{FF2B5EF4-FFF2-40B4-BE49-F238E27FC236}">
                <a16:creationId xmlns:a16="http://schemas.microsoft.com/office/drawing/2014/main" id="{6D80E5A6-C5E8-3889-80F2-A189E2A5FD50}"/>
              </a:ext>
            </a:extLst>
          </p:cNvPr>
          <p:cNvSpPr/>
          <p:nvPr/>
        </p:nvSpPr>
        <p:spPr>
          <a:xfrm>
            <a:off x="-1" y="4931194"/>
            <a:ext cx="17501419" cy="3107906"/>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61AC3-0130-5AEB-F24A-736C2CA5315E}"/>
              </a:ext>
            </a:extLst>
          </p:cNvPr>
          <p:cNvSpPr/>
          <p:nvPr/>
        </p:nvSpPr>
        <p:spPr>
          <a:xfrm>
            <a:off x="17399408" y="5881059"/>
            <a:ext cx="710381" cy="1006895"/>
          </a:xfrm>
          <a:prstGeom prst="rect">
            <a:avLst/>
          </a:prstGeom>
          <a:solidFill>
            <a:schemeClr val="bg2">
              <a:lumMod val="1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3</a:t>
            </a:r>
          </a:p>
        </p:txBody>
      </p:sp>
      <p:sp>
        <p:nvSpPr>
          <p:cNvPr id="12" name="Rectangle 11">
            <a:extLst>
              <a:ext uri="{FF2B5EF4-FFF2-40B4-BE49-F238E27FC236}">
                <a16:creationId xmlns:a16="http://schemas.microsoft.com/office/drawing/2014/main" id="{088E49D2-425E-B38F-BB56-62DC453046A1}"/>
              </a:ext>
            </a:extLst>
          </p:cNvPr>
          <p:cNvSpPr/>
          <p:nvPr/>
        </p:nvSpPr>
        <p:spPr>
          <a:xfrm>
            <a:off x="0" y="8039100"/>
            <a:ext cx="17501419" cy="1006895"/>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637A1F-8C78-D555-C085-DBB4F3BC904B}"/>
              </a:ext>
            </a:extLst>
          </p:cNvPr>
          <p:cNvSpPr/>
          <p:nvPr/>
        </p:nvSpPr>
        <p:spPr>
          <a:xfrm>
            <a:off x="17352088" y="8022806"/>
            <a:ext cx="710381" cy="1006895"/>
          </a:xfrm>
          <a:prstGeom prst="rec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4</a:t>
            </a:r>
          </a:p>
        </p:txBody>
      </p:sp>
      <p:pic>
        <p:nvPicPr>
          <p:cNvPr id="15" name="Picture 14">
            <a:extLst>
              <a:ext uri="{FF2B5EF4-FFF2-40B4-BE49-F238E27FC236}">
                <a16:creationId xmlns:a16="http://schemas.microsoft.com/office/drawing/2014/main" id="{B9E0919F-796B-52CE-192F-CBBE31D905CB}"/>
              </a:ext>
            </a:extLst>
          </p:cNvPr>
          <p:cNvPicPr>
            <a:picLocks noChangeAspect="1"/>
          </p:cNvPicPr>
          <p:nvPr/>
        </p:nvPicPr>
        <p:blipFill>
          <a:blip r:embed="rId3"/>
          <a:stretch>
            <a:fillRect/>
          </a:stretch>
        </p:blipFill>
        <p:spPr>
          <a:xfrm>
            <a:off x="4041381" y="76738"/>
            <a:ext cx="10656732" cy="1286367"/>
          </a:xfrm>
          <a:prstGeom prst="rect">
            <a:avLst/>
          </a:prstGeom>
        </p:spPr>
      </p:pic>
      <p:sp>
        <p:nvSpPr>
          <p:cNvPr id="5" name="TextBox 4">
            <a:extLst>
              <a:ext uri="{FF2B5EF4-FFF2-40B4-BE49-F238E27FC236}">
                <a16:creationId xmlns:a16="http://schemas.microsoft.com/office/drawing/2014/main" id="{FD774DE5-F2A9-8691-51E6-AAF9286EFDF0}"/>
              </a:ext>
            </a:extLst>
          </p:cNvPr>
          <p:cNvSpPr txBox="1"/>
          <p:nvPr/>
        </p:nvSpPr>
        <p:spPr>
          <a:xfrm>
            <a:off x="412062" y="1251645"/>
            <a:ext cx="16764000" cy="8463855"/>
          </a:xfrm>
          <a:prstGeom prst="rect">
            <a:avLst/>
          </a:prstGeom>
          <a:noFill/>
        </p:spPr>
        <p:txBody>
          <a:bodyPr wrap="square">
            <a:spAutoFit/>
          </a:bodyPr>
          <a:lstStyle/>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Vịnh Hạ Long là thắng cảnh có một không hai của đất nước ta. Trên một diện tích hẹp, mọc lên hàng nghìn đảo nhấp nhô khuất khúc như rồng chầu, phượng múa.</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3400" b="0" i="0" dirty="0">
                <a:solidFill>
                  <a:srgbClr val="000000"/>
                </a:solidFill>
                <a:effectLst/>
                <a:latin typeface="Open Sans" panose="020B0606030504020204" pitchFamily="34" charset="0"/>
              </a:rPr>
              <a:t>     </a:t>
            </a:r>
            <a:r>
              <a:rPr lang="vi-VN" sz="3400" b="0" i="0" dirty="0">
                <a:solidFill>
                  <a:srgbClr val="000000"/>
                </a:solidFill>
                <a:effectLst/>
                <a:latin typeface="Open Sans" panose="020B0606030504020204" pitchFamily="34" charset="0"/>
              </a:rPr>
              <a:t>Ngắm Hạ Long với trăm nghìn đảo đá sừng sững, ta có cảm giác được chiêm ngưỡng một thế giới sống động đã trải qua hàng triệu năm hoá đá.</a:t>
            </a:r>
          </a:p>
          <a:p>
            <a:pPr algn="r"/>
            <a:r>
              <a:rPr lang="vi-VN" sz="3400" b="0" i="0" dirty="0">
                <a:solidFill>
                  <a:srgbClr val="000000"/>
                </a:solidFill>
                <a:effectLst/>
                <a:latin typeface="Open Sans" panose="020B0606030504020204" pitchFamily="34" charset="0"/>
              </a:rPr>
              <a:t>(</a:t>
            </a:r>
            <a:r>
              <a:rPr lang="vi-VN" sz="3400" b="0" i="1" dirty="0">
                <a:solidFill>
                  <a:srgbClr val="000000"/>
                </a:solidFill>
                <a:effectLst/>
                <a:latin typeface="Open Sans" panose="020B0606030504020204" pitchFamily="34" charset="0"/>
              </a:rPr>
              <a:t>Theo</a:t>
            </a:r>
            <a:r>
              <a:rPr lang="vi-VN" sz="3400" b="0" i="0" dirty="0">
                <a:solidFill>
                  <a:srgbClr val="000000"/>
                </a:solidFill>
                <a:effectLst/>
                <a:latin typeface="Open Sans" panose="020B0606030504020204" pitchFamily="34" charset="0"/>
              </a:rPr>
              <a:t> Thi Sảnh)</a:t>
            </a:r>
          </a:p>
        </p:txBody>
      </p:sp>
      <p:pic>
        <p:nvPicPr>
          <p:cNvPr id="6" name="Picture 5">
            <a:extLst>
              <a:ext uri="{FF2B5EF4-FFF2-40B4-BE49-F238E27FC236}">
                <a16:creationId xmlns:a16="http://schemas.microsoft.com/office/drawing/2014/main" id="{19913A4A-1669-C464-F6D2-2DF9BD005720}"/>
              </a:ext>
            </a:extLst>
          </p:cNvPr>
          <p:cNvPicPr>
            <a:picLocks noChangeAspect="1"/>
          </p:cNvPicPr>
          <p:nvPr/>
        </p:nvPicPr>
        <p:blipFill>
          <a:blip r:embed="rId4"/>
          <a:stretch>
            <a:fillRect/>
          </a:stretch>
        </p:blipFill>
        <p:spPr>
          <a:xfrm>
            <a:off x="984894" y="76738"/>
            <a:ext cx="2405111" cy="1146970"/>
          </a:xfrm>
          <a:prstGeom prst="rect">
            <a:avLst/>
          </a:prstGeom>
        </p:spPr>
      </p:pic>
    </p:spTree>
    <p:extLst>
      <p:ext uri="{BB962C8B-B14F-4D97-AF65-F5344CB8AC3E}">
        <p14:creationId xmlns:p14="http://schemas.microsoft.com/office/powerpoint/2010/main" val="31675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076423-00E5-47AA-BC81-E85BACBEB361}"/>
</file>

<file path=customXml/itemProps2.xml><?xml version="1.0" encoding="utf-8"?>
<ds:datastoreItem xmlns:ds="http://schemas.openxmlformats.org/officeDocument/2006/customXml" ds:itemID="{D76C3C49-6D0C-4A9A-938C-8F75B2E58F24}"/>
</file>

<file path=docProps/app.xml><?xml version="1.0" encoding="utf-8"?>
<Properties xmlns="http://schemas.openxmlformats.org/officeDocument/2006/extended-properties" xmlns:vt="http://schemas.openxmlformats.org/officeDocument/2006/docPropsVTypes">
  <TotalTime>1529</TotalTime>
  <Words>2593</Words>
  <Application>Microsoft Office PowerPoint</Application>
  <PresentationFormat>Custom</PresentationFormat>
  <Paragraphs>135</Paragraphs>
  <Slides>33</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#9Slide07 Cadena</vt:lpstr>
      <vt:lpstr>Wingdings</vt:lpstr>
      <vt:lpstr>Calibri Light</vt:lpstr>
      <vt:lpstr>Open Sans</vt:lpstr>
      <vt:lpstr>Arial</vt:lpstr>
      <vt:lpstr>Checkin</vt:lpstr>
      <vt:lpstr>Buffalo</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cp:lastModifiedBy>Mai Linh Trần</cp:lastModifiedBy>
  <cp:revision>8</cp:revision>
  <dcterms:created xsi:type="dcterms:W3CDTF">2006-08-16T00:00:00Z</dcterms:created>
  <dcterms:modified xsi:type="dcterms:W3CDTF">2024-10-16T03:22:48Z</dcterms:modified>
  <dc:identifier>DAGPVnf4NPg</dc:identifier>
</cp:coreProperties>
</file>