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497" r:id="rId3"/>
    <p:sldId id="525" r:id="rId4"/>
    <p:sldId id="523" r:id="rId5"/>
    <p:sldId id="532" r:id="rId6"/>
    <p:sldId id="531" r:id="rId7"/>
    <p:sldId id="527" r:id="rId8"/>
    <p:sldId id="528" r:id="rId9"/>
    <p:sldId id="5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97871EA-1315-4FA5-8C5E-14EBD17430BE}"/>
</file>

<file path=customXml/itemProps2.xml><?xml version="1.0" encoding="utf-8"?>
<ds:datastoreItem xmlns:ds="http://schemas.openxmlformats.org/officeDocument/2006/customXml" ds:itemID="{765D32D0-D5B2-46FA-A510-05D5A605AF49}"/>
</file>

<file path=customXml/itemProps3.xml><?xml version="1.0" encoding="utf-8"?>
<ds:datastoreItem xmlns:ds="http://schemas.openxmlformats.org/officeDocument/2006/customXml" ds:itemID="{C5DCD517-780D-4F74-9223-846212213630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Rubik Light</vt:lpstr>
      <vt:lpstr>Arial</vt:lpstr>
      <vt:lpstr>Cambria</vt:lpstr>
      <vt:lpstr>Fredoka One</vt:lpstr>
      <vt:lpstr>Tahoma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2024-07-08T11:17:57Z</dcterms:created>
  <dcterms:modified xsi:type="dcterms:W3CDTF">2024-07-08T11:31:06Z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