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31"/>
  </p:notesMasterIdLst>
  <p:sldIdLst>
    <p:sldId id="280" r:id="rId4"/>
    <p:sldId id="281" r:id="rId5"/>
    <p:sldId id="277" r:id="rId6"/>
    <p:sldId id="282" r:id="rId7"/>
    <p:sldId id="257" r:id="rId8"/>
    <p:sldId id="276" r:id="rId9"/>
    <p:sldId id="258" r:id="rId10"/>
    <p:sldId id="260" r:id="rId11"/>
    <p:sldId id="261" r:id="rId12"/>
    <p:sldId id="259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69" r:id="rId24"/>
    <p:sldId id="293" r:id="rId25"/>
    <p:sldId id="266" r:id="rId26"/>
    <p:sldId id="267" r:id="rId27"/>
    <p:sldId id="268" r:id="rId28"/>
    <p:sldId id="275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738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80E85201-96DD-45D2-8A5E-8436AE6E5650}"/>
    <pc:docChg chg="custSel modSld modMainMaster">
      <pc:chgData name="Mai Linh Trần" userId="1ca7ee839224ba6e" providerId="LiveId" clId="{80E85201-96DD-45D2-8A5E-8436AE6E5650}" dt="2024-10-05T08:45:27.262" v="2" actId="20577"/>
      <pc:docMkLst>
        <pc:docMk/>
      </pc:docMkLst>
      <pc:sldChg chg="modNotesTx">
        <pc:chgData name="Mai Linh Trần" userId="1ca7ee839224ba6e" providerId="LiveId" clId="{80E85201-96DD-45D2-8A5E-8436AE6E5650}" dt="2024-10-05T08:45:27.262" v="2" actId="20577"/>
        <pc:sldMkLst>
          <pc:docMk/>
          <pc:sldMk cId="1972349596" sldId="280"/>
        </pc:sldMkLst>
      </pc:sldChg>
      <pc:sldMasterChg chg="delSp mod">
        <pc:chgData name="Mai Linh Trần" userId="1ca7ee839224ba6e" providerId="LiveId" clId="{80E85201-96DD-45D2-8A5E-8436AE6E5650}" dt="2024-10-05T08:45:04.667" v="0" actId="478"/>
        <pc:sldMasterMkLst>
          <pc:docMk/>
          <pc:sldMasterMk cId="1419467490" sldId="2147483660"/>
        </pc:sldMasterMkLst>
        <pc:picChg chg="del">
          <ac:chgData name="Mai Linh Trần" userId="1ca7ee839224ba6e" providerId="LiveId" clId="{80E85201-96DD-45D2-8A5E-8436AE6E5650}" dt="2024-10-05T08:45:04.667" v="0" actId="478"/>
          <ac:picMkLst>
            <pc:docMk/>
            <pc:sldMasterMk cId="1419467490" sldId="2147483660"/>
            <ac:picMk id="3" creationId="{00A27654-2794-211E-6C1F-A8F604AA2BF2}"/>
          </ac:picMkLst>
        </pc:picChg>
      </pc:sldMasterChg>
      <pc:sldMasterChg chg="delSp mod">
        <pc:chgData name="Mai Linh Trần" userId="1ca7ee839224ba6e" providerId="LiveId" clId="{80E85201-96DD-45D2-8A5E-8436AE6E5650}" dt="2024-10-05T08:45:12.305" v="1" actId="478"/>
        <pc:sldMasterMkLst>
          <pc:docMk/>
          <pc:sldMasterMk cId="632635056" sldId="2147483672"/>
        </pc:sldMasterMkLst>
        <pc:picChg chg="del">
          <ac:chgData name="Mai Linh Trần" userId="1ca7ee839224ba6e" providerId="LiveId" clId="{80E85201-96DD-45D2-8A5E-8436AE6E5650}" dt="2024-10-05T08:45:12.305" v="1" actId="478"/>
          <ac:picMkLst>
            <pc:docMk/>
            <pc:sldMasterMk cId="632635056" sldId="2147483672"/>
            <ac:picMk id="7" creationId="{63578691-102C-3BDC-1EB5-CF37CD997759}"/>
          </ac:picMkLst>
        </pc:picChg>
        <pc:picChg chg="del">
          <ac:chgData name="Mai Linh Trần" userId="1ca7ee839224ba6e" providerId="LiveId" clId="{80E85201-96DD-45D2-8A5E-8436AE6E5650}" dt="2024-10-05T08:45:12.305" v="1" actId="478"/>
          <ac:picMkLst>
            <pc:docMk/>
            <pc:sldMasterMk cId="632635056" sldId="2147483672"/>
            <ac:picMk id="9" creationId="{7594D134-5FDC-C939-378E-4FE5E1C900E8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7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4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0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5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4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8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75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9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1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8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9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0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5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881EE-21C5-F2F6-5D80-1B82A0A92A95}"/>
              </a:ext>
            </a:extLst>
          </p:cNvPr>
          <p:cNvSpPr txBox="1"/>
          <p:nvPr/>
        </p:nvSpPr>
        <p:spPr>
          <a:xfrm>
            <a:off x="416560" y="3801062"/>
            <a:ext cx="111353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Việt Nam năm 2021 là 98 504 nghìn người (98,5 triệu người).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6892C-88DD-E17A-BDAA-E20C366C93A2}"/>
              </a:ext>
            </a:extLst>
          </p:cNvPr>
          <p:cNvSpPr/>
          <p:nvPr/>
        </p:nvSpPr>
        <p:spPr>
          <a:xfrm>
            <a:off x="2847373" y="1965960"/>
            <a:ext cx="255774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243F1-5782-A27C-90E7-838D73003CCF}"/>
              </a:ext>
            </a:extLst>
          </p:cNvPr>
          <p:cNvSpPr txBox="1"/>
          <p:nvPr/>
        </p:nvSpPr>
        <p:spPr>
          <a:xfrm>
            <a:off x="843281" y="4542742"/>
            <a:ext cx="10048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ít hơn 2 quốc gia Indonesia và Philippines.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51F67-8311-4AE7-30C7-F024C4691CB9}"/>
              </a:ext>
            </a:extLst>
          </p:cNvPr>
          <p:cNvSpPr txBox="1"/>
          <p:nvPr/>
        </p:nvSpPr>
        <p:spPr>
          <a:xfrm>
            <a:off x="812801" y="5223462"/>
            <a:ext cx="10048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nhiều hơn so với Thái lan, Myanmar, Malaysia, Cam-pu-chia, Lào, Singapore, Timor-Leste, Brunei.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38B0BA-25D1-8A8F-274E-C3D151BB959C}"/>
              </a:ext>
            </a:extLst>
          </p:cNvPr>
          <p:cNvGrpSpPr/>
          <p:nvPr/>
        </p:nvGrpSpPr>
        <p:grpSpPr>
          <a:xfrm>
            <a:off x="1557437" y="3916090"/>
            <a:ext cx="8907363" cy="676230"/>
            <a:chOff x="927517" y="194580"/>
            <a:chExt cx="8965939" cy="2154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BE633BF5-F919-B961-B782-111BF9169458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5D0C66B-7B41-EBE7-DB1C-2FB4D2ADB740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16C880FC-3954-CCE2-3F4A-A00CCB42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9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đông nhất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2503450-067B-4229-57BF-E3B0D9DEC0C3}"/>
              </a:ext>
            </a:extLst>
          </p:cNvPr>
          <p:cNvSpPr/>
          <p:nvPr/>
        </p:nvSpPr>
        <p:spPr>
          <a:xfrm>
            <a:off x="2410493" y="1203960"/>
            <a:ext cx="298446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B08154-4DCC-24E9-E2C2-41F245ED5CD4}"/>
              </a:ext>
            </a:extLst>
          </p:cNvPr>
          <p:cNvGrpSpPr/>
          <p:nvPr/>
        </p:nvGrpSpPr>
        <p:grpSpPr>
          <a:xfrm>
            <a:off x="1526957" y="4901610"/>
            <a:ext cx="9303603" cy="1077218"/>
            <a:chOff x="927517" y="194580"/>
            <a:chExt cx="8965939" cy="343170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E85814B5-0F01-6D36-3C9C-6C5F787B46BE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AC43F7-E526-70B4-FCA4-6BA25D8A3C1A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177A9322-CB97-4592-7C47-F0622796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343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ta có dân số đứng thứ mấy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BC81D8-B7FA-1396-7660-145E5C11528A}"/>
              </a:ext>
            </a:extLst>
          </p:cNvPr>
          <p:cNvSpPr txBox="1"/>
          <p:nvPr/>
        </p:nvSpPr>
        <p:spPr>
          <a:xfrm>
            <a:off x="2133601" y="5853382"/>
            <a:ext cx="8544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đứng thứ 3 trong khu vực Đông Nam Á.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0"/>
            <a:ext cx="10938438" cy="1501677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8800" y="13969"/>
              <a:ext cx="20726400" cy="3539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1, em hãy: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Cho biết số dân của nước ta năm 2021 tăng bao nhiêu nghìn người so với năm 1991.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một số ảnh hưởng của gia tăng dân số ở nước ta.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0" y="1767039"/>
            <a:ext cx="6810692" cy="4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6035040" y="792480"/>
            <a:ext cx="5608320" cy="5405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nhận xét biểu đồ để rút ra kết luận về sự gia tăng dân số ở Việt Nam: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Quan sát các cột thể hiện số dân có chiều hướng cao lên liên tục hay thấp đi.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Dựa vào con số ở trên cột để tính được số lượng tăng lên từ năm 1991-2021 (30 năm).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Tính trung bình mỗi năm tăng lên bao nhiêu nghìn người.</a:t>
            </a:r>
          </a:p>
        </p:txBody>
      </p:sp>
    </p:spTree>
    <p:extLst>
      <p:ext uri="{BB962C8B-B14F-4D97-AF65-F5344CB8AC3E}">
        <p14:creationId xmlns:p14="http://schemas.microsoft.com/office/powerpoint/2010/main" val="3141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2401" y="254176"/>
            <a:ext cx="11846560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5913120" y="741680"/>
            <a:ext cx="5994400" cy="5608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giai đoạn 1991 – 2021 tăng lên liên tục.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năm 1991 – 2021 (30 năm) dân số Việt Nam tăng thêm 31 262 nghìn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năm dân số Việt Nam tăng khoảng 1 triệu người.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nước ta tăng khá nhanh. Trong thời gian gần đây, tốc độ gia tăng dân số có xu hướng giảm.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A37C82-141F-6C02-D355-62BFB912421B}"/>
              </a:ext>
            </a:extLst>
          </p:cNvPr>
          <p:cNvCxnSpPr/>
          <p:nvPr/>
        </p:nvCxnSpPr>
        <p:spPr>
          <a:xfrm flipV="1">
            <a:off x="1361440" y="1889760"/>
            <a:ext cx="3464560" cy="66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DD765E77-ADB6-8582-DEF5-2F81B70243B9}"/>
              </a:ext>
            </a:extLst>
          </p:cNvPr>
          <p:cNvSpPr/>
          <p:nvPr/>
        </p:nvSpPr>
        <p:spPr>
          <a:xfrm>
            <a:off x="1100453" y="2489085"/>
            <a:ext cx="3704747" cy="3024000"/>
          </a:xfrm>
          <a:custGeom>
            <a:avLst/>
            <a:gdLst/>
            <a:ahLst/>
            <a:cxnLst/>
            <a:rect l="l" t="t" r="r" b="b"/>
            <a:pathLst>
              <a:path w="3704747" h="3024000">
                <a:moveTo>
                  <a:pt x="0" y="0"/>
                </a:moveTo>
                <a:lnTo>
                  <a:pt x="3704747" y="0"/>
                </a:lnTo>
                <a:lnTo>
                  <a:pt x="370474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D4A830-4730-B777-4F17-526A9C3497A9}"/>
              </a:ext>
            </a:extLst>
          </p:cNvPr>
          <p:cNvSpPr/>
          <p:nvPr/>
        </p:nvSpPr>
        <p:spPr>
          <a:xfrm>
            <a:off x="5334000" y="955040"/>
            <a:ext cx="6217920" cy="518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đông và tăng lên hằng năm tạo cho nước ta nguồn lao động dồi dào, thị trường tiêu thụ rộng lớn.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nhiên, dân số đông cũng gây ra một số khó khăn trong giải quyết việc làm, nhà ở, y tế, giáo dục...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thời dẫn đến nguy cơ suy thoái tài nguyên thiên nhiên và ô nhiễm môi trường. </a:t>
            </a:r>
          </a:p>
        </p:txBody>
      </p:sp>
    </p:spTree>
    <p:extLst>
      <p:ext uri="{BB962C8B-B14F-4D97-AF65-F5344CB8AC3E}">
        <p14:creationId xmlns:p14="http://schemas.microsoft.com/office/powerpoint/2010/main" val="4312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EBEA6-A733-F49D-88E0-9863A3EA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4" y="1603692"/>
            <a:ext cx="4293236" cy="388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06288-9B0C-5128-6496-12F3369FC82E}"/>
              </a:ext>
            </a:extLst>
          </p:cNvPr>
          <p:cNvSpPr txBox="1"/>
          <p:nvPr/>
        </p:nvSpPr>
        <p:spPr>
          <a:xfrm>
            <a:off x="2042160" y="562864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25E7-97A5-D6C6-A9B8-D8A6E822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24" y="1745932"/>
            <a:ext cx="4178935" cy="364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82068E-4344-D7C5-7C2E-BE465CF948E6}"/>
              </a:ext>
            </a:extLst>
          </p:cNvPr>
          <p:cNvSpPr txBox="1"/>
          <p:nvPr/>
        </p:nvSpPr>
        <p:spPr>
          <a:xfrm>
            <a:off x="6847840" y="553720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nước sạch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83F611-5291-7ACE-BBEA-85C810D2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" y="1721484"/>
            <a:ext cx="4481196" cy="3851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F8B502-32E1-04C6-AC9E-50581D74E468}"/>
              </a:ext>
            </a:extLst>
          </p:cNvPr>
          <p:cNvSpPr txBox="1"/>
          <p:nvPr/>
        </p:nvSpPr>
        <p:spPr>
          <a:xfrm>
            <a:off x="741680" y="572008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môi trường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225371-DFC4-460C-CD19-BE79B149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024" y="1762124"/>
            <a:ext cx="4189096" cy="3749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47A8E4-9C09-F065-9D31-0DA27DE1BEFC}"/>
              </a:ext>
            </a:extLst>
          </p:cNvPr>
          <p:cNvSpPr txBox="1"/>
          <p:nvPr/>
        </p:nvSpPr>
        <p:spPr>
          <a:xfrm>
            <a:off x="6390640" y="562864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tiếng ồn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ân số Việt Nam chạm ngưỡng 100 triệu người  VTC14_1080p">
            <a:hlinkClick r:id="" action="ppaction://media"/>
            <a:extLst>
              <a:ext uri="{FF2B5EF4-FFF2-40B4-BE49-F238E27FC236}">
                <a16:creationId xmlns:a16="http://schemas.microsoft.com/office/drawing/2014/main" id="{45A7E5C0-DF4F-060C-E477-5633B124C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ăng trưởng dân số thế giới và tác động tới kinh tế toàn cầu  VTV24_360p">
            <a:hlinkClick r:id="" action="ppaction://media"/>
            <a:extLst>
              <a:ext uri="{FF2B5EF4-FFF2-40B4-BE49-F238E27FC236}">
                <a16:creationId xmlns:a16="http://schemas.microsoft.com/office/drawing/2014/main" id="{E7ED6AE3-318F-6F9F-53B5-FADC894DB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E86EB-C954-4D1B-9729-94721905B149}"/>
              </a:ext>
            </a:extLst>
          </p:cNvPr>
          <p:cNvSpPr txBox="1"/>
          <p:nvPr/>
        </p:nvSpPr>
        <p:spPr>
          <a:xfrm>
            <a:off x="6477000" y="823575"/>
            <a:ext cx="704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D11E9-D2E4-2CFB-ECD4-88BBD817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36" y="875673"/>
            <a:ext cx="1013852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4666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</a:t>
              </a:r>
              <a:r>
                <a:rPr lang="en-US" sz="48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ít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nhất Đông Nam Á?</a:t>
              </a: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Cam-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Xin-ga-po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Lào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12006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Bru-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nây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28" t="-70425" r="-1117" b="-6134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924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2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51990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1,5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8" t="-8481" r="-24976" b="-72605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3414179"/>
              <a:ext cx="7812042" cy="29431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2011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71683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88 246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8190253"/>
              <a:ext cx="7447389" cy="7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88 156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5695757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88 145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329666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88 146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82532" y="1301799"/>
            <a:ext cx="6582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Tổng cục Thống kê, giữa tháng 4 năm 2023, số dân Việt Nam đạt mốc 100 triệu người, xếp thứ 8 châu Á và thứ 15 trong số các quốc gia đông dân nhất thế giới. Hãy chia sẻ suy nghĩ của em về những thông tin trên.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A cartoon of a person wearing a garment&#10;&#10;Description automatically generated">
            <a:extLst>
              <a:ext uri="{FF2B5EF4-FFF2-40B4-BE49-F238E27FC236}">
                <a16:creationId xmlns:a16="http://schemas.microsoft.com/office/drawing/2014/main" id="{8530F20C-9CF2-4A7C-A47E-EBBCFAC76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0" y="1249680"/>
            <a:ext cx="56083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A8FB85-FCC6-16A8-EAC2-C283C35BDC22}"/>
              </a:ext>
            </a:extLst>
          </p:cNvPr>
          <p:cNvSpPr/>
          <p:nvPr/>
        </p:nvSpPr>
        <p:spPr>
          <a:xfrm>
            <a:off x="2001520" y="883921"/>
            <a:ext cx="8026400" cy="2387600"/>
          </a:xfrm>
          <a:prstGeom prst="roundRect">
            <a:avLst>
              <a:gd name="adj" fmla="val 22473"/>
            </a:avLst>
          </a:prstGeom>
          <a:solidFill>
            <a:srgbClr val="EBFFFF"/>
          </a:solidFill>
          <a:ln w="57150" cap="rnd" cmpd="thinThick">
            <a:solidFill>
              <a:srgbClr val="00206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tin cho biết về số dân của Việt Nam vượt mức 100 triệu, là nước đông dân xếp thứ 8 ở châu Á và thứ 15 trên thế giới.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329" y="1593919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số dân và so sánh được quy mô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với một số nước trong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Đông Nam Á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516" y="2424857"/>
            <a:ext cx="664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sự gia tang dân số ở Việt Nam và một số hậu quả do gia tăng dân số nhanh và phân 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số liệu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472554" y="3851344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491604" y="507054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bảng số dân các nước Đông Nam Á năm 2021, em hãy: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Cho biết số dân của nước ta năm 2021.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So sánh số dân nước ta với các nước trong khu vực Đông Nam Á.</a:t>
              </a:r>
              <a:endParaRPr lang="en-US" sz="2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CC785F-D6EF-64FD-0377-3B7748AC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42" y="1805304"/>
            <a:ext cx="9112838" cy="414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2011B6-770D-44A3-BEFB-E224C2BDB547}"/>
</file>

<file path=customXml/itemProps2.xml><?xml version="1.0" encoding="utf-8"?>
<ds:datastoreItem xmlns:ds="http://schemas.openxmlformats.org/officeDocument/2006/customXml" ds:itemID="{C633EC4D-2404-4843-BF50-37F510AFD338}"/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977</Words>
  <Application>Microsoft Office PowerPoint</Application>
  <PresentationFormat>Widescreen</PresentationFormat>
  <Paragraphs>69</Paragraphs>
  <Slides>27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Calibri Light</vt:lpstr>
      <vt:lpstr>Cambria</vt:lpstr>
      <vt:lpstr>DFPOP1-W9</vt:lpstr>
      <vt:lpstr>Wingdings</vt:lpstr>
      <vt:lpstr>1_Office Theme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 Linh Trần</cp:lastModifiedBy>
  <cp:revision>46</cp:revision>
  <dcterms:created xsi:type="dcterms:W3CDTF">2024-07-19T12:50:26Z</dcterms:created>
  <dcterms:modified xsi:type="dcterms:W3CDTF">2024-10-05T08:45:29Z</dcterms:modified>
</cp:coreProperties>
</file>