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90" r:id="rId32"/>
    <p:sldId id="291" r:id="rId33"/>
  </p:sldIdLst>
  <p:sldSz cx="18288000" cy="10287000"/>
  <p:notesSz cx="6858000" cy="9144000"/>
  <p:embeddedFontLst>
    <p:embeddedFont>
      <p:font typeface="#9Slide07 HoneyCream" pitchFamily="2" charset="0"/>
      <p:regular r:id="rId34"/>
    </p:embeddedFont>
    <p:embeddedFont>
      <p:font typeface="#9Slide07 IcielKoni Heavy" panose="020B0604020202020204" charset="0"/>
      <p:regular r:id="rId35"/>
    </p:embeddedFont>
    <p:embeddedFont>
      <p:font typeface="Cabin" panose="020B0604020202020204" charset="0"/>
      <p:regular r:id="rId36"/>
    </p:embeddedFont>
    <p:embeddedFont>
      <p:font typeface="Cabin Bold" panose="020B0604020202020204" charset="0"/>
      <p:regular r:id="rId37"/>
    </p:embeddedFont>
    <p:embeddedFont>
      <p:font typeface="Cabin Italics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1500" y="4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8D41C365-9326-4637-A9A3-2717990B2C9E}"/>
    <pc:docChg chg="undo custSel modSld modMainMaster">
      <pc:chgData name="Mai Linh Trần" userId="1ca7ee839224ba6e" providerId="LiveId" clId="{8D41C365-9326-4637-A9A3-2717990B2C9E}" dt="2024-10-05T16:41:07.620" v="5" actId="478"/>
      <pc:docMkLst>
        <pc:docMk/>
      </pc:docMkLst>
      <pc:sldChg chg="addSp delSp mod">
        <pc:chgData name="Mai Linh Trần" userId="1ca7ee839224ba6e" providerId="LiveId" clId="{8D41C365-9326-4637-A9A3-2717990B2C9E}" dt="2024-10-05T16:41:07.620" v="5" actId="478"/>
        <pc:sldMkLst>
          <pc:docMk/>
          <pc:sldMk cId="0" sldId="256"/>
        </pc:sldMkLst>
        <pc:picChg chg="add del">
          <ac:chgData name="Mai Linh Trần" userId="1ca7ee839224ba6e" providerId="LiveId" clId="{8D41C365-9326-4637-A9A3-2717990B2C9E}" dt="2024-10-05T16:41:07.620" v="5" actId="478"/>
          <ac:picMkLst>
            <pc:docMk/>
            <pc:sldMk cId="0" sldId="256"/>
            <ac:picMk id="18" creationId="{00000000-0000-0000-0000-000000000000}"/>
          </ac:picMkLst>
        </pc:picChg>
      </pc:sldChg>
      <pc:sldMasterChg chg="delSp mod modSldLayout">
        <pc:chgData name="Mai Linh Trần" userId="1ca7ee839224ba6e" providerId="LiveId" clId="{8D41C365-9326-4637-A9A3-2717990B2C9E}" dt="2024-10-05T16:40:40.701" v="2" actId="478"/>
        <pc:sldMasterMkLst>
          <pc:docMk/>
          <pc:sldMasterMk cId="0" sldId="2147483648"/>
        </pc:sldMasterMkLst>
        <pc:grpChg chg="del">
          <ac:chgData name="Mai Linh Trần" userId="1ca7ee839224ba6e" providerId="LiveId" clId="{8D41C365-9326-4637-A9A3-2717990B2C9E}" dt="2024-10-05T16:40:33.499" v="1" actId="478"/>
          <ac:grpSpMkLst>
            <pc:docMk/>
            <pc:sldMasterMk cId="0" sldId="2147483648"/>
            <ac:grpSpMk id="7" creationId="{00000000-0000-0000-0000-000000000000}"/>
          </ac:grpSpMkLst>
        </pc:grpChg>
        <pc:sldLayoutChg chg="delSp mod">
          <pc:chgData name="Mai Linh Trần" userId="1ca7ee839224ba6e" providerId="LiveId" clId="{8D41C365-9326-4637-A9A3-2717990B2C9E}" dt="2024-10-05T16:40:40.701" v="2" actId="478"/>
          <pc:sldLayoutMkLst>
            <pc:docMk/>
            <pc:sldMasterMk cId="0" sldId="2147483648"/>
            <pc:sldLayoutMk cId="0" sldId="2147483652"/>
          </pc:sldLayoutMkLst>
          <pc:grpChg chg="del">
            <ac:chgData name="Mai Linh Trần" userId="1ca7ee839224ba6e" providerId="LiveId" clId="{8D41C365-9326-4637-A9A3-2717990B2C9E}" dt="2024-10-05T16:40:40.701" v="2" actId="478"/>
            <ac:grpSpMkLst>
              <pc:docMk/>
              <pc:sldMasterMk cId="0" sldId="2147483648"/>
              <pc:sldLayoutMk cId="0" sldId="2147483652"/>
              <ac:grpSpMk id="8" creationId="{00000000-0000-0000-0000-000000000000}"/>
            </ac:grpSpMkLst>
          </pc:grpChg>
        </pc:sldLayoutChg>
        <pc:sldLayoutChg chg="delSp mod">
          <pc:chgData name="Mai Linh Trần" userId="1ca7ee839224ba6e" providerId="LiveId" clId="{8D41C365-9326-4637-A9A3-2717990B2C9E}" dt="2024-10-05T16:40:25.817" v="0" actId="478"/>
          <pc:sldLayoutMkLst>
            <pc:docMk/>
            <pc:sldMasterMk cId="0" sldId="2147483648"/>
            <pc:sldLayoutMk cId="0" sldId="2147483655"/>
          </pc:sldLayoutMkLst>
          <pc:grpChg chg="del">
            <ac:chgData name="Mai Linh Trần" userId="1ca7ee839224ba6e" providerId="LiveId" clId="{8D41C365-9326-4637-A9A3-2717990B2C9E}" dt="2024-10-05T16:40:25.817" v="0" actId="478"/>
            <ac:grpSpMkLst>
              <pc:docMk/>
              <pc:sldMasterMk cId="0" sldId="2147483648"/>
              <pc:sldLayoutMk cId="0" sldId="2147483655"/>
              <ac:grpSpMk id="5" creationId="{00000000-0000-0000-0000-000000000000}"/>
            </ac:grpSpMkLst>
          </pc:grpChg>
        </pc:sldLayoutChg>
      </pc:sldMasterChg>
      <pc:sldMasterChg chg="delSp mod">
        <pc:chgData name="Mai Linh Trần" userId="1ca7ee839224ba6e" providerId="LiveId" clId="{8D41C365-9326-4637-A9A3-2717990B2C9E}" dt="2024-10-05T16:40:53.527" v="3" actId="478"/>
        <pc:sldMasterMkLst>
          <pc:docMk/>
          <pc:sldMasterMk cId="757708530" sldId="2147483660"/>
        </pc:sldMasterMkLst>
        <pc:picChg chg="del">
          <ac:chgData name="Mai Linh Trần" userId="1ca7ee839224ba6e" providerId="LiveId" clId="{8D41C365-9326-4637-A9A3-2717990B2C9E}" dt="2024-10-05T16:40:53.527" v="3" actId="478"/>
          <ac:picMkLst>
            <pc:docMk/>
            <pc:sldMasterMk cId="757708530" sldId="2147483660"/>
            <ac:picMk id="8" creationId="{2A37A22A-6BE5-F2DF-ACD6-8E400DE9AE2B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2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7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0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0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3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0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9.svg"/><Relationship Id="rId18" Type="http://schemas.openxmlformats.org/officeDocument/2006/relationships/image" Target="../media/image24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2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7.svg"/><Relationship Id="rId5" Type="http://schemas.openxmlformats.org/officeDocument/2006/relationships/image" Target="../media/image35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6.svg"/><Relationship Id="rId4" Type="http://schemas.openxmlformats.org/officeDocument/2006/relationships/image" Target="../media/image33.sv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7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5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5.png"/><Relationship Id="rId5" Type="http://schemas.openxmlformats.org/officeDocument/2006/relationships/image" Target="../media/image35.sv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image" Target="../media/image32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image" Target="../media/image35.svg"/><Relationship Id="rId15" Type="http://schemas.openxmlformats.org/officeDocument/2006/relationships/image" Target="../media/image50.png"/><Relationship Id="rId10" Type="http://schemas.openxmlformats.org/officeDocument/2006/relationships/image" Target="../media/image60.jpe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2.svg"/><Relationship Id="rId5" Type="http://schemas.openxmlformats.org/officeDocument/2006/relationships/image" Target="../media/image35.svg"/><Relationship Id="rId10" Type="http://schemas.openxmlformats.org/officeDocument/2006/relationships/image" Target="../media/image61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6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3.png"/><Relationship Id="rId5" Type="http://schemas.openxmlformats.org/officeDocument/2006/relationships/image" Target="../media/image35.svg"/><Relationship Id="rId10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48.png"/><Relationship Id="rId18" Type="http://schemas.openxmlformats.org/officeDocument/2006/relationships/image" Target="../media/image73.png"/><Relationship Id="rId3" Type="http://schemas.openxmlformats.org/officeDocument/2006/relationships/image" Target="../media/image6.svg"/><Relationship Id="rId7" Type="http://schemas.openxmlformats.org/officeDocument/2006/relationships/image" Target="../media/image69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image" Target="../media/image5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46.png"/><Relationship Id="rId5" Type="http://schemas.openxmlformats.org/officeDocument/2006/relationships/image" Target="../media/image67.png"/><Relationship Id="rId15" Type="http://schemas.openxmlformats.org/officeDocument/2006/relationships/image" Target="../media/image50.png"/><Relationship Id="rId10" Type="http://schemas.openxmlformats.org/officeDocument/2006/relationships/image" Target="../media/image72.sv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2.svg"/><Relationship Id="rId3" Type="http://schemas.openxmlformats.org/officeDocument/2006/relationships/image" Target="../media/image6.svg"/><Relationship Id="rId7" Type="http://schemas.openxmlformats.org/officeDocument/2006/relationships/image" Target="../media/image77.svg"/><Relationship Id="rId12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0.svg"/><Relationship Id="rId5" Type="http://schemas.openxmlformats.org/officeDocument/2006/relationships/image" Target="../media/image75.svg"/><Relationship Id="rId15" Type="http://schemas.openxmlformats.org/officeDocument/2006/relationships/image" Target="../media/image81.png"/><Relationship Id="rId10" Type="http://schemas.openxmlformats.org/officeDocument/2006/relationships/image" Target="../media/image69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18" Type="http://schemas.openxmlformats.org/officeDocument/2006/relationships/image" Target="../media/image88.png"/><Relationship Id="rId3" Type="http://schemas.openxmlformats.org/officeDocument/2006/relationships/image" Target="../media/image6.svg"/><Relationship Id="rId21" Type="http://schemas.openxmlformats.org/officeDocument/2006/relationships/image" Target="../media/image91.png"/><Relationship Id="rId7" Type="http://schemas.openxmlformats.org/officeDocument/2006/relationships/image" Target="../media/image16.svg"/><Relationship Id="rId12" Type="http://schemas.openxmlformats.org/officeDocument/2006/relationships/image" Target="../media/image78.png"/><Relationship Id="rId17" Type="http://schemas.openxmlformats.org/officeDocument/2006/relationships/image" Target="../media/image87.svg"/><Relationship Id="rId2" Type="http://schemas.openxmlformats.org/officeDocument/2006/relationships/image" Target="../media/image5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83.svg"/><Relationship Id="rId5" Type="http://schemas.openxmlformats.org/officeDocument/2006/relationships/image" Target="../media/image14.svg"/><Relationship Id="rId15" Type="http://schemas.openxmlformats.org/officeDocument/2006/relationships/image" Target="../media/image85.svg"/><Relationship Id="rId10" Type="http://schemas.openxmlformats.org/officeDocument/2006/relationships/image" Target="../media/image82.png"/><Relationship Id="rId19" Type="http://schemas.openxmlformats.org/officeDocument/2006/relationships/image" Target="../media/image89.svg"/><Relationship Id="rId4" Type="http://schemas.openxmlformats.org/officeDocument/2006/relationships/image" Target="../media/image13.png"/><Relationship Id="rId9" Type="http://schemas.openxmlformats.org/officeDocument/2006/relationships/image" Target="../media/image75.svg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9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93.svg"/><Relationship Id="rId5" Type="http://schemas.openxmlformats.org/officeDocument/2006/relationships/image" Target="../media/image35.svg"/><Relationship Id="rId10" Type="http://schemas.openxmlformats.org/officeDocument/2006/relationships/image" Target="../media/image92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95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96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9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98.svg"/><Relationship Id="rId5" Type="http://schemas.openxmlformats.org/officeDocument/2006/relationships/image" Target="../media/image35.svg"/><Relationship Id="rId10" Type="http://schemas.openxmlformats.org/officeDocument/2006/relationships/image" Target="../media/image97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01.png"/><Relationship Id="rId5" Type="http://schemas.openxmlformats.org/officeDocument/2006/relationships/image" Target="../media/image35.svg"/><Relationship Id="rId10" Type="http://schemas.openxmlformats.org/officeDocument/2006/relationships/image" Target="../media/image100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03.png"/><Relationship Id="rId5" Type="http://schemas.openxmlformats.org/officeDocument/2006/relationships/image" Target="../media/image35.svg"/><Relationship Id="rId10" Type="http://schemas.openxmlformats.org/officeDocument/2006/relationships/image" Target="../media/image102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99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9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8.png"/><Relationship Id="rId2" Type="http://schemas.openxmlformats.org/officeDocument/2006/relationships/image" Target="../media/image32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7.svg"/><Relationship Id="rId5" Type="http://schemas.openxmlformats.org/officeDocument/2006/relationships/image" Target="../media/image35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6.svg"/><Relationship Id="rId7" Type="http://schemas.openxmlformats.org/officeDocument/2006/relationships/image" Target="../media/image10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75.svg"/><Relationship Id="rId10" Type="http://schemas.openxmlformats.org/officeDocument/2006/relationships/image" Target="../media/image108.png"/><Relationship Id="rId4" Type="http://schemas.openxmlformats.org/officeDocument/2006/relationships/image" Target="../media/image74.png"/><Relationship Id="rId9" Type="http://schemas.openxmlformats.org/officeDocument/2006/relationships/image" Target="../media/image10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5.png"/><Relationship Id="rId5" Type="http://schemas.openxmlformats.org/officeDocument/2006/relationships/image" Target="../media/image35.svg"/><Relationship Id="rId10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18" Type="http://schemas.openxmlformats.org/officeDocument/2006/relationships/image" Target="../media/image25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78.png"/><Relationship Id="rId17" Type="http://schemas.openxmlformats.org/officeDocument/2006/relationships/image" Target="../media/image24.png"/><Relationship Id="rId2" Type="http://schemas.openxmlformats.org/officeDocument/2006/relationships/image" Target="../media/image5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7.svg"/><Relationship Id="rId5" Type="http://schemas.openxmlformats.org/officeDocument/2006/relationships/image" Target="../media/image14.svg"/><Relationship Id="rId15" Type="http://schemas.openxmlformats.org/officeDocument/2006/relationships/image" Target="../media/image72.svg"/><Relationship Id="rId10" Type="http://schemas.openxmlformats.org/officeDocument/2006/relationships/image" Target="../media/image76.png"/><Relationship Id="rId4" Type="http://schemas.openxmlformats.org/officeDocument/2006/relationships/image" Target="../media/image13.png"/><Relationship Id="rId9" Type="http://schemas.openxmlformats.org/officeDocument/2006/relationships/image" Target="../media/image75.svg"/><Relationship Id="rId1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4.sv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14.sv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sv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svg"/><Relationship Id="rId5" Type="http://schemas.openxmlformats.org/officeDocument/2006/relationships/image" Target="../media/image35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image" Target="../media/image32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image" Target="../media/image35.svg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0" y="-419100"/>
            <a:ext cx="21642676" cy="113883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098563" y="634901"/>
            <a:ext cx="6925707" cy="2440091"/>
            <a:chOff x="0" y="0"/>
            <a:chExt cx="1824054" cy="6426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98563" y="787279"/>
            <a:ext cx="6709664" cy="2139726"/>
            <a:chOff x="0" y="0"/>
            <a:chExt cx="1767154" cy="5635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85083"/>
            <a:ext cx="2139726" cy="21397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342507" y="653178"/>
            <a:ext cx="6925707" cy="2440091"/>
            <a:chOff x="0" y="0"/>
            <a:chExt cx="1824054" cy="6426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24054" cy="642658"/>
            </a:xfrm>
            <a:custGeom>
              <a:avLst/>
              <a:gdLst/>
              <a:ahLst/>
              <a:cxnLst/>
              <a:rect l="l" t="t" r="r" b="b"/>
              <a:pathLst>
                <a:path w="1824054" h="642658">
                  <a:moveTo>
                    <a:pt x="57010" y="0"/>
                  </a:moveTo>
                  <a:lnTo>
                    <a:pt x="1767044" y="0"/>
                  </a:lnTo>
                  <a:cubicBezTo>
                    <a:pt x="1798530" y="0"/>
                    <a:pt x="1824054" y="25524"/>
                    <a:pt x="1824054" y="57010"/>
                  </a:cubicBezTo>
                  <a:lnTo>
                    <a:pt x="1824054" y="585647"/>
                  </a:lnTo>
                  <a:cubicBezTo>
                    <a:pt x="1824054" y="617133"/>
                    <a:pt x="1798530" y="642658"/>
                    <a:pt x="1767044" y="642658"/>
                  </a:cubicBezTo>
                  <a:lnTo>
                    <a:pt x="57010" y="642658"/>
                  </a:lnTo>
                  <a:cubicBezTo>
                    <a:pt x="41890" y="642658"/>
                    <a:pt x="27390" y="636651"/>
                    <a:pt x="16698" y="625960"/>
                  </a:cubicBezTo>
                  <a:cubicBezTo>
                    <a:pt x="6006" y="615268"/>
                    <a:pt x="0" y="600767"/>
                    <a:pt x="0" y="585647"/>
                  </a:cubicBezTo>
                  <a:lnTo>
                    <a:pt x="0" y="57010"/>
                  </a:lnTo>
                  <a:cubicBezTo>
                    <a:pt x="0" y="25524"/>
                    <a:pt x="25524" y="0"/>
                    <a:pt x="57010" y="0"/>
                  </a:cubicBezTo>
                  <a:close/>
                </a:path>
              </a:pathLst>
            </a:custGeom>
            <a:solidFill>
              <a:srgbClr val="FEE7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824054" cy="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42507" y="805557"/>
            <a:ext cx="6709664" cy="2139726"/>
            <a:chOff x="0" y="0"/>
            <a:chExt cx="1767154" cy="5635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67154" cy="563549"/>
            </a:xfrm>
            <a:custGeom>
              <a:avLst/>
              <a:gdLst/>
              <a:ahLst/>
              <a:cxnLst/>
              <a:rect l="l" t="t" r="r" b="b"/>
              <a:pathLst>
                <a:path w="1767154" h="563549">
                  <a:moveTo>
                    <a:pt x="58846" y="0"/>
                  </a:moveTo>
                  <a:lnTo>
                    <a:pt x="1708308" y="0"/>
                  </a:lnTo>
                  <a:cubicBezTo>
                    <a:pt x="1740808" y="0"/>
                    <a:pt x="1767154" y="26346"/>
                    <a:pt x="1767154" y="58846"/>
                  </a:cubicBezTo>
                  <a:lnTo>
                    <a:pt x="1767154" y="504703"/>
                  </a:lnTo>
                  <a:cubicBezTo>
                    <a:pt x="1767154" y="537203"/>
                    <a:pt x="1740808" y="563549"/>
                    <a:pt x="1708308" y="563549"/>
                  </a:cubicBezTo>
                  <a:lnTo>
                    <a:pt x="58846" y="563549"/>
                  </a:lnTo>
                  <a:cubicBezTo>
                    <a:pt x="43239" y="563549"/>
                    <a:pt x="28271" y="557349"/>
                    <a:pt x="17236" y="546314"/>
                  </a:cubicBezTo>
                  <a:cubicBezTo>
                    <a:pt x="6200" y="535278"/>
                    <a:pt x="0" y="520310"/>
                    <a:pt x="0" y="504703"/>
                  </a:cubicBezTo>
                  <a:lnTo>
                    <a:pt x="0" y="58846"/>
                  </a:lnTo>
                  <a:cubicBezTo>
                    <a:pt x="0" y="26346"/>
                    <a:pt x="26346" y="0"/>
                    <a:pt x="588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4AC78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767154" cy="60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272644" y="803361"/>
            <a:ext cx="2139726" cy="213972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7BE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484496" y="6257321"/>
            <a:ext cx="6037278" cy="4029679"/>
            <a:chOff x="0" y="0"/>
            <a:chExt cx="8049705" cy="537290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838456" cy="5372905"/>
            </a:xfrm>
            <a:custGeom>
              <a:avLst/>
              <a:gdLst/>
              <a:ahLst/>
              <a:cxnLst/>
              <a:rect l="l" t="t" r="r" b="b"/>
              <a:pathLst>
                <a:path w="7838456" h="5372905">
                  <a:moveTo>
                    <a:pt x="0" y="0"/>
                  </a:moveTo>
                  <a:lnTo>
                    <a:pt x="7838456" y="0"/>
                  </a:lnTo>
                  <a:lnTo>
                    <a:pt x="7838456" y="5372905"/>
                  </a:lnTo>
                  <a:lnTo>
                    <a:pt x="0" y="5372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41275" y="165383"/>
              <a:ext cx="7355906" cy="5042139"/>
            </a:xfrm>
            <a:custGeom>
              <a:avLst/>
              <a:gdLst/>
              <a:ahLst/>
              <a:cxnLst/>
              <a:rect l="l" t="t" r="r" b="b"/>
              <a:pathLst>
                <a:path w="7355906" h="5042139">
                  <a:moveTo>
                    <a:pt x="0" y="0"/>
                  </a:moveTo>
                  <a:lnTo>
                    <a:pt x="7355906" y="0"/>
                  </a:lnTo>
                  <a:lnTo>
                    <a:pt x="7355906" y="5042139"/>
                  </a:lnTo>
                  <a:lnTo>
                    <a:pt x="0" y="5042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flipH="1">
              <a:off x="6195143" y="3606056"/>
              <a:ext cx="1854561" cy="1436442"/>
            </a:xfrm>
            <a:custGeom>
              <a:avLst/>
              <a:gdLst/>
              <a:ahLst/>
              <a:cxnLst/>
              <a:rect l="l" t="t" r="r" b="b"/>
              <a:pathLst>
                <a:path w="1854561" h="1436442">
                  <a:moveTo>
                    <a:pt x="1854562" y="0"/>
                  </a:moveTo>
                  <a:lnTo>
                    <a:pt x="0" y="0"/>
                  </a:lnTo>
                  <a:lnTo>
                    <a:pt x="0" y="1436442"/>
                  </a:lnTo>
                  <a:lnTo>
                    <a:pt x="1854562" y="1436442"/>
                  </a:lnTo>
                  <a:lnTo>
                    <a:pt x="1854562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47289">
              <a:off x="141272" y="827763"/>
              <a:ext cx="1211670" cy="1308146"/>
            </a:xfrm>
            <a:custGeom>
              <a:avLst/>
              <a:gdLst/>
              <a:ahLst/>
              <a:cxnLst/>
              <a:rect l="l" t="t" r="r" b="b"/>
              <a:pathLst>
                <a:path w="1211670" h="1308146">
                  <a:moveTo>
                    <a:pt x="0" y="0"/>
                  </a:moveTo>
                  <a:lnTo>
                    <a:pt x="1211670" y="0"/>
                  </a:lnTo>
                  <a:lnTo>
                    <a:pt x="1211670" y="1308146"/>
                  </a:lnTo>
                  <a:lnTo>
                    <a:pt x="0" y="1308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74982" y="1319810"/>
              <a:ext cx="6099740" cy="2621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khuân, tha, vác, nhấc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521775" y="6371868"/>
            <a:ext cx="6037278" cy="4029679"/>
            <a:chOff x="0" y="0"/>
            <a:chExt cx="8049705" cy="537290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838456" cy="5372905"/>
            </a:xfrm>
            <a:custGeom>
              <a:avLst/>
              <a:gdLst/>
              <a:ahLst/>
              <a:cxnLst/>
              <a:rect l="l" t="t" r="r" b="b"/>
              <a:pathLst>
                <a:path w="7838456" h="5372905">
                  <a:moveTo>
                    <a:pt x="0" y="0"/>
                  </a:moveTo>
                  <a:lnTo>
                    <a:pt x="7838456" y="0"/>
                  </a:lnTo>
                  <a:lnTo>
                    <a:pt x="7838456" y="5372905"/>
                  </a:lnTo>
                  <a:lnTo>
                    <a:pt x="0" y="5372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241275" y="165383"/>
              <a:ext cx="7355906" cy="5042139"/>
            </a:xfrm>
            <a:custGeom>
              <a:avLst/>
              <a:gdLst/>
              <a:ahLst/>
              <a:cxnLst/>
              <a:rect l="l" t="t" r="r" b="b"/>
              <a:pathLst>
                <a:path w="7355906" h="5042139">
                  <a:moveTo>
                    <a:pt x="0" y="0"/>
                  </a:moveTo>
                  <a:lnTo>
                    <a:pt x="7355906" y="0"/>
                  </a:lnTo>
                  <a:lnTo>
                    <a:pt x="7355906" y="5042139"/>
                  </a:lnTo>
                  <a:lnTo>
                    <a:pt x="0" y="5042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flipH="1">
              <a:off x="6195143" y="3606056"/>
              <a:ext cx="1854561" cy="1436442"/>
            </a:xfrm>
            <a:custGeom>
              <a:avLst/>
              <a:gdLst/>
              <a:ahLst/>
              <a:cxnLst/>
              <a:rect l="l" t="t" r="r" b="b"/>
              <a:pathLst>
                <a:path w="1854561" h="1436442">
                  <a:moveTo>
                    <a:pt x="1854562" y="0"/>
                  </a:moveTo>
                  <a:lnTo>
                    <a:pt x="0" y="0"/>
                  </a:lnTo>
                  <a:lnTo>
                    <a:pt x="0" y="1436442"/>
                  </a:lnTo>
                  <a:lnTo>
                    <a:pt x="1854562" y="1436442"/>
                  </a:lnTo>
                  <a:lnTo>
                    <a:pt x="1854562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-847289">
              <a:off x="141272" y="827763"/>
              <a:ext cx="1211670" cy="1308146"/>
            </a:xfrm>
            <a:custGeom>
              <a:avLst/>
              <a:gdLst/>
              <a:ahLst/>
              <a:cxnLst/>
              <a:rect l="l" t="t" r="r" b="b"/>
              <a:pathLst>
                <a:path w="1211670" h="1308146">
                  <a:moveTo>
                    <a:pt x="0" y="0"/>
                  </a:moveTo>
                  <a:lnTo>
                    <a:pt x="1211670" y="0"/>
                  </a:lnTo>
                  <a:lnTo>
                    <a:pt x="1211670" y="1308146"/>
                  </a:lnTo>
                  <a:lnTo>
                    <a:pt x="0" y="1308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119292" y="1337713"/>
              <a:ext cx="6099740" cy="2621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592786" y="530114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 dirty="0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36731" y="659316"/>
            <a:ext cx="1011553" cy="24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8"/>
              </a:lnSpc>
            </a:pPr>
            <a:r>
              <a:rPr lang="en-US" sz="13348">
                <a:solidFill>
                  <a:srgbClr val="6B452F"/>
                </a:solidFill>
                <a:latin typeface="#9Slide07 IcielKoni Heavy"/>
                <a:ea typeface="#9Slide07 IcielKoni Heavy"/>
                <a:cs typeface="#9Slide07 IcielKoni Heavy"/>
                <a:sym typeface="#9Slide07 IcielKoni Heavy"/>
              </a:rPr>
              <a:t>b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404775" y="952385"/>
            <a:ext cx="4313283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 giống nhau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412370" y="881329"/>
            <a:ext cx="5044432" cy="18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có nghĩa</a:t>
            </a:r>
          </a:p>
          <a:p>
            <a:pPr algn="ctr">
              <a:lnSpc>
                <a:spcPts val="7511"/>
              </a:lnSpc>
              <a:spcBef>
                <a:spcPct val="0"/>
              </a:spcBef>
            </a:pPr>
            <a:r>
              <a:rPr lang="en-US" sz="5690">
                <a:solidFill>
                  <a:srgbClr val="6B452F"/>
                </a:solidFill>
                <a:latin typeface="Cabin Bold"/>
                <a:ea typeface="Cabin Bold"/>
                <a:cs typeface="Cabin Bold"/>
                <a:sym typeface="Cabin Bold"/>
              </a:rPr>
              <a:t>gần giống nhau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8093" y="3494020"/>
            <a:ext cx="5291787" cy="3023878"/>
          </a:xfrm>
          <a:prstGeom prst="rect">
            <a:avLst/>
          </a:prstGeom>
        </p:spPr>
      </p:pic>
      <p:sp>
        <p:nvSpPr>
          <p:cNvPr id="39" name="Freeform 39"/>
          <p:cNvSpPr/>
          <p:nvPr/>
        </p:nvSpPr>
        <p:spPr>
          <a:xfrm>
            <a:off x="14298925" y="3912346"/>
            <a:ext cx="3790058" cy="6577108"/>
          </a:xfrm>
          <a:custGeom>
            <a:avLst/>
            <a:gdLst/>
            <a:ahLst/>
            <a:cxnLst/>
            <a:rect l="l" t="t" r="r" b="b"/>
            <a:pathLst>
              <a:path w="3790058" h="6577108">
                <a:moveTo>
                  <a:pt x="0" y="0"/>
                </a:moveTo>
                <a:lnTo>
                  <a:pt x="3790058" y="0"/>
                </a:lnTo>
                <a:lnTo>
                  <a:pt x="3790058" y="6577108"/>
                </a:lnTo>
                <a:lnTo>
                  <a:pt x="0" y="65771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35729 -0.279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395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37761 -0.311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0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25328" y="1028700"/>
            <a:ext cx="4476776" cy="1704617"/>
            <a:chOff x="0" y="0"/>
            <a:chExt cx="1179068" cy="4489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5328" y="3288554"/>
            <a:ext cx="4476776" cy="1704617"/>
            <a:chOff x="0" y="0"/>
            <a:chExt cx="1179068" cy="4489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5328" y="5545621"/>
            <a:ext cx="4476776" cy="1704617"/>
            <a:chOff x="0" y="0"/>
            <a:chExt cx="1179068" cy="4489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25328" y="7802688"/>
            <a:ext cx="4476776" cy="1704617"/>
            <a:chOff x="0" y="0"/>
            <a:chExt cx="1179068" cy="4489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9068" cy="448953"/>
            </a:xfrm>
            <a:custGeom>
              <a:avLst/>
              <a:gdLst/>
              <a:ahLst/>
              <a:cxnLst/>
              <a:rect l="l" t="t" r="r" b="b"/>
              <a:pathLst>
                <a:path w="1179068" h="448953">
                  <a:moveTo>
                    <a:pt x="51881" y="0"/>
                  </a:moveTo>
                  <a:lnTo>
                    <a:pt x="1127188" y="0"/>
                  </a:lnTo>
                  <a:cubicBezTo>
                    <a:pt x="1155841" y="0"/>
                    <a:pt x="1179068" y="23228"/>
                    <a:pt x="1179068" y="51881"/>
                  </a:cubicBezTo>
                  <a:lnTo>
                    <a:pt x="1179068" y="397072"/>
                  </a:lnTo>
                  <a:cubicBezTo>
                    <a:pt x="1179068" y="410832"/>
                    <a:pt x="1173602" y="424028"/>
                    <a:pt x="1163873" y="433757"/>
                  </a:cubicBezTo>
                  <a:cubicBezTo>
                    <a:pt x="1154144" y="443487"/>
                    <a:pt x="1140948" y="448953"/>
                    <a:pt x="1127188" y="448953"/>
                  </a:cubicBezTo>
                  <a:lnTo>
                    <a:pt x="51881" y="448953"/>
                  </a:lnTo>
                  <a:cubicBezTo>
                    <a:pt x="38121" y="448953"/>
                    <a:pt x="24925" y="443487"/>
                    <a:pt x="15195" y="433757"/>
                  </a:cubicBezTo>
                  <a:cubicBezTo>
                    <a:pt x="5466" y="424028"/>
                    <a:pt x="0" y="410832"/>
                    <a:pt x="0" y="397072"/>
                  </a:cubicBezTo>
                  <a:lnTo>
                    <a:pt x="0" y="51881"/>
                  </a:lnTo>
                  <a:cubicBezTo>
                    <a:pt x="0" y="38121"/>
                    <a:pt x="5466" y="24925"/>
                    <a:pt x="15195" y="15195"/>
                  </a:cubicBezTo>
                  <a:cubicBezTo>
                    <a:pt x="24925" y="5466"/>
                    <a:pt x="38121" y="0"/>
                    <a:pt x="51881" y="0"/>
                  </a:cubicBezTo>
                  <a:close/>
                </a:path>
              </a:pathLst>
            </a:custGeom>
            <a:solidFill>
              <a:srgbClr val="94480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79068" cy="487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124111" y="1236774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24111" y="3438417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24111" y="5698021"/>
            <a:ext cx="3420678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66797" y="7993188"/>
            <a:ext cx="4535307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nhấc bổng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610953" y="891626"/>
            <a:ext cx="8206006" cy="1926641"/>
            <a:chOff x="0" y="0"/>
            <a:chExt cx="2161253" cy="50742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610953" y="3093269"/>
            <a:ext cx="8206006" cy="1926641"/>
            <a:chOff x="0" y="0"/>
            <a:chExt cx="2161253" cy="50742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610953" y="5419960"/>
            <a:ext cx="8206006" cy="1926641"/>
            <a:chOff x="0" y="0"/>
            <a:chExt cx="2161253" cy="50742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863039" y="1042808"/>
            <a:ext cx="7701833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vật nặng bằng cách đặt lên vai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081925" y="3618439"/>
            <a:ext cx="726406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nâng lên, đưa lên cao hơn.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8610953" y="7668401"/>
            <a:ext cx="8206006" cy="1926641"/>
            <a:chOff x="0" y="0"/>
            <a:chExt cx="2161253" cy="50742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161253" cy="507428"/>
            </a:xfrm>
            <a:custGeom>
              <a:avLst/>
              <a:gdLst/>
              <a:ahLst/>
              <a:cxnLst/>
              <a:rect l="l" t="t" r="r" b="b"/>
              <a:pathLst>
                <a:path w="2161253" h="507428">
                  <a:moveTo>
                    <a:pt x="28303" y="0"/>
                  </a:moveTo>
                  <a:lnTo>
                    <a:pt x="2132949" y="0"/>
                  </a:lnTo>
                  <a:cubicBezTo>
                    <a:pt x="2148581" y="0"/>
                    <a:pt x="2161253" y="12672"/>
                    <a:pt x="2161253" y="28303"/>
                  </a:cubicBezTo>
                  <a:lnTo>
                    <a:pt x="2161253" y="479125"/>
                  </a:lnTo>
                  <a:cubicBezTo>
                    <a:pt x="2161253" y="494756"/>
                    <a:pt x="2148581" y="507428"/>
                    <a:pt x="2132949" y="507428"/>
                  </a:cubicBezTo>
                  <a:lnTo>
                    <a:pt x="28303" y="507428"/>
                  </a:lnTo>
                  <a:cubicBezTo>
                    <a:pt x="12672" y="507428"/>
                    <a:pt x="0" y="494756"/>
                    <a:pt x="0" y="479125"/>
                  </a:cubicBezTo>
                  <a:lnTo>
                    <a:pt x="0" y="28303"/>
                  </a:lnTo>
                  <a:cubicBezTo>
                    <a:pt x="0" y="12672"/>
                    <a:pt x="12672" y="0"/>
                    <a:pt x="28303" y="0"/>
                  </a:cubicBezTo>
                  <a:close/>
                </a:path>
              </a:pathLst>
            </a:custGeom>
            <a:solidFill>
              <a:srgbClr val="FFAA65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161253" cy="54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8972482" y="5945130"/>
            <a:ext cx="748294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khiêng vác đồ vật nặng;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899723" y="7827452"/>
            <a:ext cx="7628467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đi bằng cách ngậm chặt ở miệng hoặc mỏ;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102104" y="1866900"/>
            <a:ext cx="2508849" cy="45049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109469" y="4063530"/>
            <a:ext cx="2501484" cy="466080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210109" y="2057400"/>
            <a:ext cx="2328085" cy="436243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164116" y="4338454"/>
            <a:ext cx="2381443" cy="445310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5143500"/>
            <a:ext cx="2990035" cy="2040498"/>
          </a:xfrm>
          <a:custGeom>
            <a:avLst/>
            <a:gdLst/>
            <a:ahLst/>
            <a:cxnLst/>
            <a:rect l="l" t="t" r="r" b="b"/>
            <a:pathLst>
              <a:path w="2990035" h="2040498">
                <a:moveTo>
                  <a:pt x="0" y="0"/>
                </a:moveTo>
                <a:lnTo>
                  <a:pt x="2990035" y="0"/>
                </a:lnTo>
                <a:lnTo>
                  <a:pt x="2990035" y="2040498"/>
                </a:lnTo>
                <a:lnTo>
                  <a:pt x="0" y="2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210" b="-32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859411" y="7392117"/>
            <a:ext cx="2767348" cy="2653195"/>
          </a:xfrm>
          <a:custGeom>
            <a:avLst/>
            <a:gdLst/>
            <a:ahLst/>
            <a:cxnLst/>
            <a:rect l="l" t="t" r="r" b="b"/>
            <a:pathLst>
              <a:path w="2767348" h="2653195">
                <a:moveTo>
                  <a:pt x="0" y="0"/>
                </a:moveTo>
                <a:lnTo>
                  <a:pt x="2767348" y="0"/>
                </a:lnTo>
                <a:lnTo>
                  <a:pt x="2767348" y="2653195"/>
                </a:lnTo>
                <a:lnTo>
                  <a:pt x="0" y="2653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36971" y="7392117"/>
            <a:ext cx="2823257" cy="2777379"/>
          </a:xfrm>
          <a:custGeom>
            <a:avLst/>
            <a:gdLst/>
            <a:ahLst/>
            <a:cxnLst/>
            <a:rect l="l" t="t" r="r" b="b"/>
            <a:pathLst>
              <a:path w="2823257" h="2777379">
                <a:moveTo>
                  <a:pt x="0" y="0"/>
                </a:moveTo>
                <a:lnTo>
                  <a:pt x="2823257" y="0"/>
                </a:lnTo>
                <a:lnTo>
                  <a:pt x="2823257" y="2777379"/>
                </a:lnTo>
                <a:lnTo>
                  <a:pt x="0" y="2777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36971" y="4592831"/>
            <a:ext cx="2506954" cy="2591167"/>
          </a:xfrm>
          <a:custGeom>
            <a:avLst/>
            <a:gdLst/>
            <a:ahLst/>
            <a:cxnLst/>
            <a:rect l="l" t="t" r="r" b="b"/>
            <a:pathLst>
              <a:path w="2506954" h="2591167">
                <a:moveTo>
                  <a:pt x="0" y="0"/>
                </a:moveTo>
                <a:lnTo>
                  <a:pt x="2506954" y="0"/>
                </a:lnTo>
                <a:lnTo>
                  <a:pt x="2506954" y="2591167"/>
                </a:lnTo>
                <a:lnTo>
                  <a:pt x="0" y="25911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23936" y="535305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tục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việc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tẹo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khoẻ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hăng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say.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lôi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đẩy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lồ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chạy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gặp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đụng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Nguyễn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02422" y="4554486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23479" y="7595028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39670" y="4705350"/>
            <a:ext cx="199436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15302" y="7610118"/>
            <a:ext cx="310448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nhấc bổng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60228" y="5660922"/>
            <a:ext cx="3073117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khiêng vác đồ vật nặng;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60228" y="8238207"/>
            <a:ext cx="4316988" cy="198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đi bằng cách ngậm chặt ở miệng hoặc mỏ;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72801" y="5660922"/>
            <a:ext cx="4544158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mang vật nặng bằng cách đặt lên vai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20837" y="8725147"/>
            <a:ext cx="3073117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nâng lên, đưa lên cao hơn.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471041" y="7063649"/>
            <a:ext cx="8206006" cy="2731238"/>
            <a:chOff x="0" y="0"/>
            <a:chExt cx="10941341" cy="36416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941341" cy="3641651"/>
              <a:chOff x="0" y="0"/>
              <a:chExt cx="2161253" cy="71933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61253" cy="719338"/>
              </a:xfrm>
              <a:custGeom>
                <a:avLst/>
                <a:gdLst/>
                <a:ahLst/>
                <a:cxnLst/>
                <a:rect l="l" t="t" r="r" b="b"/>
                <a:pathLst>
                  <a:path w="2161253" h="719338">
                    <a:moveTo>
                      <a:pt x="28303" y="0"/>
                    </a:moveTo>
                    <a:lnTo>
                      <a:pt x="2132949" y="0"/>
                    </a:lnTo>
                    <a:cubicBezTo>
                      <a:pt x="2148581" y="0"/>
                      <a:pt x="2161253" y="12672"/>
                      <a:pt x="2161253" y="28303"/>
                    </a:cubicBezTo>
                    <a:lnTo>
                      <a:pt x="2161253" y="691035"/>
                    </a:lnTo>
                    <a:cubicBezTo>
                      <a:pt x="2161253" y="706667"/>
                      <a:pt x="2148581" y="719338"/>
                      <a:pt x="2132949" y="719338"/>
                    </a:cubicBezTo>
                    <a:lnTo>
                      <a:pt x="28303" y="719338"/>
                    </a:lnTo>
                    <a:cubicBezTo>
                      <a:pt x="12672" y="719338"/>
                      <a:pt x="0" y="706667"/>
                      <a:pt x="0" y="691035"/>
                    </a:cubicBezTo>
                    <a:lnTo>
                      <a:pt x="0" y="28303"/>
                    </a:lnTo>
                    <a:cubicBezTo>
                      <a:pt x="0" y="12672"/>
                      <a:pt x="12672" y="0"/>
                      <a:pt x="28303" y="0"/>
                    </a:cubicBezTo>
                    <a:close/>
                  </a:path>
                </a:pathLst>
              </a:custGeom>
              <a:solidFill>
                <a:srgbClr val="E85A28"/>
              </a:solidFill>
              <a:ln w="666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161253" cy="757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44187" y="138075"/>
              <a:ext cx="10652967" cy="330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0"/>
                </a:lnSpc>
                <a:spcBef>
                  <a:spcPct val="0"/>
                </a:spcBef>
              </a:pP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nói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về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thời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điểm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bắt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đầu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buổi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mặt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trời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sắp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nhô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lên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khỏi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đường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chân</a:t>
              </a:r>
              <a:r>
                <a:rPr lang="en-US" sz="5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trời</a:t>
              </a:r>
              <a:endParaRPr lang="en-US" sz="5000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9991372" y="5313077"/>
            <a:ext cx="6726920" cy="4481810"/>
          </a:xfrm>
          <a:custGeom>
            <a:avLst/>
            <a:gdLst/>
            <a:ahLst/>
            <a:cxnLst/>
            <a:rect l="l" t="t" r="r" b="b"/>
            <a:pathLst>
              <a:path w="6726920" h="4481810">
                <a:moveTo>
                  <a:pt x="0" y="0"/>
                </a:moveTo>
                <a:lnTo>
                  <a:pt x="6726920" y="0"/>
                </a:lnTo>
                <a:lnTo>
                  <a:pt x="6726920" y="4481810"/>
                </a:lnTo>
                <a:lnTo>
                  <a:pt x="0" y="4481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326642" y="731323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ve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kéo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phá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tan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buổi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mai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hai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cùng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hoà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khúc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tấu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sớm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trời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mới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ló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rạng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ve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đã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át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chim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Hữu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Vi)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044752" y="3729087"/>
            <a:ext cx="5058583" cy="3376433"/>
            <a:chOff x="0" y="0"/>
            <a:chExt cx="6744777" cy="45019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67774" cy="4501911"/>
            </a:xfrm>
            <a:custGeom>
              <a:avLst/>
              <a:gdLst/>
              <a:ahLst/>
              <a:cxnLst/>
              <a:rect l="l" t="t" r="r" b="b"/>
              <a:pathLst>
                <a:path w="6567774" h="4501911">
                  <a:moveTo>
                    <a:pt x="0" y="0"/>
                  </a:moveTo>
                  <a:lnTo>
                    <a:pt x="6567774" y="0"/>
                  </a:lnTo>
                  <a:lnTo>
                    <a:pt x="6567774" y="4501911"/>
                  </a:lnTo>
                  <a:lnTo>
                    <a:pt x="0" y="4501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02162" y="138573"/>
              <a:ext cx="6163449" cy="4224764"/>
            </a:xfrm>
            <a:custGeom>
              <a:avLst/>
              <a:gdLst/>
              <a:ahLst/>
              <a:cxnLst/>
              <a:rect l="l" t="t" r="r" b="b"/>
              <a:pathLst>
                <a:path w="6163449" h="4224764">
                  <a:moveTo>
                    <a:pt x="0" y="0"/>
                  </a:moveTo>
                  <a:lnTo>
                    <a:pt x="6163450" y="0"/>
                  </a:lnTo>
                  <a:lnTo>
                    <a:pt x="6163450" y="4224764"/>
                  </a:lnTo>
                  <a:lnTo>
                    <a:pt x="0" y="4224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flipH="1">
              <a:off x="5190856" y="3021482"/>
              <a:ext cx="1553921" cy="1203582"/>
            </a:xfrm>
            <a:custGeom>
              <a:avLst/>
              <a:gdLst/>
              <a:ahLst/>
              <a:cxnLst/>
              <a:rect l="l" t="t" r="r" b="b"/>
              <a:pathLst>
                <a:path w="1553921" h="1203582">
                  <a:moveTo>
                    <a:pt x="1553921" y="0"/>
                  </a:moveTo>
                  <a:lnTo>
                    <a:pt x="0" y="0"/>
                  </a:lnTo>
                  <a:lnTo>
                    <a:pt x="0" y="1203583"/>
                  </a:lnTo>
                  <a:lnTo>
                    <a:pt x="1553921" y="1203583"/>
                  </a:lnTo>
                  <a:lnTo>
                    <a:pt x="1553921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847289">
              <a:off x="118371" y="693576"/>
              <a:ext cx="1015248" cy="1096084"/>
            </a:xfrm>
            <a:custGeom>
              <a:avLst/>
              <a:gdLst/>
              <a:ahLst/>
              <a:cxnLst/>
              <a:rect l="l" t="t" r="r" b="b"/>
              <a:pathLst>
                <a:path w="1015248" h="1096084">
                  <a:moveTo>
                    <a:pt x="0" y="0"/>
                  </a:moveTo>
                  <a:lnTo>
                    <a:pt x="1015248" y="0"/>
                  </a:lnTo>
                  <a:lnTo>
                    <a:pt x="1015248" y="1096084"/>
                  </a:lnTo>
                  <a:lnTo>
                    <a:pt x="0" y="1096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37845" y="1127555"/>
              <a:ext cx="5110919" cy="2189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36"/>
                </a:lnSpc>
              </a:pPr>
              <a:r>
                <a:rPr lang="en-US" sz="5027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6636"/>
                </a:lnSpc>
              </a:pPr>
              <a:r>
                <a:rPr lang="en-US" sz="5027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3244" y="466108"/>
            <a:ext cx="1388838" cy="1388838"/>
          </a:xfrm>
          <a:custGeom>
            <a:avLst/>
            <a:gdLst/>
            <a:ahLst/>
            <a:cxnLst/>
            <a:rect l="l" t="t" r="r" b="b"/>
            <a:pathLst>
              <a:path w="1388838" h="1388838">
                <a:moveTo>
                  <a:pt x="0" y="0"/>
                </a:moveTo>
                <a:lnTo>
                  <a:pt x="1388838" y="0"/>
                </a:lnTo>
                <a:lnTo>
                  <a:pt x="1388838" y="1388838"/>
                </a:lnTo>
                <a:lnTo>
                  <a:pt x="0" y="1388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148750" y="72237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Tìm trong mỗi nhóm từ dưới đây những từ có nghĩa giống nhau.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48750" y="3058271"/>
            <a:ext cx="1492026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a. chăm chỉ, cần cù, sắt đá, siêng năng, chịu khó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48750" y="4731376"/>
            <a:ext cx="1341543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b. non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nước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núi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non,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quốc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48750" y="6741778"/>
            <a:ext cx="1398283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c. yên bình, tĩnh lặng, thanh bình, bình tĩnh, yên tĩnh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341833" y="3532934"/>
            <a:ext cx="4007089" cy="6953734"/>
          </a:xfrm>
          <a:custGeom>
            <a:avLst/>
            <a:gdLst/>
            <a:ahLst/>
            <a:cxnLst/>
            <a:rect l="l" t="t" r="r" b="b"/>
            <a:pathLst>
              <a:path w="4007089" h="6953734">
                <a:moveTo>
                  <a:pt x="4007089" y="0"/>
                </a:moveTo>
                <a:lnTo>
                  <a:pt x="0" y="0"/>
                </a:lnTo>
                <a:lnTo>
                  <a:pt x="0" y="6953734"/>
                </a:lnTo>
                <a:lnTo>
                  <a:pt x="4007089" y="6953734"/>
                </a:lnTo>
                <a:lnTo>
                  <a:pt x="400708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57068" y="2562389"/>
            <a:ext cx="4566366" cy="7924279"/>
          </a:xfrm>
          <a:custGeom>
            <a:avLst/>
            <a:gdLst/>
            <a:ahLst/>
            <a:cxnLst/>
            <a:rect l="l" t="t" r="r" b="b"/>
            <a:pathLst>
              <a:path w="4566366" h="7924279">
                <a:moveTo>
                  <a:pt x="4566366" y="0"/>
                </a:moveTo>
                <a:lnTo>
                  <a:pt x="0" y="0"/>
                </a:lnTo>
                <a:lnTo>
                  <a:pt x="0" y="7924279"/>
                </a:lnTo>
                <a:lnTo>
                  <a:pt x="4566366" y="7924279"/>
                </a:lnTo>
                <a:lnTo>
                  <a:pt x="456636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006745" y="7558700"/>
            <a:ext cx="8916781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Tìm từ có nghĩa khác với các từ trong nhóm.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06745" y="3592418"/>
            <a:ext cx="9252555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mỗi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nhóm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loại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với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còn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lại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0450" y="458213"/>
            <a:ext cx="4505334" cy="33104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4604" y="3629051"/>
            <a:ext cx="4163929" cy="28775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6686" y="6679487"/>
            <a:ext cx="4645555" cy="2944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96691" y="412750"/>
            <a:ext cx="1492026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a.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chăm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chỉ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cần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cù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siêng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chịu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khó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96691" y="1380284"/>
            <a:ext cx="1341543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b. non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nước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núi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non,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quốc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96691" y="2348659"/>
            <a:ext cx="1398283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61603"/>
              </p:ext>
            </p:extLst>
          </p:nvPr>
        </p:nvGraphicFramePr>
        <p:xfrm>
          <a:off x="3092065" y="3558472"/>
          <a:ext cx="12192000" cy="603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5735">
                  <a:extLst>
                    <a:ext uri="{9D8B030D-6E8A-4147-A177-3AD203B41FA5}">
                      <a16:colId xmlns:a16="http://schemas.microsoft.com/office/drawing/2014/main" val="2787997923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1868075480"/>
                    </a:ext>
                  </a:extLst>
                </a:gridCol>
                <a:gridCol w="3625465">
                  <a:extLst>
                    <a:ext uri="{9D8B030D-6E8A-4147-A177-3AD203B41FA5}">
                      <a16:colId xmlns:a16="http://schemas.microsoft.com/office/drawing/2014/main" val="1324750597"/>
                    </a:ext>
                  </a:extLst>
                </a:gridCol>
              </a:tblGrid>
              <a:tr h="150792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bin" panose="020B0604020202020204" charset="0"/>
                        </a:rPr>
                        <a:t>Nhóm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bin" panose="020B0604020202020204" charset="0"/>
                        </a:rPr>
                        <a:t>Nhóm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từ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có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nghĩa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giống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nhau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bin" panose="020B0604020202020204" charset="0"/>
                        </a:rPr>
                        <a:t>Từ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không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cùng</a:t>
                      </a:r>
                      <a:r>
                        <a:rPr lang="en-US" sz="4000" baseline="0" dirty="0">
                          <a:latin typeface="Cabin" panose="020B0604020202020204" charset="0"/>
                        </a:rPr>
                        <a:t> </a:t>
                      </a:r>
                      <a:r>
                        <a:rPr lang="en-US" sz="4000" baseline="0" dirty="0" err="1">
                          <a:latin typeface="Cabin" panose="020B0604020202020204" charset="0"/>
                        </a:rPr>
                        <a:t>nhóm</a:t>
                      </a:r>
                      <a:endParaRPr lang="en-US" sz="4000" dirty="0">
                        <a:latin typeface="Cabin" panose="020B060402020202020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772553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25130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213507"/>
                  </a:ext>
                </a:extLst>
              </a:tr>
              <a:tr h="1507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12290"/>
                  </a:ext>
                </a:extLst>
              </a:tr>
            </a:tbl>
          </a:graphicData>
        </a:graphic>
      </p:graphicFrame>
      <p:sp>
        <p:nvSpPr>
          <p:cNvPr id="14" name="TextBox 10"/>
          <p:cNvSpPr txBox="1"/>
          <p:nvPr/>
        </p:nvSpPr>
        <p:spPr>
          <a:xfrm>
            <a:off x="3955002" y="5250209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latin typeface="Cabin"/>
                <a:ea typeface="Cabin"/>
                <a:cs typeface="Cabin"/>
                <a:sym typeface="Cabin"/>
              </a:rPr>
              <a:t>a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5471070" y="5143500"/>
            <a:ext cx="624983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chăm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chỉ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cần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cù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siêng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chịu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khó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12594025" y="5331253"/>
            <a:ext cx="175595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sắt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đá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3955002" y="6764879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latin typeface="Cabin"/>
                <a:ea typeface="Cabin"/>
                <a:cs typeface="Cabin"/>
                <a:sym typeface="Cabin"/>
              </a:rPr>
              <a:t>b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5471070" y="6658170"/>
            <a:ext cx="624983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500" dirty="0">
                <a:latin typeface="Cabin"/>
                <a:ea typeface="Cabin"/>
                <a:cs typeface="Cabin"/>
                <a:sym typeface="Cabin"/>
              </a:rPr>
              <a:t>non sông, đất nước, giang sơn, quốc gia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12437177" y="6903356"/>
            <a:ext cx="198958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núi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non</a:t>
            </a:r>
          </a:p>
        </p:txBody>
      </p:sp>
      <p:sp>
        <p:nvSpPr>
          <p:cNvPr id="21" name="TextBox 10"/>
          <p:cNvSpPr txBox="1"/>
          <p:nvPr/>
        </p:nvSpPr>
        <p:spPr>
          <a:xfrm>
            <a:off x="3962288" y="8245282"/>
            <a:ext cx="577465" cy="83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latin typeface="Cabin"/>
                <a:ea typeface="Cabin"/>
                <a:cs typeface="Cabin"/>
                <a:sym typeface="Cabin"/>
              </a:rPr>
              <a:t>c</a:t>
            </a:r>
          </a:p>
        </p:txBody>
      </p:sp>
      <p:sp>
        <p:nvSpPr>
          <p:cNvPr id="22" name="TextBox 10"/>
          <p:cNvSpPr txBox="1"/>
          <p:nvPr/>
        </p:nvSpPr>
        <p:spPr>
          <a:xfrm>
            <a:off x="5478356" y="8138573"/>
            <a:ext cx="624983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tĩnh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lặng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48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800" dirty="0" err="1"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48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12329111" y="8460412"/>
            <a:ext cx="241453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45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500" dirty="0" err="1">
                <a:latin typeface="Cabin"/>
                <a:ea typeface="Cabin"/>
                <a:cs typeface="Cabin"/>
                <a:sym typeface="Cabin"/>
              </a:rPr>
              <a:t>tĩnh</a:t>
            </a:r>
            <a:endParaRPr lang="en-US" sz="4500" dirty="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86914" y="6735262"/>
            <a:ext cx="9071599" cy="5046077"/>
          </a:xfrm>
          <a:custGeom>
            <a:avLst/>
            <a:gdLst/>
            <a:ahLst/>
            <a:cxnLst/>
            <a:rect l="l" t="t" r="r" b="b"/>
            <a:pathLst>
              <a:path w="9071599" h="5046077">
                <a:moveTo>
                  <a:pt x="0" y="0"/>
                </a:moveTo>
                <a:lnTo>
                  <a:pt x="9071599" y="0"/>
                </a:lnTo>
                <a:lnTo>
                  <a:pt x="9071599" y="5046076"/>
                </a:lnTo>
                <a:lnTo>
                  <a:pt x="0" y="5046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27104" y="8281732"/>
            <a:ext cx="3349410" cy="2535783"/>
          </a:xfrm>
          <a:custGeom>
            <a:avLst/>
            <a:gdLst/>
            <a:ahLst/>
            <a:cxnLst/>
            <a:rect l="l" t="t" r="r" b="b"/>
            <a:pathLst>
              <a:path w="3349410" h="2535783">
                <a:moveTo>
                  <a:pt x="0" y="0"/>
                </a:moveTo>
                <a:lnTo>
                  <a:pt x="3349411" y="0"/>
                </a:lnTo>
                <a:lnTo>
                  <a:pt x="3349411" y="2535782"/>
                </a:lnTo>
                <a:lnTo>
                  <a:pt x="0" y="253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01288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957444" y="40214"/>
            <a:ext cx="4383573" cy="2925887"/>
            <a:chOff x="0" y="0"/>
            <a:chExt cx="5844764" cy="39011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91380" cy="3901182"/>
            </a:xfrm>
            <a:custGeom>
              <a:avLst/>
              <a:gdLst/>
              <a:ahLst/>
              <a:cxnLst/>
              <a:rect l="l" t="t" r="r" b="b"/>
              <a:pathLst>
                <a:path w="5691380" h="3901182">
                  <a:moveTo>
                    <a:pt x="0" y="0"/>
                  </a:moveTo>
                  <a:lnTo>
                    <a:pt x="5691380" y="0"/>
                  </a:lnTo>
                  <a:lnTo>
                    <a:pt x="5691380" y="3901182"/>
                  </a:lnTo>
                  <a:lnTo>
                    <a:pt x="0" y="390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75186" y="120082"/>
              <a:ext cx="5341008" cy="3661018"/>
            </a:xfrm>
            <a:custGeom>
              <a:avLst/>
              <a:gdLst/>
              <a:ahLst/>
              <a:cxnLst/>
              <a:rect l="l" t="t" r="r" b="b"/>
              <a:pathLst>
                <a:path w="5341008" h="3661018">
                  <a:moveTo>
                    <a:pt x="0" y="0"/>
                  </a:moveTo>
                  <a:lnTo>
                    <a:pt x="5341008" y="0"/>
                  </a:lnTo>
                  <a:lnTo>
                    <a:pt x="5341008" y="3661018"/>
                  </a:lnTo>
                  <a:lnTo>
                    <a:pt x="0" y="3661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4498196" y="2618300"/>
              <a:ext cx="1346568" cy="1042978"/>
            </a:xfrm>
            <a:custGeom>
              <a:avLst/>
              <a:gdLst/>
              <a:ahLst/>
              <a:cxnLst/>
              <a:rect l="l" t="t" r="r" b="b"/>
              <a:pathLst>
                <a:path w="1346568" h="1042978">
                  <a:moveTo>
                    <a:pt x="1346568" y="0"/>
                  </a:moveTo>
                  <a:lnTo>
                    <a:pt x="0" y="0"/>
                  </a:lnTo>
                  <a:lnTo>
                    <a:pt x="0" y="1042979"/>
                  </a:lnTo>
                  <a:lnTo>
                    <a:pt x="1346568" y="1042979"/>
                  </a:lnTo>
                  <a:lnTo>
                    <a:pt x="1346568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47289">
              <a:off x="102575" y="601026"/>
              <a:ext cx="879775" cy="949824"/>
            </a:xfrm>
            <a:custGeom>
              <a:avLst/>
              <a:gdLst/>
              <a:ahLst/>
              <a:cxnLst/>
              <a:rect l="l" t="t" r="r" b="b"/>
              <a:pathLst>
                <a:path w="879775" h="949824">
                  <a:moveTo>
                    <a:pt x="0" y="0"/>
                  </a:moveTo>
                  <a:lnTo>
                    <a:pt x="879775" y="0"/>
                  </a:lnTo>
                  <a:lnTo>
                    <a:pt x="879775" y="949824"/>
                  </a:lnTo>
                  <a:lnTo>
                    <a:pt x="0" y="94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07919" y="965996"/>
              <a:ext cx="4428926" cy="181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khuân, tha, vác, nhấc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966726" y="40214"/>
            <a:ext cx="4383573" cy="2925887"/>
            <a:chOff x="0" y="0"/>
            <a:chExt cx="5844764" cy="39011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691380" cy="3901182"/>
            </a:xfrm>
            <a:custGeom>
              <a:avLst/>
              <a:gdLst/>
              <a:ahLst/>
              <a:cxnLst/>
              <a:rect l="l" t="t" r="r" b="b"/>
              <a:pathLst>
                <a:path w="5691380" h="3901182">
                  <a:moveTo>
                    <a:pt x="0" y="0"/>
                  </a:moveTo>
                  <a:lnTo>
                    <a:pt x="5691380" y="0"/>
                  </a:lnTo>
                  <a:lnTo>
                    <a:pt x="5691380" y="3901182"/>
                  </a:lnTo>
                  <a:lnTo>
                    <a:pt x="0" y="3901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5186" y="120082"/>
              <a:ext cx="5341008" cy="3661018"/>
            </a:xfrm>
            <a:custGeom>
              <a:avLst/>
              <a:gdLst/>
              <a:ahLst/>
              <a:cxnLst/>
              <a:rect l="l" t="t" r="r" b="b"/>
              <a:pathLst>
                <a:path w="5341008" h="3661018">
                  <a:moveTo>
                    <a:pt x="0" y="0"/>
                  </a:moveTo>
                  <a:lnTo>
                    <a:pt x="5341008" y="0"/>
                  </a:lnTo>
                  <a:lnTo>
                    <a:pt x="5341008" y="3661018"/>
                  </a:lnTo>
                  <a:lnTo>
                    <a:pt x="0" y="3661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flipH="1">
              <a:off x="4498196" y="2618300"/>
              <a:ext cx="1346568" cy="1042978"/>
            </a:xfrm>
            <a:custGeom>
              <a:avLst/>
              <a:gdLst/>
              <a:ahLst/>
              <a:cxnLst/>
              <a:rect l="l" t="t" r="r" b="b"/>
              <a:pathLst>
                <a:path w="1346568" h="1042978">
                  <a:moveTo>
                    <a:pt x="1346568" y="0"/>
                  </a:moveTo>
                  <a:lnTo>
                    <a:pt x="0" y="0"/>
                  </a:lnTo>
                  <a:lnTo>
                    <a:pt x="0" y="1042979"/>
                  </a:lnTo>
                  <a:lnTo>
                    <a:pt x="1346568" y="1042979"/>
                  </a:lnTo>
                  <a:lnTo>
                    <a:pt x="1346568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847289">
              <a:off x="102575" y="601026"/>
              <a:ext cx="879775" cy="949824"/>
            </a:xfrm>
            <a:custGeom>
              <a:avLst/>
              <a:gdLst/>
              <a:ahLst/>
              <a:cxnLst/>
              <a:rect l="l" t="t" r="r" b="b"/>
              <a:pathLst>
                <a:path w="879775" h="949824">
                  <a:moveTo>
                    <a:pt x="0" y="0"/>
                  </a:moveTo>
                  <a:lnTo>
                    <a:pt x="879775" y="0"/>
                  </a:lnTo>
                  <a:lnTo>
                    <a:pt x="879775" y="949824"/>
                  </a:lnTo>
                  <a:lnTo>
                    <a:pt x="0" y="94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12700" y="978995"/>
              <a:ext cx="4428926" cy="181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5544"/>
                </a:lnSpc>
              </a:pPr>
              <a:r>
                <a:rPr lang="en-US" sz="420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48616" y="2966101"/>
            <a:ext cx="4744112" cy="3166535"/>
            <a:chOff x="0" y="0"/>
            <a:chExt cx="6325483" cy="42220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chăm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chỉ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cần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cù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siêng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năng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chịu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khó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771944" y="2966101"/>
            <a:ext cx="4744112" cy="3166535"/>
            <a:chOff x="0" y="0"/>
            <a:chExt cx="6325483" cy="422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non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đất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nước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giang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sơn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quốc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gia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857175" y="2806701"/>
            <a:ext cx="4744112" cy="3166535"/>
            <a:chOff x="0" y="0"/>
            <a:chExt cx="6325483" cy="422204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159484" cy="4222046"/>
            </a:xfrm>
            <a:custGeom>
              <a:avLst/>
              <a:gdLst/>
              <a:ahLst/>
              <a:cxnLst/>
              <a:rect l="l" t="t" r="r" b="b"/>
              <a:pathLst>
                <a:path w="6159484" h="4222046">
                  <a:moveTo>
                    <a:pt x="0" y="0"/>
                  </a:moveTo>
                  <a:lnTo>
                    <a:pt x="6159484" y="0"/>
                  </a:lnTo>
                  <a:lnTo>
                    <a:pt x="6159484" y="4222046"/>
                  </a:lnTo>
                  <a:lnTo>
                    <a:pt x="0" y="4222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89595" y="129959"/>
              <a:ext cx="5780294" cy="3962129"/>
            </a:xfrm>
            <a:custGeom>
              <a:avLst/>
              <a:gdLst/>
              <a:ahLst/>
              <a:cxnLst/>
              <a:rect l="l" t="t" r="r" b="b"/>
              <a:pathLst>
                <a:path w="5780294" h="3962129">
                  <a:moveTo>
                    <a:pt x="0" y="0"/>
                  </a:moveTo>
                  <a:lnTo>
                    <a:pt x="5780294" y="0"/>
                  </a:lnTo>
                  <a:lnTo>
                    <a:pt x="5780294" y="3962129"/>
                  </a:lnTo>
                  <a:lnTo>
                    <a:pt x="0" y="396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flipH="1">
              <a:off x="4868163" y="2833650"/>
              <a:ext cx="1457320" cy="1128761"/>
            </a:xfrm>
            <a:custGeom>
              <a:avLst/>
              <a:gdLst/>
              <a:ahLst/>
              <a:cxnLst/>
              <a:rect l="l" t="t" r="r" b="b"/>
              <a:pathLst>
                <a:path w="1457320" h="1128761">
                  <a:moveTo>
                    <a:pt x="1457320" y="0"/>
                  </a:moveTo>
                  <a:lnTo>
                    <a:pt x="0" y="0"/>
                  </a:lnTo>
                  <a:lnTo>
                    <a:pt x="0" y="1128761"/>
                  </a:lnTo>
                  <a:lnTo>
                    <a:pt x="1457320" y="1128761"/>
                  </a:lnTo>
                  <a:lnTo>
                    <a:pt x="145732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847289">
              <a:off x="111012" y="650459"/>
              <a:ext cx="952134" cy="1027945"/>
            </a:xfrm>
            <a:custGeom>
              <a:avLst/>
              <a:gdLst/>
              <a:ahLst/>
              <a:cxnLst/>
              <a:rect l="l" t="t" r="r" b="b"/>
              <a:pathLst>
                <a:path w="952134" h="1027945">
                  <a:moveTo>
                    <a:pt x="0" y="0"/>
                  </a:moveTo>
                  <a:lnTo>
                    <a:pt x="952134" y="0"/>
                  </a:lnTo>
                  <a:lnTo>
                    <a:pt x="952134" y="1027945"/>
                  </a:lnTo>
                  <a:lnTo>
                    <a:pt x="0" y="102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879543" y="1063432"/>
              <a:ext cx="4793195" cy="2300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</a:pP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yên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bình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tĩnh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lặng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thanh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bình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yên</a:t>
              </a:r>
              <a:r>
                <a:rPr lang="en-US" sz="3500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500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tĩnh</a:t>
              </a:r>
              <a:endParaRPr lang="en-US" sz="3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05931" y="6941180"/>
            <a:ext cx="11076137" cy="2608443"/>
            <a:chOff x="3605931" y="6941180"/>
            <a:chExt cx="11076137" cy="2608443"/>
          </a:xfrm>
        </p:grpSpPr>
        <p:grpSp>
          <p:nvGrpSpPr>
            <p:cNvPr id="37" name="Group 37"/>
            <p:cNvGrpSpPr/>
            <p:nvPr/>
          </p:nvGrpSpPr>
          <p:grpSpPr>
            <a:xfrm>
              <a:off x="3605931" y="6941180"/>
              <a:ext cx="11076137" cy="2608443"/>
              <a:chOff x="0" y="0"/>
              <a:chExt cx="2917172" cy="686997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917172" cy="686997"/>
              </a:xfrm>
              <a:custGeom>
                <a:avLst/>
                <a:gdLst/>
                <a:ahLst/>
                <a:cxnLst/>
                <a:rect l="l" t="t" r="r" b="b"/>
                <a:pathLst>
                  <a:path w="2917172" h="686997">
                    <a:moveTo>
                      <a:pt x="35648" y="0"/>
                    </a:moveTo>
                    <a:lnTo>
                      <a:pt x="2881524" y="0"/>
                    </a:lnTo>
                    <a:cubicBezTo>
                      <a:pt x="2890979" y="0"/>
                      <a:pt x="2900046" y="3756"/>
                      <a:pt x="2906731" y="10441"/>
                    </a:cubicBezTo>
                    <a:cubicBezTo>
                      <a:pt x="2913416" y="17126"/>
                      <a:pt x="2917172" y="26193"/>
                      <a:pt x="2917172" y="35648"/>
                    </a:cubicBezTo>
                    <a:lnTo>
                      <a:pt x="2917172" y="651350"/>
                    </a:lnTo>
                    <a:cubicBezTo>
                      <a:pt x="2917172" y="660804"/>
                      <a:pt x="2913416" y="669871"/>
                      <a:pt x="2906731" y="676556"/>
                    </a:cubicBezTo>
                    <a:cubicBezTo>
                      <a:pt x="2900046" y="683242"/>
                      <a:pt x="2890979" y="686997"/>
                      <a:pt x="2881524" y="686997"/>
                    </a:cubicBezTo>
                    <a:lnTo>
                      <a:pt x="35648" y="686997"/>
                    </a:lnTo>
                    <a:cubicBezTo>
                      <a:pt x="26193" y="686997"/>
                      <a:pt x="17126" y="683242"/>
                      <a:pt x="10441" y="676556"/>
                    </a:cubicBezTo>
                    <a:cubicBezTo>
                      <a:pt x="3756" y="669871"/>
                      <a:pt x="0" y="660804"/>
                      <a:pt x="0" y="651350"/>
                    </a:cubicBezTo>
                    <a:lnTo>
                      <a:pt x="0" y="35648"/>
                    </a:lnTo>
                    <a:cubicBezTo>
                      <a:pt x="0" y="26193"/>
                      <a:pt x="3756" y="17126"/>
                      <a:pt x="10441" y="10441"/>
                    </a:cubicBezTo>
                    <a:cubicBezTo>
                      <a:pt x="17126" y="3756"/>
                      <a:pt x="26193" y="0"/>
                      <a:pt x="35648" y="0"/>
                    </a:cubicBezTo>
                    <a:close/>
                  </a:path>
                </a:pathLst>
              </a:custGeom>
              <a:solidFill>
                <a:srgbClr val="C94117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917172" cy="7250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30905" y="7216319"/>
              <a:ext cx="10432686" cy="17879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83908" y="9258300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28721" y="7983439"/>
            <a:ext cx="5521052" cy="2549722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60303" y="8920468"/>
            <a:ext cx="5343259" cy="1612693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60" y="0"/>
                </a:lnTo>
                <a:lnTo>
                  <a:pt x="5343260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601288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0" y="0"/>
                </a:moveTo>
                <a:lnTo>
                  <a:pt x="1039831" y="0"/>
                </a:lnTo>
                <a:lnTo>
                  <a:pt x="1039831" y="1039832"/>
                </a:lnTo>
                <a:lnTo>
                  <a:pt x="0" y="1039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310791" y="3985365"/>
            <a:ext cx="12087580" cy="5494756"/>
            <a:chOff x="0" y="0"/>
            <a:chExt cx="3183560" cy="14471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83560" cy="1447179"/>
            </a:xfrm>
            <a:custGeom>
              <a:avLst/>
              <a:gdLst/>
              <a:ahLst/>
              <a:cxnLst/>
              <a:rect l="l" t="t" r="r" b="b"/>
              <a:pathLst>
                <a:path w="3183560" h="1447179">
                  <a:moveTo>
                    <a:pt x="32665" y="0"/>
                  </a:moveTo>
                  <a:lnTo>
                    <a:pt x="3150895" y="0"/>
                  </a:lnTo>
                  <a:cubicBezTo>
                    <a:pt x="3168936" y="0"/>
                    <a:pt x="3183560" y="14625"/>
                    <a:pt x="3183560" y="32665"/>
                  </a:cubicBezTo>
                  <a:lnTo>
                    <a:pt x="3183560" y="1414514"/>
                  </a:lnTo>
                  <a:cubicBezTo>
                    <a:pt x="3183560" y="1432554"/>
                    <a:pt x="3168936" y="1447179"/>
                    <a:pt x="3150895" y="1447179"/>
                  </a:cubicBezTo>
                  <a:lnTo>
                    <a:pt x="32665" y="1447179"/>
                  </a:lnTo>
                  <a:cubicBezTo>
                    <a:pt x="24002" y="1447179"/>
                    <a:pt x="15693" y="1443737"/>
                    <a:pt x="9567" y="1437611"/>
                  </a:cubicBezTo>
                  <a:cubicBezTo>
                    <a:pt x="3441" y="1431485"/>
                    <a:pt x="0" y="1423177"/>
                    <a:pt x="0" y="1414514"/>
                  </a:cubicBezTo>
                  <a:lnTo>
                    <a:pt x="0" y="32665"/>
                  </a:lnTo>
                  <a:cubicBezTo>
                    <a:pt x="0" y="14625"/>
                    <a:pt x="14625" y="0"/>
                    <a:pt x="32665" y="0"/>
                  </a:cubicBezTo>
                  <a:close/>
                </a:path>
              </a:pathLst>
            </a:custGeom>
            <a:solidFill>
              <a:srgbClr val="94480A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83560" cy="1485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679391" y="3111353"/>
            <a:ext cx="3848342" cy="6918368"/>
          </a:xfrm>
          <a:custGeom>
            <a:avLst/>
            <a:gdLst/>
            <a:ahLst/>
            <a:cxnLst/>
            <a:rect l="l" t="t" r="r" b="b"/>
            <a:pathLst>
              <a:path w="3848342" h="6918368">
                <a:moveTo>
                  <a:pt x="0" y="0"/>
                </a:moveTo>
                <a:lnTo>
                  <a:pt x="3848343" y="0"/>
                </a:lnTo>
                <a:lnTo>
                  <a:pt x="3848343" y="6918368"/>
                </a:lnTo>
                <a:lnTo>
                  <a:pt x="0" y="69183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38297" y="4524490"/>
            <a:ext cx="11454592" cy="439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5"/>
              </a:lnSpc>
              <a:spcBef>
                <a:spcPct val="0"/>
              </a:spcBef>
            </a:pP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ví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dụ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bố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cha,...)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gần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ví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dụ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xơi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chén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,...).</a:t>
            </a:r>
          </a:p>
          <a:p>
            <a:pPr algn="l">
              <a:lnSpc>
                <a:spcPts val="6995"/>
              </a:lnSpc>
              <a:spcBef>
                <a:spcPct val="0"/>
              </a:spcBef>
            </a:pP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viết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nói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cần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lựa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phù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nhất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với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ý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thể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299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52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9200" y="1163510"/>
            <a:ext cx="8614395" cy="323116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0810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6429895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160406" y="0"/>
            <a:ext cx="11039686" cy="10055597"/>
          </a:xfrm>
          <a:custGeom>
            <a:avLst/>
            <a:gdLst/>
            <a:ahLst/>
            <a:cxnLst/>
            <a:rect l="l" t="t" r="r" b="b"/>
            <a:pathLst>
              <a:path w="11039686" h="10055597">
                <a:moveTo>
                  <a:pt x="0" y="0"/>
                </a:moveTo>
                <a:lnTo>
                  <a:pt x="11039687" y="0"/>
                </a:lnTo>
                <a:lnTo>
                  <a:pt x="11039687" y="10055597"/>
                </a:lnTo>
                <a:lnTo>
                  <a:pt x="0" y="10055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861300" y="8000813"/>
            <a:ext cx="7574716" cy="2286187"/>
          </a:xfrm>
          <a:custGeom>
            <a:avLst/>
            <a:gdLst/>
            <a:ahLst/>
            <a:cxnLst/>
            <a:rect l="l" t="t" r="r" b="b"/>
            <a:pathLst>
              <a:path w="7574716" h="2286187">
                <a:moveTo>
                  <a:pt x="0" y="0"/>
                </a:moveTo>
                <a:lnTo>
                  <a:pt x="7574716" y="0"/>
                </a:lnTo>
                <a:lnTo>
                  <a:pt x="7574716" y="2286187"/>
                </a:lnTo>
                <a:lnTo>
                  <a:pt x="0" y="22861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789106" y="7587525"/>
            <a:ext cx="9747001" cy="2887549"/>
          </a:xfrm>
          <a:custGeom>
            <a:avLst/>
            <a:gdLst/>
            <a:ahLst/>
            <a:cxnLst/>
            <a:rect l="l" t="t" r="r" b="b"/>
            <a:pathLst>
              <a:path w="9747001" h="2887549">
                <a:moveTo>
                  <a:pt x="0" y="0"/>
                </a:moveTo>
                <a:lnTo>
                  <a:pt x="9747001" y="0"/>
                </a:lnTo>
                <a:lnTo>
                  <a:pt x="9747001" y="2887549"/>
                </a:lnTo>
                <a:lnTo>
                  <a:pt x="0" y="28875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961561" y="7300029"/>
            <a:ext cx="4323722" cy="2986971"/>
          </a:xfrm>
          <a:custGeom>
            <a:avLst/>
            <a:gdLst/>
            <a:ahLst/>
            <a:cxnLst/>
            <a:rect l="l" t="t" r="r" b="b"/>
            <a:pathLst>
              <a:path w="4323722" h="2986971">
                <a:moveTo>
                  <a:pt x="0" y="0"/>
                </a:moveTo>
                <a:lnTo>
                  <a:pt x="4323722" y="0"/>
                </a:lnTo>
                <a:lnTo>
                  <a:pt x="4323722" y="2986971"/>
                </a:lnTo>
                <a:lnTo>
                  <a:pt x="0" y="29869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478327" y="8726051"/>
            <a:ext cx="4456111" cy="1749023"/>
          </a:xfrm>
          <a:custGeom>
            <a:avLst/>
            <a:gdLst/>
            <a:ahLst/>
            <a:cxnLst/>
            <a:rect l="l" t="t" r="r" b="b"/>
            <a:pathLst>
              <a:path w="4456111" h="1749023">
                <a:moveTo>
                  <a:pt x="0" y="0"/>
                </a:moveTo>
                <a:lnTo>
                  <a:pt x="4456111" y="0"/>
                </a:lnTo>
                <a:lnTo>
                  <a:pt x="4456111" y="1749023"/>
                </a:lnTo>
                <a:lnTo>
                  <a:pt x="0" y="17490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3155638" y="6177431"/>
            <a:ext cx="4723642" cy="4109569"/>
          </a:xfrm>
          <a:custGeom>
            <a:avLst/>
            <a:gdLst/>
            <a:ahLst/>
            <a:cxnLst/>
            <a:rect l="l" t="t" r="r" b="b"/>
            <a:pathLst>
              <a:path w="4723642" h="4109569">
                <a:moveTo>
                  <a:pt x="4723643" y="0"/>
                </a:moveTo>
                <a:lnTo>
                  <a:pt x="0" y="0"/>
                </a:lnTo>
                <a:lnTo>
                  <a:pt x="0" y="4109569"/>
                </a:lnTo>
                <a:lnTo>
                  <a:pt x="4723643" y="4109569"/>
                </a:lnTo>
                <a:lnTo>
                  <a:pt x="4723643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37635" y="1370232"/>
            <a:ext cx="7529213" cy="64501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98464" y="7471499"/>
            <a:ext cx="12548581" cy="3278317"/>
          </a:xfrm>
          <a:custGeom>
            <a:avLst/>
            <a:gdLst/>
            <a:ahLst/>
            <a:cxnLst/>
            <a:rect l="l" t="t" r="r" b="b"/>
            <a:pathLst>
              <a:path w="12548581" h="3278317">
                <a:moveTo>
                  <a:pt x="0" y="0"/>
                </a:moveTo>
                <a:lnTo>
                  <a:pt x="12548581" y="0"/>
                </a:lnTo>
                <a:lnTo>
                  <a:pt x="12548581" y="3278316"/>
                </a:lnTo>
                <a:lnTo>
                  <a:pt x="0" y="327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25948" y="6435000"/>
            <a:ext cx="3842195" cy="41148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920539" y="6435000"/>
            <a:ext cx="3842194" cy="41148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5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5" y="4114800"/>
                </a:lnTo>
                <a:lnTo>
                  <a:pt x="38421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858519" y="5631003"/>
            <a:ext cx="3334858" cy="4655997"/>
          </a:xfrm>
          <a:custGeom>
            <a:avLst/>
            <a:gdLst/>
            <a:ahLst/>
            <a:cxnLst/>
            <a:rect l="l" t="t" r="r" b="b"/>
            <a:pathLst>
              <a:path w="3334858" h="4655997">
                <a:moveTo>
                  <a:pt x="0" y="0"/>
                </a:moveTo>
                <a:lnTo>
                  <a:pt x="3334858" y="0"/>
                </a:lnTo>
                <a:lnTo>
                  <a:pt x="3334858" y="4655997"/>
                </a:lnTo>
                <a:lnTo>
                  <a:pt x="0" y="465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1636" y="2776119"/>
            <a:ext cx="12193057" cy="29385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4428" y="532881"/>
            <a:ext cx="1524519" cy="1524519"/>
          </a:xfrm>
          <a:custGeom>
            <a:avLst/>
            <a:gdLst/>
            <a:ahLst/>
            <a:cxnLst/>
            <a:rect l="l" t="t" r="r" b="b"/>
            <a:pathLst>
              <a:path w="1524519" h="1524519">
                <a:moveTo>
                  <a:pt x="0" y="0"/>
                </a:moveTo>
                <a:lnTo>
                  <a:pt x="1524519" y="0"/>
                </a:lnTo>
                <a:lnTo>
                  <a:pt x="1524519" y="1524519"/>
                </a:lnTo>
                <a:lnTo>
                  <a:pt x="0" y="15245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942082" y="74704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ngữ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71041" y="2603025"/>
            <a:ext cx="7203051" cy="1309321"/>
            <a:chOff x="0" y="0"/>
            <a:chExt cx="9604067" cy="174576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a. Chân yếu tay mềm  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443622" y="2603025"/>
            <a:ext cx="7609009" cy="1309321"/>
            <a:chOff x="0" y="0"/>
            <a:chExt cx="10145346" cy="174576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b. Thức khuya dậy sớm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1041" y="4171966"/>
            <a:ext cx="7203051" cy="1309321"/>
            <a:chOff x="0" y="0"/>
            <a:chExt cx="9604067" cy="174576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Đầu voi đuôi chuột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443622" y="4171966"/>
            <a:ext cx="7609009" cy="1309321"/>
            <a:chOff x="0" y="0"/>
            <a:chExt cx="10145346" cy="174576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d. Một nắng hai sương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71041" y="5862495"/>
            <a:ext cx="7203051" cy="1309321"/>
            <a:chOff x="0" y="0"/>
            <a:chExt cx="9604067" cy="174576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Ngăn sông cấm chợ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443622" y="5862495"/>
            <a:ext cx="7609009" cy="1309321"/>
            <a:chOff x="0" y="0"/>
            <a:chExt cx="10145346" cy="174576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Thay hình đổi dạng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4001" y="7384488"/>
            <a:ext cx="4907705" cy="2780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544" y="1013806"/>
            <a:ext cx="3456732" cy="2371550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790672"/>
              </p:ext>
            </p:extLst>
          </p:nvPr>
        </p:nvGraphicFramePr>
        <p:xfrm>
          <a:off x="1940295" y="4278766"/>
          <a:ext cx="14572490" cy="52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905">
                  <a:extLst>
                    <a:ext uri="{9D8B030D-6E8A-4147-A177-3AD203B41FA5}">
                      <a16:colId xmlns:a16="http://schemas.microsoft.com/office/drawing/2014/main" val="204613321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59134862"/>
                    </a:ext>
                  </a:extLst>
                </a:gridCol>
                <a:gridCol w="7292585">
                  <a:extLst>
                    <a:ext uri="{9D8B030D-6E8A-4147-A177-3AD203B41FA5}">
                      <a16:colId xmlns:a16="http://schemas.microsoft.com/office/drawing/2014/main" val="1695334358"/>
                    </a:ext>
                  </a:extLst>
                </a:gridCol>
              </a:tblGrid>
              <a:tr h="261356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491807"/>
                  </a:ext>
                </a:extLst>
              </a:tr>
              <a:tr h="26135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668774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4507848" y="5001635"/>
            <a:ext cx="4489506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CÓ CHỨA TỪ ĐỒNG NGHĨA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7034" y="7571706"/>
            <a:ext cx="4489506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KHÔNG CHỨA TỪ ĐỒNG NGHĨA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30600" y="5905891"/>
            <a:ext cx="2022572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THÀNH NGỮ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837667" y="336143"/>
            <a:ext cx="5427388" cy="986553"/>
            <a:chOff x="0" y="0"/>
            <a:chExt cx="7236517" cy="131540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532689" y="218621"/>
              <a:ext cx="6171140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a.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Chân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yếu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tay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mềm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 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844884" y="336143"/>
            <a:ext cx="5733271" cy="986553"/>
            <a:chOff x="0" y="0"/>
            <a:chExt cx="7644362" cy="131540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62711" y="218621"/>
              <a:ext cx="6518941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b.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Thức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khuya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dậy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sớm</a:t>
              </a:r>
              <a:endParaRPr lang="en-US" sz="376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837667" y="1518316"/>
            <a:ext cx="5427388" cy="986553"/>
            <a:chOff x="0" y="0"/>
            <a:chExt cx="7236517" cy="131540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32689" y="218621"/>
              <a:ext cx="6171140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Đầu voi đuôi chuột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844884" y="1518316"/>
            <a:ext cx="5733271" cy="986553"/>
            <a:chOff x="0" y="0"/>
            <a:chExt cx="7644362" cy="1315404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62711" y="218621"/>
              <a:ext cx="6518941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d.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Một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nắng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hai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sương</a:t>
              </a:r>
              <a:endParaRPr lang="en-US" sz="376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37667" y="2792104"/>
            <a:ext cx="5427388" cy="986553"/>
            <a:chOff x="0" y="0"/>
            <a:chExt cx="7236517" cy="1315404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7236517" cy="1315404"/>
              <a:chOff x="0" y="0"/>
              <a:chExt cx="1897100" cy="344842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32689" y="218621"/>
              <a:ext cx="6171140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Ngăn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cấm</a:t>
              </a:r>
              <a:r>
                <a:rPr lang="en-US" sz="3767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3767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chợ</a:t>
              </a:r>
              <a:endParaRPr lang="en-US" sz="376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844884" y="2792104"/>
            <a:ext cx="5733271" cy="986553"/>
            <a:chOff x="0" y="0"/>
            <a:chExt cx="7644362" cy="1315404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7644362" cy="1315404"/>
              <a:chOff x="0" y="0"/>
              <a:chExt cx="2004019" cy="34484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62711" y="218621"/>
              <a:ext cx="6518941" cy="803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73"/>
                </a:lnSpc>
                <a:spcBef>
                  <a:spcPct val="0"/>
                </a:spcBef>
              </a:pPr>
              <a:r>
                <a:rPr lang="en-US" sz="3767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Thay hình đổi dạng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6935 0.7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35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69136E-6 L 0.26935 0.608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304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3457E-7 L 0.27048 0.166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834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3611 0.715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69136E-6 L -0.0559 0.608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04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23457E-7 L -0.04774 0.291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7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471041" y="3517306"/>
            <a:ext cx="7203051" cy="1309321"/>
            <a:chOff x="0" y="0"/>
            <a:chExt cx="9604067" cy="174576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604067" cy="1745761"/>
              <a:chOff x="0" y="0"/>
              <a:chExt cx="1897100" cy="34484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97100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1897100" h="344842">
                    <a:moveTo>
                      <a:pt x="30095" y="0"/>
                    </a:moveTo>
                    <a:lnTo>
                      <a:pt x="1867005" y="0"/>
                    </a:lnTo>
                    <a:cubicBezTo>
                      <a:pt x="1874987" y="0"/>
                      <a:pt x="1882641" y="3171"/>
                      <a:pt x="1888285" y="8815"/>
                    </a:cubicBezTo>
                    <a:cubicBezTo>
                      <a:pt x="1893929" y="14458"/>
                      <a:pt x="1897100" y="22113"/>
                      <a:pt x="1897100" y="30095"/>
                    </a:cubicBezTo>
                    <a:lnTo>
                      <a:pt x="1897100" y="314747"/>
                    </a:lnTo>
                    <a:cubicBezTo>
                      <a:pt x="1897100" y="331368"/>
                      <a:pt x="1883626" y="344842"/>
                      <a:pt x="1867005" y="344842"/>
                    </a:cubicBezTo>
                    <a:lnTo>
                      <a:pt x="30095" y="344842"/>
                    </a:lnTo>
                    <a:cubicBezTo>
                      <a:pt x="13474" y="344842"/>
                      <a:pt x="0" y="331368"/>
                      <a:pt x="0" y="314747"/>
                    </a:cubicBezTo>
                    <a:lnTo>
                      <a:pt x="0" y="30095"/>
                    </a:lnTo>
                    <a:cubicBezTo>
                      <a:pt x="0" y="13474"/>
                      <a:pt x="13474" y="0"/>
                      <a:pt x="30095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897100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06967" y="283562"/>
              <a:ext cx="819013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e.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Ngăn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sông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cấm</a:t>
              </a: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chợ</a:t>
              </a:r>
              <a:endPara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43622" y="3517306"/>
            <a:ext cx="7609009" cy="1309321"/>
            <a:chOff x="0" y="0"/>
            <a:chExt cx="10145346" cy="174576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145346" cy="1745761"/>
              <a:chOff x="0" y="0"/>
              <a:chExt cx="2004019" cy="34484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4019" cy="344842"/>
              </a:xfrm>
              <a:custGeom>
                <a:avLst/>
                <a:gdLst/>
                <a:ahLst/>
                <a:cxnLst/>
                <a:rect l="l" t="t" r="r" b="b"/>
                <a:pathLst>
                  <a:path w="2004019" h="344842">
                    <a:moveTo>
                      <a:pt x="28489" y="0"/>
                    </a:moveTo>
                    <a:lnTo>
                      <a:pt x="1975530" y="0"/>
                    </a:lnTo>
                    <a:cubicBezTo>
                      <a:pt x="1983086" y="0"/>
                      <a:pt x="1990332" y="3002"/>
                      <a:pt x="1995675" y="8344"/>
                    </a:cubicBezTo>
                    <a:cubicBezTo>
                      <a:pt x="2001017" y="13687"/>
                      <a:pt x="2004019" y="20933"/>
                      <a:pt x="2004019" y="28489"/>
                    </a:cubicBezTo>
                    <a:lnTo>
                      <a:pt x="2004019" y="316353"/>
                    </a:lnTo>
                    <a:cubicBezTo>
                      <a:pt x="2004019" y="332087"/>
                      <a:pt x="1991264" y="344842"/>
                      <a:pt x="1975530" y="344842"/>
                    </a:cubicBezTo>
                    <a:lnTo>
                      <a:pt x="28489" y="344842"/>
                    </a:lnTo>
                    <a:cubicBezTo>
                      <a:pt x="12755" y="344842"/>
                      <a:pt x="0" y="332087"/>
                      <a:pt x="0" y="316353"/>
                    </a:cubicBezTo>
                    <a:lnTo>
                      <a:pt x="0" y="28489"/>
                    </a:lnTo>
                    <a:cubicBezTo>
                      <a:pt x="0" y="12755"/>
                      <a:pt x="12755" y="0"/>
                      <a:pt x="28489" y="0"/>
                    </a:cubicBezTo>
                    <a:close/>
                  </a:path>
                </a:pathLst>
              </a:custGeom>
              <a:solidFill>
                <a:srgbClr val="F7E1CD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004019" cy="3829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46811" y="283562"/>
              <a:ext cx="8651724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g. Thay hình đổi dạng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590800" y="5577015"/>
            <a:ext cx="4489506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ngăn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cấm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962980" y="5385976"/>
            <a:ext cx="4489506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thay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  <a:p>
            <a:pPr marL="0" lvl="0" indent="0" algn="ctr">
              <a:lnSpc>
                <a:spcPts val="5940"/>
              </a:lnSpc>
            </a:pP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hình</a:t>
            </a:r>
            <a:r>
              <a:rPr lang="en-US" sz="45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- </a:t>
            </a:r>
            <a:r>
              <a:rPr lang="en-US" sz="45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dạng</a:t>
            </a:r>
            <a:endParaRPr lang="en-US" sz="4500" dirty="0">
              <a:solidFill>
                <a:srgbClr val="076347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173" y="779182"/>
            <a:ext cx="3974937" cy="2359356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5415245" y="1156735"/>
            <a:ext cx="10970321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Xác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định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cặp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2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câu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ngữ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đã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ở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vòng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4473" y="947191"/>
            <a:ext cx="1314212" cy="1314212"/>
          </a:xfrm>
          <a:custGeom>
            <a:avLst/>
            <a:gdLst/>
            <a:ahLst/>
            <a:cxnLst/>
            <a:rect l="l" t="t" r="r" b="b"/>
            <a:pathLst>
              <a:path w="1314212" h="1314212">
                <a:moveTo>
                  <a:pt x="0" y="0"/>
                </a:moveTo>
                <a:lnTo>
                  <a:pt x="1314212" y="0"/>
                </a:lnTo>
                <a:lnTo>
                  <a:pt x="1314212" y="1314211"/>
                </a:lnTo>
                <a:lnTo>
                  <a:pt x="0" y="1314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5962731"/>
            <a:ext cx="16230600" cy="4324269"/>
          </a:xfrm>
          <a:custGeom>
            <a:avLst/>
            <a:gdLst/>
            <a:ahLst/>
            <a:cxnLst/>
            <a:rect l="l" t="t" r="r" b="b"/>
            <a:pathLst>
              <a:path w="16230600" h="4324269">
                <a:moveTo>
                  <a:pt x="0" y="0"/>
                </a:moveTo>
                <a:lnTo>
                  <a:pt x="16230600" y="0"/>
                </a:lnTo>
                <a:lnTo>
                  <a:pt x="16230600" y="4324269"/>
                </a:lnTo>
                <a:lnTo>
                  <a:pt x="0" y="4324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01385" y="2612482"/>
            <a:ext cx="15851246" cy="396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8"/>
              </a:lnSpc>
              <a:spcBef>
                <a:spcPct val="0"/>
              </a:spcBef>
            </a:pP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Ba,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Tây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Trường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(1)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khai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mạc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đâu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cỏ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(2)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tốt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tắn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Phía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trước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vùng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(3) (no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nê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no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đủ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sống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ngày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sung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sướng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bù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thời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gian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(4) (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khát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rách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thế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cứ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theo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sau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cơn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đi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luật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lệ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36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4036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r">
              <a:lnSpc>
                <a:spcPts val="4668"/>
              </a:lnSpc>
              <a:spcBef>
                <a:spcPct val="0"/>
              </a:spcBef>
            </a:pP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</a:t>
            </a:r>
            <a:r>
              <a:rPr lang="en-US" sz="3536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Vũ</a:t>
            </a: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536" dirty="0" err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Hùng</a:t>
            </a:r>
            <a:r>
              <a:rPr lang="en-US" sz="3536" dirty="0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2082" y="747047"/>
            <a:ext cx="141105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thích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mỗi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nhóm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hoàn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thiện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5000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71041" y="540496"/>
            <a:ext cx="15345918" cy="668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  <a:spcBef>
                <a:spcPct val="0"/>
              </a:spcBef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Ba,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Tây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Trường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(1) (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khai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mạc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đâu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cỏ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(2) (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tốt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tươi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tắn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Phía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trước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luôn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vùng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(3) (no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nê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no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đủ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ngày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sung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sướng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bù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thời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gian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(4) (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khát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/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rách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mùa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thế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bầy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voi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cứ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theo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sau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cơn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mưa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Đó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luật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lệ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r">
              <a:lnSpc>
                <a:spcPts val="6600"/>
              </a:lnSpc>
              <a:spcBef>
                <a:spcPct val="0"/>
              </a:spcBef>
            </a:pPr>
            <a:r>
              <a:rPr lang="en-US" sz="5000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</a:t>
            </a:r>
            <a:r>
              <a:rPr lang="en-US" sz="5000" dirty="0" err="1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Vũ</a:t>
            </a:r>
            <a:r>
              <a:rPr lang="en-US" sz="5000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Hùng</a:t>
            </a:r>
            <a:r>
              <a:rPr lang="en-US" sz="5000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587147" y="6371868"/>
            <a:ext cx="7694170" cy="3462076"/>
            <a:chOff x="5587147" y="6371868"/>
            <a:chExt cx="7694170" cy="3462076"/>
          </a:xfrm>
        </p:grpSpPr>
        <p:sp>
          <p:nvSpPr>
            <p:cNvPr id="10" name="Freeform 10"/>
            <p:cNvSpPr/>
            <p:nvPr/>
          </p:nvSpPr>
          <p:spPr>
            <a:xfrm>
              <a:off x="5587147" y="6371868"/>
              <a:ext cx="2462401" cy="3462076"/>
            </a:xfrm>
            <a:custGeom>
              <a:avLst/>
              <a:gdLst/>
              <a:ahLst/>
              <a:cxnLst/>
              <a:rect l="l" t="t" r="r" b="b"/>
              <a:pathLst>
                <a:path w="2462401" h="3462076">
                  <a:moveTo>
                    <a:pt x="0" y="0"/>
                  </a:moveTo>
                  <a:lnTo>
                    <a:pt x="2462402" y="0"/>
                  </a:lnTo>
                  <a:lnTo>
                    <a:pt x="2462402" y="3462076"/>
                  </a:lnTo>
                  <a:lnTo>
                    <a:pt x="0" y="346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68719" y="6975631"/>
              <a:ext cx="5312598" cy="28107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101737" y="4589518"/>
            <a:ext cx="9887171" cy="5697482"/>
          </a:xfrm>
          <a:custGeom>
            <a:avLst/>
            <a:gdLst/>
            <a:ahLst/>
            <a:cxnLst/>
            <a:rect l="l" t="t" r="r" b="b"/>
            <a:pathLst>
              <a:path w="9887171" h="5697482">
                <a:moveTo>
                  <a:pt x="0" y="0"/>
                </a:moveTo>
                <a:lnTo>
                  <a:pt x="9887171" y="0"/>
                </a:lnTo>
                <a:lnTo>
                  <a:pt x="9887171" y="5697482"/>
                </a:lnTo>
                <a:lnTo>
                  <a:pt x="0" y="5697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3541" y="449465"/>
            <a:ext cx="8620696" cy="400289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5862495"/>
            <a:ext cx="16230600" cy="4424505"/>
          </a:xfrm>
          <a:custGeom>
            <a:avLst/>
            <a:gdLst/>
            <a:ahLst/>
            <a:cxnLst/>
            <a:rect l="l" t="t" r="r" b="b"/>
            <a:pathLst>
              <a:path w="16230600" h="4424505">
                <a:moveTo>
                  <a:pt x="0" y="0"/>
                </a:moveTo>
                <a:lnTo>
                  <a:pt x="16230600" y="0"/>
                </a:lnTo>
                <a:lnTo>
                  <a:pt x="16230600" y="4424505"/>
                </a:lnTo>
                <a:lnTo>
                  <a:pt x="0" y="44245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1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64473" y="725972"/>
            <a:ext cx="15345918" cy="568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  <a:spcBef>
                <a:spcPct val="0"/>
              </a:spcBef>
            </a:pP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Tháng Ba, tháng Tư, Tây Trường Sơn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bắt đầu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mùa mưa. Mưa tới đâu, cỏ lá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tốt tươi 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tới đó. Phía trước bầy voi luôn luôn là những vùng đất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no đủ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nơi chúng có thể sống những ngày sung sướng bù lại thời gian </a:t>
            </a:r>
            <a:r>
              <a:rPr lang="en-US" sz="5000">
                <a:solidFill>
                  <a:srgbClr val="ED1C6C"/>
                </a:solidFill>
                <a:latin typeface="Cabin Bold"/>
                <a:ea typeface="Cabin Bold"/>
                <a:cs typeface="Cabin Bold"/>
                <a:sym typeface="Cabin Bold"/>
              </a:rPr>
              <a:t>đói khát</a:t>
            </a:r>
            <a:r>
              <a:rPr lang="en-US" sz="500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của mùa thu. Vì thế, bầy voi cứ theo sau những cơn mưa mà đi. Đó là luật lệ của rừng.</a:t>
            </a:r>
          </a:p>
          <a:p>
            <a:pPr algn="r">
              <a:lnSpc>
                <a:spcPts val="5280"/>
              </a:lnSpc>
              <a:spcBef>
                <a:spcPct val="0"/>
              </a:spcBef>
            </a:pPr>
            <a:r>
              <a:rPr lang="en-US" sz="400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(Theo Vũ Hùng)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471041" y="687534"/>
            <a:ext cx="3218351" cy="2148141"/>
            <a:chOff x="0" y="0"/>
            <a:chExt cx="4291135" cy="28641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khai mạc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71041" y="2995359"/>
            <a:ext cx="3218351" cy="2148141"/>
            <a:chOff x="0" y="0"/>
            <a:chExt cx="4291135" cy="286418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tươi tắn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1041" y="5367870"/>
            <a:ext cx="3218351" cy="2148141"/>
            <a:chOff x="0" y="0"/>
            <a:chExt cx="4291135" cy="286418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19743" y="1025690"/>
              <a:ext cx="3251648" cy="7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no nê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71041" y="7675695"/>
            <a:ext cx="3218351" cy="2148141"/>
            <a:chOff x="0" y="0"/>
            <a:chExt cx="4291135" cy="286418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178523" cy="2864187"/>
            </a:xfrm>
            <a:custGeom>
              <a:avLst/>
              <a:gdLst/>
              <a:ahLst/>
              <a:cxnLst/>
              <a:rect l="l" t="t" r="r" b="b"/>
              <a:pathLst>
                <a:path w="4178523" h="2864187">
                  <a:moveTo>
                    <a:pt x="0" y="0"/>
                  </a:moveTo>
                  <a:lnTo>
                    <a:pt x="4178523" y="0"/>
                  </a:lnTo>
                  <a:lnTo>
                    <a:pt x="4178523" y="2864187"/>
                  </a:lnTo>
                  <a:lnTo>
                    <a:pt x="0" y="2864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28619" y="88162"/>
              <a:ext cx="3921285" cy="2687863"/>
            </a:xfrm>
            <a:custGeom>
              <a:avLst/>
              <a:gdLst/>
              <a:ahLst/>
              <a:cxnLst/>
              <a:rect l="l" t="t" r="r" b="b"/>
              <a:pathLst>
                <a:path w="3921285" h="2687863">
                  <a:moveTo>
                    <a:pt x="0" y="0"/>
                  </a:moveTo>
                  <a:lnTo>
                    <a:pt x="3921285" y="0"/>
                  </a:lnTo>
                  <a:lnTo>
                    <a:pt x="3921285" y="2687863"/>
                  </a:lnTo>
                  <a:lnTo>
                    <a:pt x="0" y="2687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flipH="1">
              <a:off x="3302506" y="1922315"/>
              <a:ext cx="988629" cy="765738"/>
            </a:xfrm>
            <a:custGeom>
              <a:avLst/>
              <a:gdLst/>
              <a:ahLst/>
              <a:cxnLst/>
              <a:rect l="l" t="t" r="r" b="b"/>
              <a:pathLst>
                <a:path w="988629" h="765738">
                  <a:moveTo>
                    <a:pt x="988629" y="0"/>
                  </a:moveTo>
                  <a:lnTo>
                    <a:pt x="0" y="0"/>
                  </a:lnTo>
                  <a:lnTo>
                    <a:pt x="0" y="765739"/>
                  </a:lnTo>
                  <a:lnTo>
                    <a:pt x="988629" y="765739"/>
                  </a:lnTo>
                  <a:lnTo>
                    <a:pt x="98862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47289">
              <a:off x="75309" y="441264"/>
              <a:ext cx="645917" cy="697346"/>
            </a:xfrm>
            <a:custGeom>
              <a:avLst/>
              <a:gdLst/>
              <a:ahLst/>
              <a:cxnLst/>
              <a:rect l="l" t="t" r="r" b="b"/>
              <a:pathLst>
                <a:path w="645917" h="697346">
                  <a:moveTo>
                    <a:pt x="0" y="0"/>
                  </a:moveTo>
                  <a:lnTo>
                    <a:pt x="645917" y="0"/>
                  </a:lnTo>
                  <a:lnTo>
                    <a:pt x="645917" y="697346"/>
                  </a:lnTo>
                  <a:lnTo>
                    <a:pt x="0" y="697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519743" y="1025690"/>
              <a:ext cx="3251648" cy="77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45"/>
                </a:lnSpc>
              </a:pPr>
              <a:r>
                <a:rPr lang="en-US" sz="367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đói rách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032034" y="830562"/>
            <a:ext cx="11065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khai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mạc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khai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mạc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/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mở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hay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lễ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16794" y="3269919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tươi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tắn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nét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ánh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niềm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vui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” (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nụ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cười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tươi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tắn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84094" y="5820196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no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nê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cảm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bữa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no.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84094" y="8081145"/>
            <a:ext cx="11065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rách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cảnh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ng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khổ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cực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đói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mặc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rách</a:t>
            </a:r>
            <a:r>
              <a:rPr lang="en-US" sz="4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6429895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65610" y="6464614"/>
            <a:ext cx="6898013" cy="3837020"/>
          </a:xfrm>
          <a:custGeom>
            <a:avLst/>
            <a:gdLst/>
            <a:ahLst/>
            <a:cxnLst/>
            <a:rect l="l" t="t" r="r" b="b"/>
            <a:pathLst>
              <a:path w="6898013" h="3837020">
                <a:moveTo>
                  <a:pt x="0" y="0"/>
                </a:moveTo>
                <a:lnTo>
                  <a:pt x="6898012" y="0"/>
                </a:lnTo>
                <a:lnTo>
                  <a:pt x="6898012" y="3837019"/>
                </a:lnTo>
                <a:lnTo>
                  <a:pt x="0" y="3837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1059569" y="6460843"/>
            <a:ext cx="6898013" cy="3837020"/>
          </a:xfrm>
          <a:custGeom>
            <a:avLst/>
            <a:gdLst/>
            <a:ahLst/>
            <a:cxnLst/>
            <a:rect l="l" t="t" r="r" b="b"/>
            <a:pathLst>
              <a:path w="6898013" h="3837020">
                <a:moveTo>
                  <a:pt x="6898012" y="0"/>
                </a:moveTo>
                <a:lnTo>
                  <a:pt x="0" y="0"/>
                </a:lnTo>
                <a:lnTo>
                  <a:pt x="0" y="3837020"/>
                </a:lnTo>
                <a:lnTo>
                  <a:pt x="6898012" y="3837020"/>
                </a:lnTo>
                <a:lnTo>
                  <a:pt x="68980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27246" y="3591834"/>
            <a:ext cx="6881846" cy="6709800"/>
          </a:xfrm>
          <a:custGeom>
            <a:avLst/>
            <a:gdLst/>
            <a:ahLst/>
            <a:cxnLst/>
            <a:rect l="l" t="t" r="r" b="b"/>
            <a:pathLst>
              <a:path w="6881846" h="6709800">
                <a:moveTo>
                  <a:pt x="0" y="0"/>
                </a:moveTo>
                <a:lnTo>
                  <a:pt x="6881846" y="0"/>
                </a:lnTo>
                <a:lnTo>
                  <a:pt x="6881846" y="6709799"/>
                </a:lnTo>
                <a:lnTo>
                  <a:pt x="0" y="67097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5610" y="2124869"/>
            <a:ext cx="11845555" cy="306655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99908" y="4152907"/>
            <a:ext cx="3651435" cy="6336547"/>
          </a:xfrm>
          <a:custGeom>
            <a:avLst/>
            <a:gdLst/>
            <a:ahLst/>
            <a:cxnLst/>
            <a:rect l="l" t="t" r="r" b="b"/>
            <a:pathLst>
              <a:path w="3651435" h="6336547">
                <a:moveTo>
                  <a:pt x="0" y="0"/>
                </a:moveTo>
                <a:lnTo>
                  <a:pt x="3651436" y="0"/>
                </a:lnTo>
                <a:lnTo>
                  <a:pt x="3651436" y="6336547"/>
                </a:lnTo>
                <a:lnTo>
                  <a:pt x="0" y="6336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00484" y="3912346"/>
            <a:ext cx="2992414" cy="6154065"/>
          </a:xfrm>
          <a:custGeom>
            <a:avLst/>
            <a:gdLst/>
            <a:ahLst/>
            <a:cxnLst/>
            <a:rect l="l" t="t" r="r" b="b"/>
            <a:pathLst>
              <a:path w="2992414" h="6154065">
                <a:moveTo>
                  <a:pt x="0" y="0"/>
                </a:moveTo>
                <a:lnTo>
                  <a:pt x="2992414" y="0"/>
                </a:lnTo>
                <a:lnTo>
                  <a:pt x="2992414" y="6154065"/>
                </a:lnTo>
                <a:lnTo>
                  <a:pt x="0" y="61540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577609" y="1041511"/>
            <a:ext cx="15049886" cy="575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</a:pP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Tìm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đồng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nghĩa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mỗi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từ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in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đậm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trong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ca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dao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dưới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đây</a:t>
            </a:r>
            <a:r>
              <a:rPr lang="en-US" sz="5000" b="1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</a:t>
            </a:r>
          </a:p>
          <a:p>
            <a:pPr algn="ctr">
              <a:lnSpc>
                <a:spcPts val="66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tép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cà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Xuống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hái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quả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thanh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trà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về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ăn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rừng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bắt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con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cá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măng</a:t>
            </a:r>
            <a:endParaRPr lang="en-US" sz="5000" dirty="0">
              <a:solidFill>
                <a:srgbClr val="076347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ts val="6600"/>
              </a:lnSpc>
            </a:pP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Xuống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hổ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đánh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trăn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mang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về</a:t>
            </a:r>
            <a:r>
              <a:rPr lang="en-US" sz="5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4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(Ca </a:t>
            </a:r>
            <a:r>
              <a:rPr lang="en-US" sz="4000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dao</a:t>
            </a:r>
            <a:r>
              <a:rPr lang="en-US" sz="4000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8792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36565" y="10026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632597" y="32579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01798" y="5076825"/>
            <a:ext cx="8311539" cy="378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mải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mê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ốc</a:t>
            </a:r>
            <a:endParaRPr lang="en-US" sz="5690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7511"/>
              </a:lnSpc>
            </a:pP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Chui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giữa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lách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lau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Đôi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cánh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phau</a:t>
            </a:r>
            <a:endParaRPr lang="en-US" sz="5690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Bị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lấm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đầy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bùn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47761" y="5076825"/>
            <a:ext cx="8311539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biết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ở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endParaRPr lang="en-US" sz="5690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vã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bước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ra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sông</a:t>
            </a:r>
            <a:endParaRPr lang="en-US" sz="5690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tắm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gội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bong</a:t>
            </a:r>
          </a:p>
          <a:p>
            <a:pPr algn="l">
              <a:lnSpc>
                <a:spcPts val="7511"/>
              </a:lnSpc>
            </a:pP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tung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bay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69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toát</a:t>
            </a:r>
            <a:r>
              <a:rPr lang="en-US" sz="569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  <a:p>
            <a:pPr marL="0" lvl="0" indent="0" algn="r">
              <a:lnSpc>
                <a:spcPts val="7511"/>
              </a:lnSpc>
            </a:pPr>
            <a:r>
              <a:rPr lang="en-US" sz="500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500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Võ</a:t>
            </a:r>
            <a:r>
              <a:rPr lang="en-US" sz="500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Quảng</a:t>
            </a:r>
            <a:r>
              <a:rPr lang="en-US" sz="5000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7373" y="1586591"/>
            <a:ext cx="15491927" cy="93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11"/>
              </a:lnSpc>
            </a:pP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6294" y="2554825"/>
            <a:ext cx="9815411" cy="18411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14889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857045" y="160462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832772" y="2028780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0" y="0"/>
                </a:lnTo>
                <a:lnTo>
                  <a:pt x="2546560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28314" y="5143500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857045" y="160462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495975" y="9140749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140788" y="7865888"/>
            <a:ext cx="5521052" cy="2549722"/>
          </a:xfrm>
          <a:custGeom>
            <a:avLst/>
            <a:gdLst/>
            <a:ahLst/>
            <a:cxnLst/>
            <a:rect l="l" t="t" r="r" b="b"/>
            <a:pathLst>
              <a:path w="5521052" h="2549722">
                <a:moveTo>
                  <a:pt x="0" y="0"/>
                </a:moveTo>
                <a:lnTo>
                  <a:pt x="5521052" y="0"/>
                </a:lnTo>
                <a:lnTo>
                  <a:pt x="5521052" y="2549722"/>
                </a:lnTo>
                <a:lnTo>
                  <a:pt x="0" y="2549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472370" y="8802917"/>
            <a:ext cx="5343259" cy="1612693"/>
          </a:xfrm>
          <a:custGeom>
            <a:avLst/>
            <a:gdLst/>
            <a:ahLst/>
            <a:cxnLst/>
            <a:rect l="l" t="t" r="r" b="b"/>
            <a:pathLst>
              <a:path w="5343259" h="1612693">
                <a:moveTo>
                  <a:pt x="0" y="0"/>
                </a:moveTo>
                <a:lnTo>
                  <a:pt x="5343259" y="0"/>
                </a:lnTo>
                <a:lnTo>
                  <a:pt x="5343259" y="1612693"/>
                </a:lnTo>
                <a:lnTo>
                  <a:pt x="0" y="1612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508784" y="4217283"/>
            <a:ext cx="1039831" cy="1039831"/>
          </a:xfrm>
          <a:custGeom>
            <a:avLst/>
            <a:gdLst/>
            <a:ahLst/>
            <a:cxnLst/>
            <a:rect l="l" t="t" r="r" b="b"/>
            <a:pathLst>
              <a:path w="1039831" h="1039831">
                <a:moveTo>
                  <a:pt x="1039832" y="0"/>
                </a:moveTo>
                <a:lnTo>
                  <a:pt x="0" y="0"/>
                </a:lnTo>
                <a:lnTo>
                  <a:pt x="0" y="1039832"/>
                </a:lnTo>
                <a:lnTo>
                  <a:pt x="1039832" y="1039832"/>
                </a:lnTo>
                <a:lnTo>
                  <a:pt x="103983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19944" y="2060731"/>
            <a:ext cx="11833362" cy="6358679"/>
          </a:xfrm>
          <a:prstGeom prst="rect">
            <a:avLst/>
          </a:prstGeom>
        </p:spPr>
      </p:pic>
      <p:sp>
        <p:nvSpPr>
          <p:cNvPr id="15" name="Freeform 7"/>
          <p:cNvSpPr/>
          <p:nvPr/>
        </p:nvSpPr>
        <p:spPr>
          <a:xfrm>
            <a:off x="13551194" y="5011520"/>
            <a:ext cx="3109716" cy="5396470"/>
          </a:xfrm>
          <a:custGeom>
            <a:avLst/>
            <a:gdLst/>
            <a:ahLst/>
            <a:cxnLst/>
            <a:rect l="l" t="t" r="r" b="b"/>
            <a:pathLst>
              <a:path w="3109716" h="5396470">
                <a:moveTo>
                  <a:pt x="0" y="0"/>
                </a:moveTo>
                <a:lnTo>
                  <a:pt x="3109716" y="0"/>
                </a:lnTo>
                <a:lnTo>
                  <a:pt x="3109716" y="5396470"/>
                </a:lnTo>
                <a:lnTo>
                  <a:pt x="0" y="53964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/>
          <p:cNvSpPr/>
          <p:nvPr/>
        </p:nvSpPr>
        <p:spPr>
          <a:xfrm>
            <a:off x="2018705" y="4857988"/>
            <a:ext cx="2548466" cy="5241061"/>
          </a:xfrm>
          <a:custGeom>
            <a:avLst/>
            <a:gdLst/>
            <a:ahLst/>
            <a:cxnLst/>
            <a:rect l="l" t="t" r="r" b="b"/>
            <a:pathLst>
              <a:path w="2548466" h="5241061">
                <a:moveTo>
                  <a:pt x="0" y="0"/>
                </a:moveTo>
                <a:lnTo>
                  <a:pt x="2548466" y="0"/>
                </a:lnTo>
                <a:lnTo>
                  <a:pt x="2548466" y="5241062"/>
                </a:lnTo>
                <a:lnTo>
                  <a:pt x="0" y="52410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39763" y="2845970"/>
            <a:ext cx="7433758" cy="4952742"/>
          </a:xfrm>
          <a:custGeom>
            <a:avLst/>
            <a:gdLst/>
            <a:ahLst/>
            <a:cxnLst/>
            <a:rect l="l" t="t" r="r" b="b"/>
            <a:pathLst>
              <a:path w="7433758" h="4952742">
                <a:moveTo>
                  <a:pt x="0" y="0"/>
                </a:moveTo>
                <a:lnTo>
                  <a:pt x="7433759" y="0"/>
                </a:lnTo>
                <a:lnTo>
                  <a:pt x="7433759" y="4952741"/>
                </a:lnTo>
                <a:lnTo>
                  <a:pt x="0" y="4952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4878292"/>
            <a:ext cx="7535284" cy="5020383"/>
          </a:xfrm>
          <a:custGeom>
            <a:avLst/>
            <a:gdLst/>
            <a:ahLst/>
            <a:cxnLst/>
            <a:rect l="l" t="t" r="r" b="b"/>
            <a:pathLst>
              <a:path w="7535284" h="5020383">
                <a:moveTo>
                  <a:pt x="0" y="0"/>
                </a:moveTo>
                <a:lnTo>
                  <a:pt x="7535284" y="0"/>
                </a:lnTo>
                <a:lnTo>
                  <a:pt x="7535284" y="5020383"/>
                </a:lnTo>
                <a:lnTo>
                  <a:pt x="0" y="50203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4957" y="2086155"/>
            <a:ext cx="7807783" cy="3416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36565" y="10026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632597" y="32579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327359" y="3081060"/>
            <a:ext cx="6732701" cy="318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 mải mê nhặt ốc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Chui giữa lách với lau.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Đôi cánh cò trắng phau</a:t>
            </a:r>
          </a:p>
          <a:p>
            <a:pPr marL="0" lvl="0" indent="0"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Bị lấm đầy bùn đất!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71384" y="6332133"/>
            <a:ext cx="6587916" cy="398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Nhưng cò biết ở sạch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Vội vã bước ra sông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 tắm gội sạch bong</a:t>
            </a:r>
          </a:p>
          <a:p>
            <a:pPr algn="l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Lại tung bay trắng toát!</a:t>
            </a:r>
          </a:p>
          <a:p>
            <a:pPr marL="0" lvl="0" indent="0" algn="r">
              <a:lnSpc>
                <a:spcPts val="6335"/>
              </a:lnSpc>
            </a:pPr>
            <a:r>
              <a:rPr lang="en-US" sz="47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(Võ Quảng)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97300" y="987939"/>
            <a:ext cx="15491927" cy="93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11"/>
              </a:lnSpc>
            </a:pP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90" spc="-21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690" spc="-21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2409" y="1851121"/>
            <a:ext cx="6435090" cy="120707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91821" y="3916056"/>
            <a:ext cx="6332418" cy="6370944"/>
            <a:chOff x="1991821" y="3916056"/>
            <a:chExt cx="6332418" cy="6370944"/>
          </a:xfrm>
        </p:grpSpPr>
        <p:grpSp>
          <p:nvGrpSpPr>
            <p:cNvPr id="6" name="Group 6"/>
            <p:cNvGrpSpPr/>
            <p:nvPr/>
          </p:nvGrpSpPr>
          <p:grpSpPr>
            <a:xfrm>
              <a:off x="1991821" y="4844515"/>
              <a:ext cx="6332418" cy="5442485"/>
              <a:chOff x="0" y="0"/>
              <a:chExt cx="8443225" cy="725664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495923" y="0"/>
                <a:ext cx="4947302" cy="7248258"/>
              </a:xfrm>
              <a:custGeom>
                <a:avLst/>
                <a:gdLst/>
                <a:ahLst/>
                <a:cxnLst/>
                <a:rect l="l" t="t" r="r" b="b"/>
                <a:pathLst>
                  <a:path w="4947302" h="7248258">
                    <a:moveTo>
                      <a:pt x="0" y="0"/>
                    </a:moveTo>
                    <a:lnTo>
                      <a:pt x="4947302" y="0"/>
                    </a:lnTo>
                    <a:lnTo>
                      <a:pt x="4947302" y="7248258"/>
                    </a:lnTo>
                    <a:lnTo>
                      <a:pt x="0" y="72482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825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174065"/>
                <a:ext cx="3682452" cy="7082582"/>
              </a:xfrm>
              <a:custGeom>
                <a:avLst/>
                <a:gdLst/>
                <a:ahLst/>
                <a:cxnLst/>
                <a:rect l="l" t="t" r="r" b="b"/>
                <a:pathLst>
                  <a:path w="3682452" h="7082582">
                    <a:moveTo>
                      <a:pt x="0" y="0"/>
                    </a:moveTo>
                    <a:lnTo>
                      <a:pt x="3682452" y="0"/>
                    </a:lnTo>
                    <a:lnTo>
                      <a:pt x="3682452" y="7082582"/>
                    </a:lnTo>
                    <a:lnTo>
                      <a:pt x="0" y="70825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r="-13242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44473" y="3916056"/>
              <a:ext cx="5700254" cy="9937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36565" y="10026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632597" y="325793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12943" y="2398216"/>
            <a:ext cx="7152079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mải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mê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ốc</a:t>
            </a:r>
            <a:endParaRPr lang="en-US" sz="4999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algn="l">
              <a:lnSpc>
                <a:spcPts val="6599"/>
              </a:lnSpc>
            </a:pP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Chui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giữa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lách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lau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6599"/>
              </a:lnSpc>
            </a:pP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Đôi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cánh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phau</a:t>
            </a:r>
            <a:endParaRPr lang="en-US" sz="4999" dirty="0">
              <a:solidFill>
                <a:srgbClr val="7D9604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>
              <a:lnSpc>
                <a:spcPts val="6599"/>
              </a:lnSpc>
            </a:pP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Bị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lấm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đầy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bùn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dirty="0" err="1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999" dirty="0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12943" y="6055417"/>
            <a:ext cx="6168537" cy="411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Nhưng cò biết ở sạch</a:t>
            </a:r>
          </a:p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Vội vã bước ra sông</a:t>
            </a:r>
          </a:p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Cò tắm gội sạch bong</a:t>
            </a:r>
          </a:p>
          <a:p>
            <a:pPr algn="l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Lại tung bay trắng toát!</a:t>
            </a:r>
          </a:p>
          <a:p>
            <a:pPr marL="0" lvl="0" indent="0" algn="r">
              <a:lnSpc>
                <a:spcPts val="6599"/>
              </a:lnSpc>
            </a:pPr>
            <a:r>
              <a:rPr lang="en-US" sz="4999">
                <a:solidFill>
                  <a:srgbClr val="7D9604"/>
                </a:solidFill>
                <a:latin typeface="Cabin"/>
                <a:ea typeface="Cabin"/>
                <a:cs typeface="Cabin"/>
                <a:sym typeface="Cabin"/>
              </a:rPr>
              <a:t>(Võ Quảng)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56127" y="1708597"/>
            <a:ext cx="6168537" cy="7931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</a:pP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phau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-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trắng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toát</a:t>
            </a:r>
            <a:endParaRPr lang="en-US" sz="4999" spc="-184" dirty="0">
              <a:solidFill>
                <a:schemeClr val="bg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059663" y="2723205"/>
            <a:ext cx="4783158" cy="7931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</a:pP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- </a:t>
            </a:r>
            <a:r>
              <a:rPr lang="en-US" sz="4999" spc="-184" dirty="0" err="1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sạch</a:t>
            </a:r>
            <a:r>
              <a:rPr lang="en-US" sz="4999" spc="-184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 bong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390" y="1049854"/>
            <a:ext cx="6435090" cy="120707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502735" y="3516307"/>
            <a:ext cx="5055104" cy="6668818"/>
            <a:chOff x="8502735" y="3516307"/>
            <a:chExt cx="5055104" cy="6668818"/>
          </a:xfrm>
        </p:grpSpPr>
        <p:grpSp>
          <p:nvGrpSpPr>
            <p:cNvPr id="9" name="Group 9"/>
            <p:cNvGrpSpPr/>
            <p:nvPr/>
          </p:nvGrpSpPr>
          <p:grpSpPr>
            <a:xfrm>
              <a:off x="8502735" y="4756113"/>
              <a:ext cx="5055104" cy="5429012"/>
              <a:chOff x="0" y="0"/>
              <a:chExt cx="6740138" cy="723868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2593850" y="43388"/>
                <a:ext cx="4146288" cy="7195294"/>
              </a:xfrm>
              <a:custGeom>
                <a:avLst/>
                <a:gdLst/>
                <a:ahLst/>
                <a:cxnLst/>
                <a:rect l="l" t="t" r="r" b="b"/>
                <a:pathLst>
                  <a:path w="4146288" h="7195294">
                    <a:moveTo>
                      <a:pt x="0" y="0"/>
                    </a:moveTo>
                    <a:lnTo>
                      <a:pt x="4146288" y="0"/>
                    </a:lnTo>
                    <a:lnTo>
                      <a:pt x="4146288" y="7195294"/>
                    </a:lnTo>
                    <a:lnTo>
                      <a:pt x="0" y="71952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3397955" cy="6988082"/>
              </a:xfrm>
              <a:custGeom>
                <a:avLst/>
                <a:gdLst/>
                <a:ahLst/>
                <a:cxnLst/>
                <a:rect l="l" t="t" r="r" b="b"/>
                <a:pathLst>
                  <a:path w="3397955" h="6988082">
                    <a:moveTo>
                      <a:pt x="0" y="0"/>
                    </a:moveTo>
                    <a:lnTo>
                      <a:pt x="3397955" y="0"/>
                    </a:lnTo>
                    <a:lnTo>
                      <a:pt x="3397955" y="6988082"/>
                    </a:lnTo>
                    <a:lnTo>
                      <a:pt x="0" y="69880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51162" y="3516307"/>
              <a:ext cx="4800080" cy="12017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0810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7"/>
                </a:lnTo>
                <a:lnTo>
                  <a:pt x="0" y="106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2597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2003" y="1123092"/>
            <a:ext cx="2546561" cy="963063"/>
          </a:xfrm>
          <a:custGeom>
            <a:avLst/>
            <a:gdLst/>
            <a:ahLst/>
            <a:cxnLst/>
            <a:rect l="l" t="t" r="r" b="b"/>
            <a:pathLst>
              <a:path w="2546561" h="963063">
                <a:moveTo>
                  <a:pt x="0" y="0"/>
                </a:moveTo>
                <a:lnTo>
                  <a:pt x="2546561" y="0"/>
                </a:lnTo>
                <a:lnTo>
                  <a:pt x="2546561" y="963062"/>
                </a:lnTo>
                <a:lnTo>
                  <a:pt x="0" y="9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57045" y="2401921"/>
            <a:ext cx="4216482" cy="1594597"/>
          </a:xfrm>
          <a:custGeom>
            <a:avLst/>
            <a:gdLst/>
            <a:ahLst/>
            <a:cxnLst/>
            <a:rect l="l" t="t" r="r" b="b"/>
            <a:pathLst>
              <a:path w="4216482" h="1594597">
                <a:moveTo>
                  <a:pt x="0" y="0"/>
                </a:moveTo>
                <a:lnTo>
                  <a:pt x="4216482" y="0"/>
                </a:lnTo>
                <a:lnTo>
                  <a:pt x="4216482" y="1594597"/>
                </a:lnTo>
                <a:lnTo>
                  <a:pt x="0" y="159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4683" y="4703047"/>
            <a:ext cx="18233317" cy="5583953"/>
          </a:xfrm>
          <a:custGeom>
            <a:avLst/>
            <a:gdLst/>
            <a:ahLst/>
            <a:cxnLst/>
            <a:rect l="l" t="t" r="r" b="b"/>
            <a:pathLst>
              <a:path w="18233317" h="5583953">
                <a:moveTo>
                  <a:pt x="0" y="0"/>
                </a:moveTo>
                <a:lnTo>
                  <a:pt x="18233317" y="0"/>
                </a:lnTo>
                <a:lnTo>
                  <a:pt x="18233317" y="5583953"/>
                </a:lnTo>
                <a:lnTo>
                  <a:pt x="0" y="55839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98751" y="4818371"/>
            <a:ext cx="5896096" cy="5468629"/>
          </a:xfrm>
          <a:custGeom>
            <a:avLst/>
            <a:gdLst/>
            <a:ahLst/>
            <a:cxnLst/>
            <a:rect l="l" t="t" r="r" b="b"/>
            <a:pathLst>
              <a:path w="5896096" h="5468629">
                <a:moveTo>
                  <a:pt x="0" y="0"/>
                </a:moveTo>
                <a:lnTo>
                  <a:pt x="5896096" y="0"/>
                </a:lnTo>
                <a:lnTo>
                  <a:pt x="5896096" y="5468629"/>
                </a:lnTo>
                <a:lnTo>
                  <a:pt x="0" y="54686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5644" y="5143500"/>
            <a:ext cx="4608207" cy="3012616"/>
          </a:xfrm>
          <a:custGeom>
            <a:avLst/>
            <a:gdLst/>
            <a:ahLst/>
            <a:cxnLst/>
            <a:rect l="l" t="t" r="r" b="b"/>
            <a:pathLst>
              <a:path w="4608207" h="3012616">
                <a:moveTo>
                  <a:pt x="0" y="0"/>
                </a:moveTo>
                <a:lnTo>
                  <a:pt x="4608208" y="0"/>
                </a:lnTo>
                <a:lnTo>
                  <a:pt x="4608208" y="3012616"/>
                </a:lnTo>
                <a:lnTo>
                  <a:pt x="0" y="3012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421191" y="4530922"/>
            <a:ext cx="2590812" cy="2633608"/>
          </a:xfrm>
          <a:custGeom>
            <a:avLst/>
            <a:gdLst/>
            <a:ahLst/>
            <a:cxnLst/>
            <a:rect l="l" t="t" r="r" b="b"/>
            <a:pathLst>
              <a:path w="2590812" h="2633608">
                <a:moveTo>
                  <a:pt x="0" y="0"/>
                </a:moveTo>
                <a:lnTo>
                  <a:pt x="2590812" y="0"/>
                </a:lnTo>
                <a:lnTo>
                  <a:pt x="2590812" y="2633608"/>
                </a:lnTo>
                <a:lnTo>
                  <a:pt x="0" y="2633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6941" y="2127009"/>
            <a:ext cx="12186960" cy="2633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1232" y="411536"/>
            <a:ext cx="1207714" cy="1207714"/>
          </a:xfrm>
          <a:custGeom>
            <a:avLst/>
            <a:gdLst/>
            <a:ahLst/>
            <a:cxnLst/>
            <a:rect l="l" t="t" r="r" b="b"/>
            <a:pathLst>
              <a:path w="1207714" h="1207714">
                <a:moveTo>
                  <a:pt x="0" y="0"/>
                </a:moveTo>
                <a:lnTo>
                  <a:pt x="1207715" y="0"/>
                </a:lnTo>
                <a:lnTo>
                  <a:pt x="1207715" y="1207714"/>
                </a:lnTo>
                <a:lnTo>
                  <a:pt x="0" y="12077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2937267" y="476744"/>
            <a:ext cx="2916944" cy="1142506"/>
            <a:chOff x="0" y="0"/>
            <a:chExt cx="3889258" cy="15233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01160" cy="1523341"/>
            </a:xfrm>
            <a:custGeom>
              <a:avLst/>
              <a:gdLst/>
              <a:ahLst/>
              <a:cxnLst/>
              <a:rect l="l" t="t" r="r" b="b"/>
              <a:pathLst>
                <a:path w="2101160" h="1523341">
                  <a:moveTo>
                    <a:pt x="0" y="0"/>
                  </a:moveTo>
                  <a:lnTo>
                    <a:pt x="2101160" y="0"/>
                  </a:lnTo>
                  <a:lnTo>
                    <a:pt x="2101160" y="1523341"/>
                  </a:lnTo>
                  <a:lnTo>
                    <a:pt x="0" y="1523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101160" y="0"/>
              <a:ext cx="1788098" cy="1513178"/>
            </a:xfrm>
            <a:custGeom>
              <a:avLst/>
              <a:gdLst/>
              <a:ahLst/>
              <a:cxnLst/>
              <a:rect l="l" t="t" r="r" b="b"/>
              <a:pathLst>
                <a:path w="1788098" h="1513178">
                  <a:moveTo>
                    <a:pt x="0" y="0"/>
                  </a:moveTo>
                  <a:lnTo>
                    <a:pt x="1788098" y="0"/>
                  </a:lnTo>
                  <a:lnTo>
                    <a:pt x="1788098" y="1513178"/>
                  </a:lnTo>
                  <a:lnTo>
                    <a:pt x="0" y="151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64473" y="1758096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Đàn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tiếp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tục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công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việc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nhặt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lá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khô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bé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tẹo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nhưng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rất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khoẻ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hăng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say.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lôi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đẩy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r>
              <a:rPr lang="en-US" sz="4499" dirty="0">
                <a:solidFill>
                  <a:srgbClr val="E36426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bổng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nặng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khổng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lồ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Kiến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chạy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gặp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đụng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đầu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chào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rồi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lại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vội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vàng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tíu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tít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...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 dirty="0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Nguyễn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Kiên</a:t>
            </a:r>
            <a:r>
              <a:rPr lang="en-US" sz="4499" dirty="0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42082" y="608076"/>
            <a:ext cx="10704465" cy="78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35"/>
              </a:lnSpc>
            </a:pPr>
            <a:r>
              <a:rPr lang="en-US" sz="47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Đọc 2 đoạn văn sau và trả lời câu hỏi.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6642" y="6084570"/>
            <a:ext cx="15490317" cy="37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   Một chú ve kéo đàn. Tiếng đàn ngân lên phá tan bầu không khí tĩnh lặng của buổi </a:t>
            </a:r>
            <a:r>
              <a:rPr lang="en-US" sz="44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ban mai</a:t>
            </a: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. Rồi chú thứ hai, thứ ba, thứ tư cùng hoà vào khúc tấu. Từ </a:t>
            </a:r>
            <a:r>
              <a:rPr lang="en-US" sz="4499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sáng sớm</a:t>
            </a: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, khi mặt trời mới ló rạng, tiếng ve đã át tiếng chim.</a:t>
            </a:r>
          </a:p>
          <a:p>
            <a:pPr marL="0" lvl="0" indent="0" algn="r">
              <a:lnSpc>
                <a:spcPts val="5939"/>
              </a:lnSpc>
            </a:pP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(</a:t>
            </a:r>
            <a:r>
              <a:rPr lang="en-US" sz="4499">
                <a:solidFill>
                  <a:srgbClr val="076347"/>
                </a:solidFill>
                <a:latin typeface="Cabin Italics"/>
                <a:ea typeface="Cabin Italics"/>
                <a:cs typeface="Cabin Italics"/>
                <a:sym typeface="Cabin Italics"/>
              </a:rPr>
              <a:t>Theo</a:t>
            </a:r>
            <a:r>
              <a:rPr lang="en-US" sz="4499">
                <a:solidFill>
                  <a:srgbClr val="076347"/>
                </a:solidFill>
                <a:latin typeface="Cabin"/>
                <a:ea typeface="Cabin"/>
                <a:cs typeface="Cabin"/>
                <a:sym typeface="Cabin"/>
              </a:rPr>
              <a:t> Hữu Vi)</a:t>
            </a:r>
          </a:p>
        </p:txBody>
      </p:sp>
      <p:sp>
        <p:nvSpPr>
          <p:cNvPr id="16" name="Freeform 16"/>
          <p:cNvSpPr/>
          <p:nvPr/>
        </p:nvSpPr>
        <p:spPr>
          <a:xfrm>
            <a:off x="9982200" y="169264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608418" y="5043345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khuân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</p:txBody>
      </p:sp>
      <p:sp>
        <p:nvSpPr>
          <p:cNvPr id="19" name="Freeform 16"/>
          <p:cNvSpPr/>
          <p:nvPr/>
        </p:nvSpPr>
        <p:spPr>
          <a:xfrm>
            <a:off x="320533" y="251242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7"/>
          <p:cNvSpPr txBox="1"/>
          <p:nvPr/>
        </p:nvSpPr>
        <p:spPr>
          <a:xfrm>
            <a:off x="3346875" y="5043345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tha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</p:txBody>
      </p:sp>
      <p:sp>
        <p:nvSpPr>
          <p:cNvPr id="21" name="Freeform 16"/>
          <p:cNvSpPr/>
          <p:nvPr/>
        </p:nvSpPr>
        <p:spPr>
          <a:xfrm>
            <a:off x="13759361" y="2404385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7"/>
          <p:cNvSpPr txBox="1"/>
          <p:nvPr/>
        </p:nvSpPr>
        <p:spPr>
          <a:xfrm>
            <a:off x="4726348" y="5034177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vác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</p:txBody>
      </p:sp>
      <p:sp>
        <p:nvSpPr>
          <p:cNvPr id="23" name="Freeform 16"/>
          <p:cNvSpPr/>
          <p:nvPr/>
        </p:nvSpPr>
        <p:spPr>
          <a:xfrm>
            <a:off x="4774585" y="322346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7"/>
          <p:cNvSpPr txBox="1"/>
          <p:nvPr/>
        </p:nvSpPr>
        <p:spPr>
          <a:xfrm>
            <a:off x="6200960" y="5065752"/>
            <a:ext cx="224105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nhấc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5" name="Freeform 16"/>
          <p:cNvSpPr/>
          <p:nvPr/>
        </p:nvSpPr>
        <p:spPr>
          <a:xfrm>
            <a:off x="5034677" y="6771182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7"/>
          <p:cNvSpPr txBox="1"/>
          <p:nvPr/>
        </p:nvSpPr>
        <p:spPr>
          <a:xfrm>
            <a:off x="6287586" y="8946327"/>
            <a:ext cx="2826435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ban </a:t>
            </a: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mai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</p:txBody>
      </p:sp>
      <p:sp>
        <p:nvSpPr>
          <p:cNvPr id="27" name="Freeform 16"/>
          <p:cNvSpPr/>
          <p:nvPr/>
        </p:nvSpPr>
        <p:spPr>
          <a:xfrm>
            <a:off x="5473027" y="7659733"/>
            <a:ext cx="1217445" cy="1377767"/>
          </a:xfrm>
          <a:custGeom>
            <a:avLst/>
            <a:gdLst/>
            <a:ahLst/>
            <a:cxnLst/>
            <a:rect l="l" t="t" r="r" b="b"/>
            <a:pathLst>
              <a:path w="1217445" h="1377767">
                <a:moveTo>
                  <a:pt x="0" y="0"/>
                </a:moveTo>
                <a:lnTo>
                  <a:pt x="1217444" y="0"/>
                </a:lnTo>
                <a:lnTo>
                  <a:pt x="1217444" y="1377767"/>
                </a:lnTo>
                <a:lnTo>
                  <a:pt x="0" y="13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17"/>
          <p:cNvSpPr txBox="1"/>
          <p:nvPr/>
        </p:nvSpPr>
        <p:spPr>
          <a:xfrm>
            <a:off x="8870765" y="8946327"/>
            <a:ext cx="2826435" cy="793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sáng</a:t>
            </a:r>
            <a:r>
              <a:rPr lang="en-US" sz="5000" dirty="0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E36426"/>
                </a:solidFill>
                <a:latin typeface="Cabin Bold"/>
                <a:ea typeface="Cabin Bold"/>
                <a:cs typeface="Cabin Bold"/>
                <a:sym typeface="Cabin Bold"/>
              </a:rPr>
              <a:t>sớm</a:t>
            </a:r>
            <a:endParaRPr lang="en-US" sz="5000" dirty="0">
              <a:solidFill>
                <a:srgbClr val="E36426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48148E-6 L 0.1283 0.004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4.5679E-6 L 0.07205 -0.001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2.71605E-6 L 0.07205 -0.0015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3.08642E-6 L 0.07205 -0.001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32099E-6 L 0.14149 -4.32099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07407E-6 L 0.1415 -4.07407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404753" y="4498022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355" y="6574322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4154300" y="3462153"/>
            <a:ext cx="5538453" cy="2728947"/>
          </a:xfrm>
          <a:custGeom>
            <a:avLst/>
            <a:gdLst/>
            <a:ahLst/>
            <a:cxnLst/>
            <a:rect l="l" t="t" r="r" b="b"/>
            <a:pathLst>
              <a:path w="5538453" h="2728947">
                <a:moveTo>
                  <a:pt x="0" y="0"/>
                </a:moveTo>
                <a:lnTo>
                  <a:pt x="5538453" y="0"/>
                </a:lnTo>
                <a:lnTo>
                  <a:pt x="5538453" y="2728947"/>
                </a:lnTo>
                <a:lnTo>
                  <a:pt x="0" y="272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5918" y="-202454"/>
            <a:ext cx="2942082" cy="4114800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99908" y="6371868"/>
            <a:ext cx="4188092" cy="41148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202454"/>
            <a:ext cx="16230600" cy="10691908"/>
          </a:xfrm>
          <a:custGeom>
            <a:avLst/>
            <a:gdLst/>
            <a:ahLst/>
            <a:cxnLst/>
            <a:rect l="l" t="t" r="r" b="b"/>
            <a:pathLst>
              <a:path w="16230600" h="10691908">
                <a:moveTo>
                  <a:pt x="0" y="0"/>
                </a:moveTo>
                <a:lnTo>
                  <a:pt x="16230600" y="0"/>
                </a:lnTo>
                <a:lnTo>
                  <a:pt x="16230600" y="10691908"/>
                </a:lnTo>
                <a:lnTo>
                  <a:pt x="0" y="1069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33210" y="923401"/>
            <a:ext cx="15490317" cy="223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a)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in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đậm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  <a:p>
            <a:pPr marL="0" lvl="0" indent="0" algn="just">
              <a:lnSpc>
                <a:spcPts val="5939"/>
              </a:lnSpc>
            </a:pP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b)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Những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in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đậm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văn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gần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?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Nêu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nét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nghĩa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giữa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499" dirty="0" err="1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chúng</a:t>
            </a:r>
            <a:r>
              <a:rPr lang="en-US" sz="44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896691" y="3912346"/>
            <a:ext cx="2991006" cy="6151169"/>
          </a:xfrm>
          <a:custGeom>
            <a:avLst/>
            <a:gdLst/>
            <a:ahLst/>
            <a:cxnLst/>
            <a:rect l="l" t="t" r="r" b="b"/>
            <a:pathLst>
              <a:path w="2991006" h="6151169">
                <a:moveTo>
                  <a:pt x="0" y="0"/>
                </a:moveTo>
                <a:lnTo>
                  <a:pt x="2991006" y="0"/>
                </a:lnTo>
                <a:lnTo>
                  <a:pt x="2991006" y="6151169"/>
                </a:lnTo>
                <a:lnTo>
                  <a:pt x="0" y="6151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537380" y="3566174"/>
            <a:ext cx="6037278" cy="4029679"/>
            <a:chOff x="4537380" y="3566174"/>
            <a:chExt cx="6037278" cy="4029679"/>
          </a:xfrm>
        </p:grpSpPr>
        <p:grpSp>
          <p:nvGrpSpPr>
            <p:cNvPr id="10" name="Group 10"/>
            <p:cNvGrpSpPr/>
            <p:nvPr/>
          </p:nvGrpSpPr>
          <p:grpSpPr>
            <a:xfrm>
              <a:off x="4537380" y="3566174"/>
              <a:ext cx="6037278" cy="4029679"/>
              <a:chOff x="0" y="0"/>
              <a:chExt cx="8049705" cy="537290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838456" cy="5372905"/>
              </a:xfrm>
              <a:custGeom>
                <a:avLst/>
                <a:gdLst/>
                <a:ahLst/>
                <a:cxnLst/>
                <a:rect l="l" t="t" r="r" b="b"/>
                <a:pathLst>
                  <a:path w="7838456" h="5372905">
                    <a:moveTo>
                      <a:pt x="0" y="0"/>
                    </a:moveTo>
                    <a:lnTo>
                      <a:pt x="7838456" y="0"/>
                    </a:lnTo>
                    <a:lnTo>
                      <a:pt x="7838456" y="5372905"/>
                    </a:lnTo>
                    <a:lnTo>
                      <a:pt x="0" y="53729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241275" y="165383"/>
                <a:ext cx="7355906" cy="5042139"/>
              </a:xfrm>
              <a:custGeom>
                <a:avLst/>
                <a:gdLst/>
                <a:ahLst/>
                <a:cxnLst/>
                <a:rect l="l" t="t" r="r" b="b"/>
                <a:pathLst>
                  <a:path w="7355906" h="5042139">
                    <a:moveTo>
                      <a:pt x="0" y="0"/>
                    </a:moveTo>
                    <a:lnTo>
                      <a:pt x="7355906" y="0"/>
                    </a:lnTo>
                    <a:lnTo>
                      <a:pt x="7355906" y="5042139"/>
                    </a:lnTo>
                    <a:lnTo>
                      <a:pt x="0" y="50421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3"/>
              <p:cNvSpPr/>
              <p:nvPr/>
            </p:nvSpPr>
            <p:spPr>
              <a:xfrm flipH="1">
                <a:off x="6195143" y="3606056"/>
                <a:ext cx="1854561" cy="1436442"/>
              </a:xfrm>
              <a:custGeom>
                <a:avLst/>
                <a:gdLst/>
                <a:ahLst/>
                <a:cxnLst/>
                <a:rect l="l" t="t" r="r" b="b"/>
                <a:pathLst>
                  <a:path w="1854561" h="1436442">
                    <a:moveTo>
                      <a:pt x="1854562" y="0"/>
                    </a:moveTo>
                    <a:lnTo>
                      <a:pt x="0" y="0"/>
                    </a:lnTo>
                    <a:lnTo>
                      <a:pt x="0" y="1436442"/>
                    </a:lnTo>
                    <a:lnTo>
                      <a:pt x="1854562" y="1436442"/>
                    </a:lnTo>
                    <a:lnTo>
                      <a:pt x="1854562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 rot="-847289">
                <a:off x="141272" y="827763"/>
                <a:ext cx="1211670" cy="1308146"/>
              </a:xfrm>
              <a:custGeom>
                <a:avLst/>
                <a:gdLst/>
                <a:ahLst/>
                <a:cxnLst/>
                <a:rect l="l" t="t" r="r" b="b"/>
                <a:pathLst>
                  <a:path w="1211670" h="1308146">
                    <a:moveTo>
                      <a:pt x="0" y="0"/>
                    </a:moveTo>
                    <a:lnTo>
                      <a:pt x="1211670" y="0"/>
                    </a:lnTo>
                    <a:lnTo>
                      <a:pt x="1211670" y="1308146"/>
                    </a:lnTo>
                    <a:lnTo>
                      <a:pt x="0" y="13081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268616" y="4536981"/>
              <a:ext cx="4574805" cy="1985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19"/>
                </a:lnSpc>
              </a:pP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khuân</a:t>
              </a:r>
              <a:r>
                <a:rPr lang="en-US" sz="5999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tha</a:t>
              </a:r>
              <a:r>
                <a:rPr lang="en-US" sz="5999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vác</a:t>
              </a:r>
              <a:r>
                <a:rPr lang="en-US" sz="5999" dirty="0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, </a:t>
              </a:r>
              <a:r>
                <a:rPr lang="en-US" sz="5999" dirty="0" err="1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nhấc</a:t>
              </a:r>
              <a:endParaRPr lang="en-US" sz="5999" dirty="0">
                <a:solidFill>
                  <a:srgbClr val="076347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886248" y="5393778"/>
            <a:ext cx="6037278" cy="4029679"/>
            <a:chOff x="10886248" y="5393778"/>
            <a:chExt cx="6037278" cy="4029679"/>
          </a:xfrm>
        </p:grpSpPr>
        <p:grpSp>
          <p:nvGrpSpPr>
            <p:cNvPr id="17" name="Group 17"/>
            <p:cNvGrpSpPr/>
            <p:nvPr/>
          </p:nvGrpSpPr>
          <p:grpSpPr>
            <a:xfrm>
              <a:off x="10886248" y="5393778"/>
              <a:ext cx="6037278" cy="4029679"/>
              <a:chOff x="0" y="0"/>
              <a:chExt cx="8049705" cy="537290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838456" cy="5372905"/>
              </a:xfrm>
              <a:custGeom>
                <a:avLst/>
                <a:gdLst/>
                <a:ahLst/>
                <a:cxnLst/>
                <a:rect l="l" t="t" r="r" b="b"/>
                <a:pathLst>
                  <a:path w="7838456" h="5372905">
                    <a:moveTo>
                      <a:pt x="0" y="0"/>
                    </a:moveTo>
                    <a:lnTo>
                      <a:pt x="7838456" y="0"/>
                    </a:lnTo>
                    <a:lnTo>
                      <a:pt x="7838456" y="5372905"/>
                    </a:lnTo>
                    <a:lnTo>
                      <a:pt x="0" y="53729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241275" y="165383"/>
                <a:ext cx="7355906" cy="5042139"/>
              </a:xfrm>
              <a:custGeom>
                <a:avLst/>
                <a:gdLst/>
                <a:ahLst/>
                <a:cxnLst/>
                <a:rect l="l" t="t" r="r" b="b"/>
                <a:pathLst>
                  <a:path w="7355906" h="5042139">
                    <a:moveTo>
                      <a:pt x="0" y="0"/>
                    </a:moveTo>
                    <a:lnTo>
                      <a:pt x="7355906" y="0"/>
                    </a:lnTo>
                    <a:lnTo>
                      <a:pt x="7355906" y="5042139"/>
                    </a:lnTo>
                    <a:lnTo>
                      <a:pt x="0" y="50421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 flipH="1">
                <a:off x="6195143" y="3606056"/>
                <a:ext cx="1854561" cy="1436442"/>
              </a:xfrm>
              <a:custGeom>
                <a:avLst/>
                <a:gdLst/>
                <a:ahLst/>
                <a:cxnLst/>
                <a:rect l="l" t="t" r="r" b="b"/>
                <a:pathLst>
                  <a:path w="1854561" h="1436442">
                    <a:moveTo>
                      <a:pt x="1854562" y="0"/>
                    </a:moveTo>
                    <a:lnTo>
                      <a:pt x="0" y="0"/>
                    </a:lnTo>
                    <a:lnTo>
                      <a:pt x="0" y="1436442"/>
                    </a:lnTo>
                    <a:lnTo>
                      <a:pt x="1854562" y="1436442"/>
                    </a:lnTo>
                    <a:lnTo>
                      <a:pt x="1854562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 rot="-847289">
                <a:off x="141272" y="827763"/>
                <a:ext cx="1211670" cy="1308146"/>
              </a:xfrm>
              <a:custGeom>
                <a:avLst/>
                <a:gdLst/>
                <a:ahLst/>
                <a:cxnLst/>
                <a:rect l="l" t="t" r="r" b="b"/>
                <a:pathLst>
                  <a:path w="1211670" h="1308146">
                    <a:moveTo>
                      <a:pt x="0" y="0"/>
                    </a:moveTo>
                    <a:lnTo>
                      <a:pt x="1211670" y="0"/>
                    </a:lnTo>
                    <a:lnTo>
                      <a:pt x="1211670" y="1308146"/>
                    </a:lnTo>
                    <a:lnTo>
                      <a:pt x="0" y="13081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1617485" y="6364585"/>
              <a:ext cx="4574805" cy="1985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ban mai,</a:t>
              </a:r>
            </a:p>
            <a:p>
              <a:pPr marL="0" lvl="0" indent="0" algn="ctr">
                <a:lnSpc>
                  <a:spcPts val="7919"/>
                </a:lnSpc>
              </a:pPr>
              <a:r>
                <a:rPr lang="en-US" sz="5999">
                  <a:solidFill>
                    <a:srgbClr val="07634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sáng sớm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279784-1E15-4A36-9EB0-EFC7D32AC7E7}"/>
</file>

<file path=customXml/itemProps2.xml><?xml version="1.0" encoding="utf-8"?>
<ds:datastoreItem xmlns:ds="http://schemas.openxmlformats.org/officeDocument/2006/customXml" ds:itemID="{842A6137-B4DC-4822-8FA3-CC4E51D71442}"/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1571</Words>
  <Application>Microsoft Office PowerPoint</Application>
  <PresentationFormat>Custom</PresentationFormat>
  <Paragraphs>150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Cabin</vt:lpstr>
      <vt:lpstr>Arial</vt:lpstr>
      <vt:lpstr>Cabin Italics</vt:lpstr>
      <vt:lpstr>Cabin Bold</vt:lpstr>
      <vt:lpstr>Calibri</vt:lpstr>
      <vt:lpstr>#9Slide07 IcielKoni Heavy</vt:lpstr>
      <vt:lpstr>Times New Roman</vt:lpstr>
      <vt:lpstr>#9Slide07 HoneyCream</vt:lpstr>
      <vt:lpstr>SVN-Newton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T5_LTVC_TuDongNghia_MNT</dc:title>
  <cp:lastModifiedBy>Mai Linh Trần</cp:lastModifiedBy>
  <cp:revision>8</cp:revision>
  <dcterms:created xsi:type="dcterms:W3CDTF">2006-08-16T00:00:00Z</dcterms:created>
  <dcterms:modified xsi:type="dcterms:W3CDTF">2024-10-05T16:41:21Z</dcterms:modified>
  <dc:identifier>DAGOmN-36es</dc:identifier>
</cp:coreProperties>
</file>