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93" r:id="rId3"/>
    <p:sldMasterId id="2147483700" r:id="rId4"/>
  </p:sldMasterIdLst>
  <p:notesMasterIdLst>
    <p:notesMasterId r:id="rId28"/>
  </p:notesMasterIdLst>
  <p:sldIdLst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29" r:id="rId14"/>
    <p:sldId id="258" r:id="rId15"/>
    <p:sldId id="315" r:id="rId16"/>
    <p:sldId id="339" r:id="rId17"/>
    <p:sldId id="340" r:id="rId18"/>
    <p:sldId id="312" r:id="rId19"/>
    <p:sldId id="264" r:id="rId20"/>
    <p:sldId id="313" r:id="rId21"/>
    <p:sldId id="341" r:id="rId22"/>
    <p:sldId id="342" r:id="rId23"/>
    <p:sldId id="343" r:id="rId24"/>
    <p:sldId id="344" r:id="rId25"/>
    <p:sldId id="345" r:id="rId26"/>
    <p:sldId id="32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>
        <p:scale>
          <a:sx n="66" d="100"/>
          <a:sy n="66" d="100"/>
        </p:scale>
        <p:origin x="759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ustomXml" Target="../customXml/item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 Linh Trần" userId="1ca7ee839224ba6e" providerId="LiveId" clId="{0569D0A9-DCD0-456C-9A1D-5D86536F00CF}"/>
    <pc:docChg chg="custSel modMainMaster">
      <pc:chgData name="Mai Linh Trần" userId="1ca7ee839224ba6e" providerId="LiveId" clId="{0569D0A9-DCD0-456C-9A1D-5D86536F00CF}" dt="2024-10-05T09:16:46.324" v="1" actId="478"/>
      <pc:docMkLst>
        <pc:docMk/>
      </pc:docMkLst>
      <pc:sldMasterChg chg="delSp mod">
        <pc:chgData name="Mai Linh Trần" userId="1ca7ee839224ba6e" providerId="LiveId" clId="{0569D0A9-DCD0-456C-9A1D-5D86536F00CF}" dt="2024-10-05T09:16:40.818" v="0" actId="478"/>
        <pc:sldMasterMkLst>
          <pc:docMk/>
          <pc:sldMasterMk cId="0" sldId="2147483679"/>
        </pc:sldMasterMkLst>
        <pc:picChg chg="del">
          <ac:chgData name="Mai Linh Trần" userId="1ca7ee839224ba6e" providerId="LiveId" clId="{0569D0A9-DCD0-456C-9A1D-5D86536F00CF}" dt="2024-10-05T09:16:40.818" v="0" actId="478"/>
          <ac:picMkLst>
            <pc:docMk/>
            <pc:sldMasterMk cId="0" sldId="2147483679"/>
            <ac:picMk id="3" creationId="{F5245B5B-C0AA-AE01-A0D0-F993ADDE3642}"/>
          </ac:picMkLst>
        </pc:picChg>
      </pc:sldMasterChg>
      <pc:sldMasterChg chg="delSp mod">
        <pc:chgData name="Mai Linh Trần" userId="1ca7ee839224ba6e" providerId="LiveId" clId="{0569D0A9-DCD0-456C-9A1D-5D86536F00CF}" dt="2024-10-05T09:16:46.324" v="1" actId="478"/>
        <pc:sldMasterMkLst>
          <pc:docMk/>
          <pc:sldMasterMk cId="1555065736" sldId="2147483680"/>
        </pc:sldMasterMkLst>
        <pc:picChg chg="del">
          <ac:chgData name="Mai Linh Trần" userId="1ca7ee839224ba6e" providerId="LiveId" clId="{0569D0A9-DCD0-456C-9A1D-5D86536F00CF}" dt="2024-10-05T09:16:46.324" v="1" actId="478"/>
          <ac:picMkLst>
            <pc:docMk/>
            <pc:sldMasterMk cId="1555065736" sldId="2147483680"/>
            <ac:picMk id="8" creationId="{436B3901-B21B-E149-D87F-750404EDA751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97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85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26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9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0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9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23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806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7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id="{6CEE0DDB-9E03-3FB6-9FED-1F83E5E65D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-3486150"/>
            <a:ext cx="1457176" cy="14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6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5.wdp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5.gif"/><Relationship Id="rId1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2.gif"/><Relationship Id="rId12" Type="http://schemas.openxmlformats.org/officeDocument/2006/relationships/slide" Target="slide4.xml"/><Relationship Id="rId17" Type="http://schemas.openxmlformats.org/officeDocument/2006/relationships/image" Target="../media/image17.gif"/><Relationship Id="rId2" Type="http://schemas.openxmlformats.org/officeDocument/2006/relationships/image" Target="../media/image9.jpeg"/><Relationship Id="rId16" Type="http://schemas.openxmlformats.org/officeDocument/2006/relationships/slide" Target="slide9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8.xml"/><Relationship Id="rId11" Type="http://schemas.openxmlformats.org/officeDocument/2006/relationships/image" Target="../media/image14.gif"/><Relationship Id="rId5" Type="http://schemas.microsoft.com/office/2007/relationships/hdphoto" Target="../media/hdphoto3.wdp"/><Relationship Id="rId15" Type="http://schemas.openxmlformats.org/officeDocument/2006/relationships/image" Target="../media/image16.gif"/><Relationship Id="rId10" Type="http://schemas.openxmlformats.org/officeDocument/2006/relationships/slide" Target="slide5.xml"/><Relationship Id="rId19" Type="http://schemas.openxmlformats.org/officeDocument/2006/relationships/image" Target="../media/image19.gif"/><Relationship Id="rId4" Type="http://schemas.openxmlformats.org/officeDocument/2006/relationships/image" Target="../media/image11.png"/><Relationship Id="rId9" Type="http://schemas.openxmlformats.org/officeDocument/2006/relationships/image" Target="../media/image13.gif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26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1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27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2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28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3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29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4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3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5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3.xml"/><Relationship Id="rId7" Type="http://schemas.openxmlformats.org/officeDocument/2006/relationships/image" Target="../media/image22.png"/><Relationship Id="rId12" Type="http://schemas.openxmlformats.org/officeDocument/2006/relationships/image" Target="../media/image3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6.bin"/><Relationship Id="rId5" Type="http://schemas.microsoft.com/office/2007/relationships/hdphoto" Target="../media/hdphoto4.wdp"/><Relationship Id="rId10" Type="http://schemas.openxmlformats.org/officeDocument/2006/relationships/image" Target="../media/image25.sv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4F72C15-E19D-33F4-16EB-1F8A701C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1006134"/>
            <a:ext cx="3787202" cy="29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C64267-95E2-EA25-0FF8-9487B5AA266C}"/>
              </a:ext>
            </a:extLst>
          </p:cNvPr>
          <p:cNvSpPr txBox="1"/>
          <p:nvPr/>
        </p:nvSpPr>
        <p:spPr>
          <a:xfrm>
            <a:off x="2598889" y="110143"/>
            <a:ext cx="8261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1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A8772-57D6-30D0-C604-4884465A3E32}"/>
              </a:ext>
            </a:extLst>
          </p:cNvPr>
          <p:cNvSpPr txBox="1"/>
          <p:nvPr/>
        </p:nvSpPr>
        <p:spPr>
          <a:xfrm>
            <a:off x="365760" y="3832860"/>
            <a:ext cx="851154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nghìn. Viết 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2381036"/>
            <a:ext cx="2708170" cy="2762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50C2F5-A3BF-7B96-EAB8-0D31BF5A04DC}"/>
              </a:ext>
            </a:extLst>
          </p:cNvPr>
          <p:cNvSpPr txBox="1"/>
          <p:nvPr/>
        </p:nvSpPr>
        <p:spPr>
          <a:xfrm>
            <a:off x="1217489" y="524891"/>
            <a:ext cx="7320336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viết một số thập phân, trước hết viết phần nguyên, viết dấu phẩy, sau đó viết phần thập phân.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D29DE-3F26-8163-C964-7500CD533ED8}"/>
              </a:ext>
            </a:extLst>
          </p:cNvPr>
          <p:cNvSpPr txBox="1"/>
          <p:nvPr/>
        </p:nvSpPr>
        <p:spPr>
          <a:xfrm>
            <a:off x="2009969" y="2338451"/>
            <a:ext cx="6714931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một số thập phân, trước hết đọc phần nguyên, đọc dấu phẩy, sau đó đọc 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 thập phân</a:t>
            </a: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8,56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 là: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90,638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phẩy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4411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35 624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85978-D89B-D36E-EA53-2182484BEA1C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1E8D2C-4DA7-9FBF-C03D-2ED830952936}"/>
              </a:ext>
            </a:extLst>
          </p:cNvPr>
          <p:cNvSpPr/>
          <p:nvPr/>
        </p:nvSpPr>
        <p:spPr>
          <a:xfrm>
            <a:off x="5928360" y="25298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Một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D9006-2C94-9F8F-BB7D-F614CEFD9CA3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45E2EF-B19B-E4FA-6AE4-451F4EC9128F}"/>
              </a:ext>
            </a:extLst>
          </p:cNvPr>
          <p:cNvSpPr/>
          <p:nvPr/>
        </p:nvSpPr>
        <p:spPr>
          <a:xfrm>
            <a:off x="5974080" y="318516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81BB8-69D6-5CB5-FBE4-17560E1E5647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22D79B-352C-AE8E-06DA-2CA807CC482C}"/>
              </a:ext>
            </a:extLst>
          </p:cNvPr>
          <p:cNvSpPr/>
          <p:nvPr/>
        </p:nvSpPr>
        <p:spPr>
          <a:xfrm>
            <a:off x="5966460" y="384048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2138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AD1B5-AA2E-E353-2CD7-244E5DD591C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2F23-A45A-2AAD-31C3-7F47CB7CA420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2CE8-9944-A7E8-629E-D5254D26D69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E957C-1988-7B14-3760-3482630CCEAF}"/>
              </a:ext>
            </a:extLst>
          </p:cNvPr>
          <p:cNvSpPr txBox="1"/>
          <p:nvPr/>
        </p:nvSpPr>
        <p:spPr>
          <a:xfrm>
            <a:off x="952500" y="2385060"/>
            <a:ext cx="74447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4,05 đọc là: Bốn phẩy không năm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12,004 đọc là: Mười hai phẩy không không bốn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8,03 đọc là: Tám phẩy không ba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25,009 đọc là: Hai mươi lăm phẩy không không chín</a:t>
            </a: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639D3B-1AF3-A3DD-B496-9365DD893CE0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29A5D2-1B38-432E-527E-E508FC6F5804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ED526-BE59-D3A6-4CB6-2026E81A9F7B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3" name="Rectangle: Rounded Corners 2">
            <a:hlinkClick r:id="rId20" action="ppaction://hlinksldjump"/>
            <a:extLst>
              <a:ext uri="{FF2B5EF4-FFF2-40B4-BE49-F238E27FC236}">
                <a16:creationId xmlns:a16="http://schemas.microsoft.com/office/drawing/2014/main" id="{690B356C-DBA8-ADB8-E03A-AAC4AD646047}"/>
              </a:ext>
            </a:extLst>
          </p:cNvPr>
          <p:cNvSpPr/>
          <p:nvPr/>
        </p:nvSpPr>
        <p:spPr>
          <a:xfrm>
            <a:off x="152400" y="0"/>
            <a:ext cx="1104900" cy="403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AF4049E6-1F0C-4DF4-8398-445F5927E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45468449-4906-4A27-B2BF-3FCA23E04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2558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54304"/>
            <a:ext cx="877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17514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847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A38E4E23-9318-4F10-9BFD-403D2916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33258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4" y="60002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0FE82AD3-FD29-46CA-839C-381DF8895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22288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5336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10252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45157F8-44A2-4CB8-BEAA-06C2F068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26777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25" y="630504"/>
            <a:ext cx="63604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 kg =….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FFEB768-B325-4CA6-B5F5-827C985B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41232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7C61459-26F7-4DEB-91EB-382367DD1C8A}"/>
</file>

<file path=customXml/itemProps2.xml><?xml version="1.0" encoding="utf-8"?>
<ds:datastoreItem xmlns:ds="http://schemas.openxmlformats.org/officeDocument/2006/customXml" ds:itemID="{BBCD7FBB-F308-42D0-9094-844C979E681E}"/>
</file>

<file path=customXml/itemProps3.xml><?xml version="1.0" encoding="utf-8"?>
<ds:datastoreItem xmlns:ds="http://schemas.openxmlformats.org/officeDocument/2006/customXml" ds:itemID="{C925AD5E-2C58-45EE-AECA-CEFF8C79F112}"/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676</Words>
  <Application>Microsoft Office PowerPoint</Application>
  <PresentationFormat>On-screen Show (16:9)</PresentationFormat>
  <Paragraphs>144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Bebas Neue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1_Math Subject for Elementary - 3rd Grade: Operations and Algebraic Thinking by Slidesgo</vt:lpstr>
      <vt:lpstr>2_Math Subject for Elementary - 3rd Grade: Operations and Algebraic Thinking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Mai Linh Trần</cp:lastModifiedBy>
  <cp:revision>53</cp:revision>
  <dcterms:modified xsi:type="dcterms:W3CDTF">2024-10-05T09:16:51Z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