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62" r:id="rId3"/>
    <p:sldMasterId id="2147483664" r:id="rId4"/>
    <p:sldMasterId id="2147483668" r:id="rId5"/>
  </p:sldMasterIdLst>
  <p:notesMasterIdLst>
    <p:notesMasterId r:id="rId22"/>
  </p:notesMasterIdLst>
  <p:sldIdLst>
    <p:sldId id="256" r:id="rId6"/>
    <p:sldId id="258" r:id="rId7"/>
    <p:sldId id="270" r:id="rId8"/>
    <p:sldId id="271" r:id="rId9"/>
    <p:sldId id="272" r:id="rId10"/>
    <p:sldId id="279" r:id="rId11"/>
    <p:sldId id="274" r:id="rId12"/>
    <p:sldId id="276" r:id="rId13"/>
    <p:sldId id="277" r:id="rId14"/>
    <p:sldId id="261" r:id="rId15"/>
    <p:sldId id="262" r:id="rId16"/>
    <p:sldId id="278" r:id="rId17"/>
    <p:sldId id="264" r:id="rId18"/>
    <p:sldId id="268" r:id="rId19"/>
    <p:sldId id="266" r:id="rId20"/>
    <p:sldId id="282" r:id="rId21"/>
  </p:sldIdLst>
  <p:sldSz cx="18288000" cy="10287000"/>
  <p:notesSz cx="6858000" cy="9144000"/>
  <p:embeddedFontLst>
    <p:embeddedFont>
      <p:font typeface="#9Slide07 HoneyCream" pitchFamily="2" charset="0"/>
      <p:regular r:id="rId23"/>
    </p:embeddedFont>
    <p:embeddedFont>
      <p:font typeface="Cambria" panose="02040503050406030204" pitchFamily="18" charset="0"/>
      <p:regular r:id="rId24"/>
      <p:bold r:id="rId25"/>
      <p:italic r:id="rId26"/>
      <p:boldItalic r:id="rId27"/>
    </p:embeddedFont>
    <p:embeddedFont>
      <p:font typeface="Cambria Math" panose="02040503050406030204" pitchFamily="18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6E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30FF47-5834-4FA0-9F0F-A76390D3E811}" v="1" dt="2024-10-05T09:15:51.1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82" autoAdjust="0"/>
    <p:restoredTop sz="94622" autoAdjust="0"/>
  </p:normalViewPr>
  <p:slideViewPr>
    <p:cSldViewPr>
      <p:cViewPr>
        <p:scale>
          <a:sx n="25" d="100"/>
          <a:sy n="25" d="100"/>
        </p:scale>
        <p:origin x="1119" y="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4.fntdata"/><Relationship Id="rId21" Type="http://schemas.openxmlformats.org/officeDocument/2006/relationships/slide" Target="slides/slide16.xml"/><Relationship Id="rId34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3.fntdata"/><Relationship Id="rId33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37" Type="http://schemas.openxmlformats.org/officeDocument/2006/relationships/customXml" Target="../customXml/item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customXml" Target="../customXml/item2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Relationship Id="rId35" Type="http://schemas.openxmlformats.org/officeDocument/2006/relationships/customXml" Target="../customXml/item1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i Linh Trần" userId="1ca7ee839224ba6e" providerId="LiveId" clId="{8530FF47-5834-4FA0-9F0F-A76390D3E811}"/>
    <pc:docChg chg="custSel delSld modSld modMainMaster">
      <pc:chgData name="Mai Linh Trần" userId="1ca7ee839224ba6e" providerId="LiveId" clId="{8530FF47-5834-4FA0-9F0F-A76390D3E811}" dt="2024-10-05T09:15:56.585" v="10" actId="47"/>
      <pc:docMkLst>
        <pc:docMk/>
      </pc:docMkLst>
      <pc:sldChg chg="del modTransition">
        <pc:chgData name="Mai Linh Trần" userId="1ca7ee839224ba6e" providerId="LiveId" clId="{8530FF47-5834-4FA0-9F0F-A76390D3E811}" dt="2024-10-05T09:15:56.585" v="10" actId="47"/>
        <pc:sldMkLst>
          <pc:docMk/>
          <pc:sldMk cId="0" sldId="281"/>
        </pc:sldMkLst>
      </pc:sldChg>
      <pc:sldMasterChg chg="delSp mod">
        <pc:chgData name="Mai Linh Trần" userId="1ca7ee839224ba6e" providerId="LiveId" clId="{8530FF47-5834-4FA0-9F0F-A76390D3E811}" dt="2024-10-05T09:15:04.485" v="0" actId="478"/>
        <pc:sldMasterMkLst>
          <pc:docMk/>
          <pc:sldMasterMk cId="0" sldId="2147483648"/>
        </pc:sldMasterMkLst>
        <pc:spChg chg="del">
          <ac:chgData name="Mai Linh Trần" userId="1ca7ee839224ba6e" providerId="LiveId" clId="{8530FF47-5834-4FA0-9F0F-A76390D3E811}" dt="2024-10-05T09:15:04.485" v="0" actId="478"/>
          <ac:spMkLst>
            <pc:docMk/>
            <pc:sldMasterMk cId="0" sldId="2147483648"/>
            <ac:spMk id="16" creationId="{6AA5128D-EAF5-483C-871A-4BFED87FD86D}"/>
          </ac:spMkLst>
        </pc:spChg>
        <pc:picChg chg="del">
          <ac:chgData name="Mai Linh Trần" userId="1ca7ee839224ba6e" providerId="LiveId" clId="{8530FF47-5834-4FA0-9F0F-A76390D3E811}" dt="2024-10-05T09:15:04.485" v="0" actId="478"/>
          <ac:picMkLst>
            <pc:docMk/>
            <pc:sldMasterMk cId="0" sldId="2147483648"/>
            <ac:picMk id="7" creationId="{E601A826-9DBC-4144-A309-96D00EDA9B8E}"/>
          </ac:picMkLst>
        </pc:picChg>
      </pc:sldMasterChg>
      <pc:sldMasterChg chg="delSp mod">
        <pc:chgData name="Mai Linh Trần" userId="1ca7ee839224ba6e" providerId="LiveId" clId="{8530FF47-5834-4FA0-9F0F-A76390D3E811}" dt="2024-10-05T09:15:21.149" v="2" actId="478"/>
        <pc:sldMasterMkLst>
          <pc:docMk/>
          <pc:sldMasterMk cId="1787408396" sldId="2147483660"/>
        </pc:sldMasterMkLst>
        <pc:spChg chg="del">
          <ac:chgData name="Mai Linh Trần" userId="1ca7ee839224ba6e" providerId="LiveId" clId="{8530FF47-5834-4FA0-9F0F-A76390D3E811}" dt="2024-10-05T09:15:21.149" v="2" actId="478"/>
          <ac:spMkLst>
            <pc:docMk/>
            <pc:sldMasterMk cId="1787408396" sldId="2147483660"/>
            <ac:spMk id="10" creationId="{D0DC9B44-B968-914F-C436-919800C6A8AC}"/>
          </ac:spMkLst>
        </pc:spChg>
        <pc:spChg chg="del">
          <ac:chgData name="Mai Linh Trần" userId="1ca7ee839224ba6e" providerId="LiveId" clId="{8530FF47-5834-4FA0-9F0F-A76390D3E811}" dt="2024-10-05T09:15:16.189" v="1" actId="478"/>
          <ac:spMkLst>
            <pc:docMk/>
            <pc:sldMasterMk cId="1787408396" sldId="2147483660"/>
            <ac:spMk id="20" creationId="{6AA5128D-EAF5-483C-871A-4BFED87FD86D}"/>
          </ac:spMkLst>
        </pc:spChg>
        <pc:picChg chg="del">
          <ac:chgData name="Mai Linh Trần" userId="1ca7ee839224ba6e" providerId="LiveId" clId="{8530FF47-5834-4FA0-9F0F-A76390D3E811}" dt="2024-10-05T09:15:21.149" v="2" actId="478"/>
          <ac:picMkLst>
            <pc:docMk/>
            <pc:sldMasterMk cId="1787408396" sldId="2147483660"/>
            <ac:picMk id="7" creationId="{28F1AE58-BDA0-E411-1946-758A0A67B323}"/>
          </ac:picMkLst>
        </pc:picChg>
        <pc:picChg chg="del">
          <ac:chgData name="Mai Linh Trần" userId="1ca7ee839224ba6e" providerId="LiveId" clId="{8530FF47-5834-4FA0-9F0F-A76390D3E811}" dt="2024-10-05T09:15:16.189" v="1" actId="478"/>
          <ac:picMkLst>
            <pc:docMk/>
            <pc:sldMasterMk cId="1787408396" sldId="2147483660"/>
            <ac:picMk id="11" creationId="{E601A826-9DBC-4144-A309-96D00EDA9B8E}"/>
          </ac:picMkLst>
        </pc:picChg>
      </pc:sldMasterChg>
      <pc:sldMasterChg chg="delSp mod">
        <pc:chgData name="Mai Linh Trần" userId="1ca7ee839224ba6e" providerId="LiveId" clId="{8530FF47-5834-4FA0-9F0F-A76390D3E811}" dt="2024-10-05T09:15:31.647" v="4" actId="478"/>
        <pc:sldMasterMkLst>
          <pc:docMk/>
          <pc:sldMasterMk cId="4057699655" sldId="2147483662"/>
        </pc:sldMasterMkLst>
        <pc:spChg chg="del">
          <ac:chgData name="Mai Linh Trần" userId="1ca7ee839224ba6e" providerId="LiveId" clId="{8530FF47-5834-4FA0-9F0F-A76390D3E811}" dt="2024-10-05T09:15:31.647" v="4" actId="478"/>
          <ac:spMkLst>
            <pc:docMk/>
            <pc:sldMasterMk cId="4057699655" sldId="2147483662"/>
            <ac:spMk id="10" creationId="{D0DC9B44-B968-914F-C436-919800C6A8AC}"/>
          </ac:spMkLst>
        </pc:spChg>
        <pc:spChg chg="del">
          <ac:chgData name="Mai Linh Trần" userId="1ca7ee839224ba6e" providerId="LiveId" clId="{8530FF47-5834-4FA0-9F0F-A76390D3E811}" dt="2024-10-05T09:15:29.275" v="3" actId="478"/>
          <ac:spMkLst>
            <pc:docMk/>
            <pc:sldMasterMk cId="4057699655" sldId="2147483662"/>
            <ac:spMk id="20" creationId="{6AA5128D-EAF5-483C-871A-4BFED87FD86D}"/>
          </ac:spMkLst>
        </pc:spChg>
        <pc:picChg chg="del">
          <ac:chgData name="Mai Linh Trần" userId="1ca7ee839224ba6e" providerId="LiveId" clId="{8530FF47-5834-4FA0-9F0F-A76390D3E811}" dt="2024-10-05T09:15:31.647" v="4" actId="478"/>
          <ac:picMkLst>
            <pc:docMk/>
            <pc:sldMasterMk cId="4057699655" sldId="2147483662"/>
            <ac:picMk id="7" creationId="{28F1AE58-BDA0-E411-1946-758A0A67B323}"/>
          </ac:picMkLst>
        </pc:picChg>
        <pc:picChg chg="del">
          <ac:chgData name="Mai Linh Trần" userId="1ca7ee839224ba6e" providerId="LiveId" clId="{8530FF47-5834-4FA0-9F0F-A76390D3E811}" dt="2024-10-05T09:15:29.275" v="3" actId="478"/>
          <ac:picMkLst>
            <pc:docMk/>
            <pc:sldMasterMk cId="4057699655" sldId="2147483662"/>
            <ac:picMk id="11" creationId="{E601A826-9DBC-4144-A309-96D00EDA9B8E}"/>
          </ac:picMkLst>
        </pc:picChg>
      </pc:sldMasterChg>
      <pc:sldMasterChg chg="delSp mod">
        <pc:chgData name="Mai Linh Trần" userId="1ca7ee839224ba6e" providerId="LiveId" clId="{8530FF47-5834-4FA0-9F0F-A76390D3E811}" dt="2024-10-05T09:15:39.869" v="6" actId="478"/>
        <pc:sldMasterMkLst>
          <pc:docMk/>
          <pc:sldMasterMk cId="2113476260" sldId="2147483664"/>
        </pc:sldMasterMkLst>
        <pc:spChg chg="del">
          <ac:chgData name="Mai Linh Trần" userId="1ca7ee839224ba6e" providerId="LiveId" clId="{8530FF47-5834-4FA0-9F0F-A76390D3E811}" dt="2024-10-05T09:15:39.869" v="6" actId="478"/>
          <ac:spMkLst>
            <pc:docMk/>
            <pc:sldMasterMk cId="2113476260" sldId="2147483664"/>
            <ac:spMk id="10" creationId="{D0DC9B44-B968-914F-C436-919800C6A8AC}"/>
          </ac:spMkLst>
        </pc:spChg>
        <pc:spChg chg="del">
          <ac:chgData name="Mai Linh Trần" userId="1ca7ee839224ba6e" providerId="LiveId" clId="{8530FF47-5834-4FA0-9F0F-A76390D3E811}" dt="2024-10-05T09:15:37.750" v="5" actId="478"/>
          <ac:spMkLst>
            <pc:docMk/>
            <pc:sldMasterMk cId="2113476260" sldId="2147483664"/>
            <ac:spMk id="20" creationId="{6AA5128D-EAF5-483C-871A-4BFED87FD86D}"/>
          </ac:spMkLst>
        </pc:spChg>
        <pc:picChg chg="del">
          <ac:chgData name="Mai Linh Trần" userId="1ca7ee839224ba6e" providerId="LiveId" clId="{8530FF47-5834-4FA0-9F0F-A76390D3E811}" dt="2024-10-05T09:15:39.869" v="6" actId="478"/>
          <ac:picMkLst>
            <pc:docMk/>
            <pc:sldMasterMk cId="2113476260" sldId="2147483664"/>
            <ac:picMk id="7" creationId="{28F1AE58-BDA0-E411-1946-758A0A67B323}"/>
          </ac:picMkLst>
        </pc:picChg>
        <pc:picChg chg="del">
          <ac:chgData name="Mai Linh Trần" userId="1ca7ee839224ba6e" providerId="LiveId" clId="{8530FF47-5834-4FA0-9F0F-A76390D3E811}" dt="2024-10-05T09:15:37.750" v="5" actId="478"/>
          <ac:picMkLst>
            <pc:docMk/>
            <pc:sldMasterMk cId="2113476260" sldId="2147483664"/>
            <ac:picMk id="11" creationId="{E601A826-9DBC-4144-A309-96D00EDA9B8E}"/>
          </ac:picMkLst>
        </pc:picChg>
      </pc:sldMasterChg>
      <pc:sldMasterChg chg="delSp mod">
        <pc:chgData name="Mai Linh Trần" userId="1ca7ee839224ba6e" providerId="LiveId" clId="{8530FF47-5834-4FA0-9F0F-A76390D3E811}" dt="2024-10-05T09:15:49.074" v="8" actId="478"/>
        <pc:sldMasterMkLst>
          <pc:docMk/>
          <pc:sldMasterMk cId="1341082795" sldId="2147483668"/>
        </pc:sldMasterMkLst>
        <pc:spChg chg="del">
          <ac:chgData name="Mai Linh Trần" userId="1ca7ee839224ba6e" providerId="LiveId" clId="{8530FF47-5834-4FA0-9F0F-A76390D3E811}" dt="2024-10-05T09:15:49.074" v="8" actId="478"/>
          <ac:spMkLst>
            <pc:docMk/>
            <pc:sldMasterMk cId="1341082795" sldId="2147483668"/>
            <ac:spMk id="10" creationId="{D0DC9B44-B968-914F-C436-919800C6A8AC}"/>
          </ac:spMkLst>
        </pc:spChg>
        <pc:spChg chg="del">
          <ac:chgData name="Mai Linh Trần" userId="1ca7ee839224ba6e" providerId="LiveId" clId="{8530FF47-5834-4FA0-9F0F-A76390D3E811}" dt="2024-10-05T09:15:46.256" v="7" actId="478"/>
          <ac:spMkLst>
            <pc:docMk/>
            <pc:sldMasterMk cId="1341082795" sldId="2147483668"/>
            <ac:spMk id="20" creationId="{6AA5128D-EAF5-483C-871A-4BFED87FD86D}"/>
          </ac:spMkLst>
        </pc:spChg>
        <pc:picChg chg="del">
          <ac:chgData name="Mai Linh Trần" userId="1ca7ee839224ba6e" providerId="LiveId" clId="{8530FF47-5834-4FA0-9F0F-A76390D3E811}" dt="2024-10-05T09:15:49.074" v="8" actId="478"/>
          <ac:picMkLst>
            <pc:docMk/>
            <pc:sldMasterMk cId="1341082795" sldId="2147483668"/>
            <ac:picMk id="7" creationId="{28F1AE58-BDA0-E411-1946-758A0A67B323}"/>
          </ac:picMkLst>
        </pc:picChg>
        <pc:picChg chg="del">
          <ac:chgData name="Mai Linh Trần" userId="1ca7ee839224ba6e" providerId="LiveId" clId="{8530FF47-5834-4FA0-9F0F-A76390D3E811}" dt="2024-10-05T09:15:46.256" v="7" actId="478"/>
          <ac:picMkLst>
            <pc:docMk/>
            <pc:sldMasterMk cId="1341082795" sldId="2147483668"/>
            <ac:picMk id="11" creationId="{E601A826-9DBC-4144-A309-96D00EDA9B8E}"/>
          </ac:picMkLst>
        </pc:pic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F92B4C-8789-4101-95D7-25A7061776F2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C4ABC7-4F8F-4935-9590-576D2026A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084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choột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cái</a:t>
            </a:r>
            <a:r>
              <a:rPr lang="en-US" dirty="0"/>
              <a:t> A,B,C,D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. </a:t>
            </a:r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khỉ</a:t>
            </a:r>
            <a:r>
              <a:rPr lang="en-US" dirty="0"/>
              <a:t> qua </a:t>
            </a:r>
            <a:r>
              <a:rPr lang="en-US" dirty="0" err="1"/>
              <a:t>cầu</a:t>
            </a:r>
            <a:r>
              <a:rPr lang="en-US" dirty="0"/>
              <a:t>,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 slide </a:t>
            </a:r>
            <a:r>
              <a:rPr lang="en-US" dirty="0" err="1"/>
              <a:t>mới,nếu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khỉ</a:t>
            </a:r>
            <a:r>
              <a:rPr lang="en-US" dirty="0"/>
              <a:t> </a:t>
            </a:r>
            <a:r>
              <a:rPr lang="en-US" dirty="0" err="1"/>
              <a:t>rơi</a:t>
            </a:r>
            <a:r>
              <a:rPr lang="en-US" dirty="0"/>
              <a:t> </a:t>
            </a:r>
            <a:r>
              <a:rPr lang="en-US" dirty="0" err="1"/>
              <a:t>xuống</a:t>
            </a:r>
            <a:r>
              <a:rPr lang="en-US" dirty="0"/>
              <a:t> </a:t>
            </a:r>
            <a:r>
              <a:rPr lang="en-US" dirty="0" err="1"/>
              <a:t>sông</a:t>
            </a:r>
            <a:r>
              <a:rPr lang="en-US" dirty="0"/>
              <a:t>.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3DA5B0-F30D-4897-AD43-DC293DA386D5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982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choột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cái</a:t>
            </a:r>
            <a:r>
              <a:rPr lang="en-US" dirty="0"/>
              <a:t> A,B,C,D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. </a:t>
            </a:r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khỉ</a:t>
            </a:r>
            <a:r>
              <a:rPr lang="en-US" dirty="0"/>
              <a:t> qua </a:t>
            </a:r>
            <a:r>
              <a:rPr lang="en-US" dirty="0" err="1"/>
              <a:t>cầu</a:t>
            </a:r>
            <a:r>
              <a:rPr lang="en-US" dirty="0"/>
              <a:t>,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 slide </a:t>
            </a:r>
            <a:r>
              <a:rPr lang="en-US" dirty="0" err="1"/>
              <a:t>mới,nếu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khỉ</a:t>
            </a:r>
            <a:r>
              <a:rPr lang="en-US" dirty="0"/>
              <a:t> </a:t>
            </a:r>
            <a:r>
              <a:rPr lang="en-US" dirty="0" err="1"/>
              <a:t>rơi</a:t>
            </a:r>
            <a:r>
              <a:rPr lang="en-US" dirty="0"/>
              <a:t> </a:t>
            </a:r>
            <a:r>
              <a:rPr lang="en-US" dirty="0" err="1"/>
              <a:t>xuống</a:t>
            </a:r>
            <a:r>
              <a:rPr lang="en-US" dirty="0"/>
              <a:t> </a:t>
            </a:r>
            <a:r>
              <a:rPr lang="en-US" dirty="0" err="1"/>
              <a:t>sông</a:t>
            </a:r>
            <a:r>
              <a:rPr lang="en-US" dirty="0"/>
              <a:t>.</a:t>
            </a:r>
            <a:endParaRPr lang="vi-VN" dirty="0"/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3DA5B0-F30D-4897-AD43-DC293DA386D5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7167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choột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cái</a:t>
            </a:r>
            <a:r>
              <a:rPr lang="en-US" dirty="0"/>
              <a:t> A,B,C,D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. </a:t>
            </a:r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khỉ</a:t>
            </a:r>
            <a:r>
              <a:rPr lang="en-US" dirty="0"/>
              <a:t> qua </a:t>
            </a:r>
            <a:r>
              <a:rPr lang="en-US" dirty="0" err="1"/>
              <a:t>cầu</a:t>
            </a:r>
            <a:r>
              <a:rPr lang="en-US" dirty="0"/>
              <a:t>,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 slide </a:t>
            </a:r>
            <a:r>
              <a:rPr lang="en-US" dirty="0" err="1"/>
              <a:t>mới,nếu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khỉ</a:t>
            </a:r>
            <a:r>
              <a:rPr lang="en-US" dirty="0"/>
              <a:t> </a:t>
            </a:r>
            <a:r>
              <a:rPr lang="en-US" dirty="0" err="1"/>
              <a:t>rơi</a:t>
            </a:r>
            <a:r>
              <a:rPr lang="en-US" dirty="0"/>
              <a:t> </a:t>
            </a:r>
            <a:r>
              <a:rPr lang="en-US" dirty="0" err="1"/>
              <a:t>xuống</a:t>
            </a:r>
            <a:r>
              <a:rPr lang="en-US" dirty="0"/>
              <a:t> </a:t>
            </a:r>
            <a:r>
              <a:rPr lang="en-US" dirty="0" err="1"/>
              <a:t>sông</a:t>
            </a:r>
            <a:r>
              <a:rPr lang="en-US" dirty="0"/>
              <a:t>.</a:t>
            </a:r>
            <a:endParaRPr lang="vi-VN" dirty="0"/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3DA5B0-F30D-4897-AD43-DC293DA386D5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3054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8EBBA-C82B-553B-D196-B83CA75D08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EB5C93-DBE5-49CB-4FC5-0C389406A8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C9120C-3B74-B772-42C4-F84B3EC6B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ADC81672-B337-4BEC-90C1-8571D67D270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371600"/>
              <a:t>05/10/2024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3535CA-A469-22E6-98E7-92F8CE9BF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9CC7A4-1AF3-1B1D-2022-AE8FECB04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413AD741-B8B7-4DAC-9244-98B645A955E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96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8EBBA-C82B-553B-D196-B83CA75D08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EB5C93-DBE5-49CB-4FC5-0C389406A8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C9120C-3B74-B772-42C4-F84B3EC6B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ADC81672-B337-4BEC-90C1-8571D67D270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371600"/>
              <a:t>05/10/2024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3535CA-A469-22E6-98E7-92F8CE9BF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9CC7A4-1AF3-1B1D-2022-AE8FECB04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413AD741-B8B7-4DAC-9244-98B645A955E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30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8EBBA-C82B-553B-D196-B83CA75D08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EB5C93-DBE5-49CB-4FC5-0C389406A8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C9120C-3B74-B772-42C4-F84B3EC6B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ADC81672-B337-4BEC-90C1-8571D67D270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371600"/>
              <a:t>05/10/2024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3535CA-A469-22E6-98E7-92F8CE9BF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9CC7A4-1AF3-1B1D-2022-AE8FECB04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413AD741-B8B7-4DAC-9244-98B645A955E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79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8EBBA-C82B-553B-D196-B83CA75D08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EB5C93-DBE5-49CB-4FC5-0C389406A8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C9120C-3B74-B772-42C4-F84B3EC6B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ADC81672-B337-4BEC-90C1-8571D67D270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371600"/>
              <a:t>05/10/2024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3535CA-A469-22E6-98E7-92F8CE9BF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9CC7A4-1AF3-1B1D-2022-AE8FECB04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413AD741-B8B7-4DAC-9244-98B645A955E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97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facebook.com/groups/629898828017053" TargetMode="Externa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facebook.com/groups/629898828017053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facebook.com/groups/629898828017053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facebook.com/groups/629898828017053" TargetMode="Externa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facebook.com/groups/629898828017053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2424199" y="11687182"/>
            <a:ext cx="2736014" cy="3003728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4572005" y="13647932"/>
            <a:ext cx="9342276" cy="10822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42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442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144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5442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144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2152520" y="14193843"/>
            <a:ext cx="3279371" cy="1181100"/>
          </a:xfrm>
          <a:prstGeom prst="rect">
            <a:avLst/>
          </a:prstGeom>
        </p:spPr>
        <p:txBody>
          <a:bodyPr vert="horz" lIns="108846" tIns="54423" rIns="108846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65036" y="-39788344"/>
            <a:ext cx="3279371" cy="55766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764" y="-39788344"/>
            <a:ext cx="3279371" cy="55766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94674" y="43764959"/>
            <a:ext cx="3279371" cy="55766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007" y="43764959"/>
            <a:ext cx="3279371" cy="5576627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855174" y="9105900"/>
            <a:ext cx="3279371" cy="1181100"/>
          </a:xfrm>
          <a:prstGeom prst="rect">
            <a:avLst/>
          </a:prstGeom>
        </p:spPr>
        <p:txBody>
          <a:bodyPr vert="horz" lIns="108846" tIns="54423" rIns="108846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-28990134"/>
            <a:ext cx="5441297" cy="71425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35507729"/>
            <a:ext cx="5441297" cy="71425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8713693" y="-28990134"/>
            <a:ext cx="5441297" cy="71425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9108400" y="35507729"/>
            <a:ext cx="5441297" cy="7142507"/>
          </a:xfrm>
          <a:prstGeom prst="rect">
            <a:avLst/>
          </a:prstGeom>
        </p:spPr>
      </p:pic>
      <p:sp>
        <p:nvSpPr>
          <p:cNvPr id="21" name="Title Placeholder 1">
            <a:extLst>
              <a:ext uri="{FF2B5EF4-FFF2-40B4-BE49-F238E27FC236}">
                <a16:creationId xmlns:a16="http://schemas.microsoft.com/office/drawing/2014/main" id="{3460D5EC-0F4D-29ED-741B-33B3553D9CB6}"/>
              </a:ext>
            </a:extLst>
          </p:cNvPr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D0DD47A0-A037-6162-B9FD-D22EFBB6800F}"/>
              </a:ext>
            </a:extLst>
          </p:cNvPr>
          <p:cNvSpPr txBox="1">
            <a:spLocks/>
          </p:cNvSpPr>
          <p:nvPr userDrawn="1"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2FC6D9EA-83C1-17D0-064B-2FDE98F97E8A}"/>
              </a:ext>
            </a:extLst>
          </p:cNvPr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8BD707-D9CF-40AE-B4C6-C98DA3205C09}" type="datetimeFigureOut">
              <a:rPr lang="en-US" smtClean="0"/>
              <a:pPr/>
              <a:t>10/5/2024</a:t>
            </a:fld>
            <a:endParaRPr lang="en-US"/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6015FF9F-AF6A-AA70-C282-F0F0640B77FC}"/>
              </a:ext>
            </a:extLst>
          </p:cNvPr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9" name="Date Placeholder 3">
            <a:extLst>
              <a:ext uri="{FF2B5EF4-FFF2-40B4-BE49-F238E27FC236}">
                <a16:creationId xmlns:a16="http://schemas.microsoft.com/office/drawing/2014/main" id="{2D3C698B-1858-2909-DE71-429C9BC99C50}"/>
              </a:ext>
            </a:extLst>
          </p:cNvPr>
          <p:cNvSpPr txBox="1">
            <a:spLocks/>
          </p:cNvSpPr>
          <p:nvPr userDrawn="1"/>
        </p:nvSpPr>
        <p:spPr>
          <a:xfrm>
            <a:off x="457200" y="6356351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8BD707-D9CF-40AE-B4C6-C98DA3205C09}" type="datetimeFigureOut">
              <a:rPr lang="en-US" smtClean="0"/>
              <a:pPr/>
              <a:t>10/5/2024</a:t>
            </a:fld>
            <a:endParaRPr lang="en-US"/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4A2C69AC-3289-9C10-3FE3-D0A81587D3CC}"/>
              </a:ext>
            </a:extLst>
          </p:cNvPr>
          <p:cNvSpPr txBox="1">
            <a:spLocks/>
          </p:cNvSpPr>
          <p:nvPr userDrawn="1"/>
        </p:nvSpPr>
        <p:spPr>
          <a:xfrm>
            <a:off x="6553200" y="6356351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1" name="Picture 6">
            <a:extLst>
              <a:ext uri="{FF2B5EF4-FFF2-40B4-BE49-F238E27FC236}">
                <a16:creationId xmlns:a16="http://schemas.microsoft.com/office/drawing/2014/main" id="{61AF9FB7-43FF-69B2-8DB8-98EC545683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52888242" y="-21547302"/>
            <a:ext cx="2559870" cy="2713443"/>
          </a:xfrm>
          <a:prstGeom prst="rect">
            <a:avLst/>
          </a:prstGeom>
        </p:spPr>
      </p:pic>
      <p:pic>
        <p:nvPicPr>
          <p:cNvPr id="32" name="Picture 6">
            <a:extLst>
              <a:ext uri="{FF2B5EF4-FFF2-40B4-BE49-F238E27FC236}">
                <a16:creationId xmlns:a16="http://schemas.microsoft.com/office/drawing/2014/main" id="{1D710525-E41B-F97E-D7CB-2BCBF99E8A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84271758" y="-21547302"/>
            <a:ext cx="2559870" cy="2713443"/>
          </a:xfrm>
          <a:prstGeom prst="rect">
            <a:avLst/>
          </a:prstGeom>
        </p:spPr>
      </p:pic>
      <p:pic>
        <p:nvPicPr>
          <p:cNvPr id="33" name="Picture 6">
            <a:extLst>
              <a:ext uri="{FF2B5EF4-FFF2-40B4-BE49-F238E27FC236}">
                <a16:creationId xmlns:a16="http://schemas.microsoft.com/office/drawing/2014/main" id="{B85E4531-BEF6-562A-A9E8-25866270F7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52888242" y="38231598"/>
            <a:ext cx="2559870" cy="2713443"/>
          </a:xfrm>
          <a:prstGeom prst="rect">
            <a:avLst/>
          </a:prstGeom>
        </p:spPr>
      </p:pic>
      <p:pic>
        <p:nvPicPr>
          <p:cNvPr id="34" name="Picture 6">
            <a:extLst>
              <a:ext uri="{FF2B5EF4-FFF2-40B4-BE49-F238E27FC236}">
                <a16:creationId xmlns:a16="http://schemas.microsoft.com/office/drawing/2014/main" id="{6C1A8868-9D49-09A9-C726-BCE61CCA37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84271758" y="38231598"/>
            <a:ext cx="2559870" cy="2713443"/>
          </a:xfrm>
          <a:prstGeom prst="rect">
            <a:avLst/>
          </a:prstGeom>
        </p:spPr>
      </p:pic>
      <p:pic>
        <p:nvPicPr>
          <p:cNvPr id="35" name="Picture 6">
            <a:extLst>
              <a:ext uri="{FF2B5EF4-FFF2-40B4-BE49-F238E27FC236}">
                <a16:creationId xmlns:a16="http://schemas.microsoft.com/office/drawing/2014/main" id="{EBA557CD-71F8-486B-626E-2CACE8763A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4828842" y="-9317202"/>
            <a:ext cx="2559870" cy="2713443"/>
          </a:xfrm>
          <a:prstGeom prst="rect">
            <a:avLst/>
          </a:prstGeom>
        </p:spPr>
      </p:pic>
      <p:pic>
        <p:nvPicPr>
          <p:cNvPr id="36" name="Picture 6">
            <a:extLst>
              <a:ext uri="{FF2B5EF4-FFF2-40B4-BE49-F238E27FC236}">
                <a16:creationId xmlns:a16="http://schemas.microsoft.com/office/drawing/2014/main" id="{0CB560E1-0701-568C-D9C5-FA1EBCECF7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65297958" y="-7960481"/>
            <a:ext cx="2559870" cy="2713443"/>
          </a:xfrm>
          <a:prstGeom prst="rect">
            <a:avLst/>
          </a:prstGeom>
        </p:spPr>
      </p:pic>
      <p:pic>
        <p:nvPicPr>
          <p:cNvPr id="37" name="Picture 6">
            <a:extLst>
              <a:ext uri="{FF2B5EF4-FFF2-40B4-BE49-F238E27FC236}">
                <a16:creationId xmlns:a16="http://schemas.microsoft.com/office/drawing/2014/main" id="{5E815A80-D5DD-E960-D64A-F06D484725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4828842" y="28744698"/>
            <a:ext cx="2559870" cy="2713443"/>
          </a:xfrm>
          <a:prstGeom prst="rect">
            <a:avLst/>
          </a:prstGeom>
        </p:spPr>
      </p:pic>
      <p:pic>
        <p:nvPicPr>
          <p:cNvPr id="38" name="Picture 6">
            <a:extLst>
              <a:ext uri="{FF2B5EF4-FFF2-40B4-BE49-F238E27FC236}">
                <a16:creationId xmlns:a16="http://schemas.microsoft.com/office/drawing/2014/main" id="{B1E10435-E3DA-3C9C-3761-E02EDD2A06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65297958" y="30101420"/>
            <a:ext cx="2559870" cy="271344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9B5F11-4366-3ABB-5564-C42ECA69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9A0AF7-6F5A-5E58-ACC5-9EBC9252E6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D5DCB1-1FF9-369B-CF1E-29FE6FF54B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/>
            <a:fld id="{ADC81672-B337-4BEC-90C1-8571D67D270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371600"/>
              <a:t>05/10/2024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1D64D-8B0D-0533-9DAC-46700BA7C2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C8DEEE-2275-7DDF-6C43-BFAA1C7917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/>
            <a:fld id="{413AD741-B8B7-4DAC-9244-98B645A955E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E16416-92B7-55AB-7766-71CAD6C991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2424199" y="11687182"/>
            <a:ext cx="2736014" cy="3003728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2FB60561-5ED3-0397-1E59-182B384CF448}"/>
              </a:ext>
            </a:extLst>
          </p:cNvPr>
          <p:cNvSpPr txBox="1"/>
          <p:nvPr userDrawn="1"/>
        </p:nvSpPr>
        <p:spPr>
          <a:xfrm>
            <a:off x="4572005" y="13647932"/>
            <a:ext cx="9342276" cy="10822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42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442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144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5442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144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2424199" y="11687182"/>
            <a:ext cx="2736014" cy="3003728"/>
          </a:xfrm>
          <a:prstGeom prst="rect">
            <a:avLst/>
          </a:prstGeom>
        </p:spPr>
      </p:pic>
      <p:sp>
        <p:nvSpPr>
          <p:cNvPr id="13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4572005" y="13647932"/>
            <a:ext cx="9342276" cy="10822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42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442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144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5442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144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2152520" y="14193843"/>
            <a:ext cx="3279371" cy="1181100"/>
          </a:xfrm>
          <a:prstGeom prst="rect">
            <a:avLst/>
          </a:prstGeom>
        </p:spPr>
        <p:txBody>
          <a:bodyPr vert="horz" lIns="108846" tIns="54423" rIns="108846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65036" y="-39788344"/>
            <a:ext cx="3279371" cy="557662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764" y="-39788344"/>
            <a:ext cx="3279371" cy="557662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94674" y="43764959"/>
            <a:ext cx="3279371" cy="557662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007" y="43764959"/>
            <a:ext cx="3279371" cy="5576627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855174" y="9105900"/>
            <a:ext cx="3279371" cy="1181100"/>
          </a:xfrm>
          <a:prstGeom prst="rect">
            <a:avLst/>
          </a:prstGeom>
        </p:spPr>
        <p:txBody>
          <a:bodyPr vert="horz" lIns="108846" tIns="54423" rIns="108846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-28990134"/>
            <a:ext cx="5441297" cy="714250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35507729"/>
            <a:ext cx="5441297" cy="714250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8713693" y="-28990134"/>
            <a:ext cx="5441297" cy="714250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9108400" y="35507729"/>
            <a:ext cx="5441297" cy="714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408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9B5F11-4366-3ABB-5564-C42ECA69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9A0AF7-6F5A-5E58-ACC5-9EBC9252E6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D5DCB1-1FF9-369B-CF1E-29FE6FF54B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/>
            <a:fld id="{ADC81672-B337-4BEC-90C1-8571D67D270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371600"/>
              <a:t>05/10/2024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1D64D-8B0D-0533-9DAC-46700BA7C2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C8DEEE-2275-7DDF-6C43-BFAA1C7917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/>
            <a:fld id="{413AD741-B8B7-4DAC-9244-98B645A955E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E16416-92B7-55AB-7766-71CAD6C991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2424199" y="11687182"/>
            <a:ext cx="2736014" cy="3003728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2FB60561-5ED3-0397-1E59-182B384CF448}"/>
              </a:ext>
            </a:extLst>
          </p:cNvPr>
          <p:cNvSpPr txBox="1"/>
          <p:nvPr userDrawn="1"/>
        </p:nvSpPr>
        <p:spPr>
          <a:xfrm>
            <a:off x="4572005" y="13647932"/>
            <a:ext cx="9342276" cy="10822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42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442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144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5442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144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2424199" y="11687182"/>
            <a:ext cx="2736014" cy="3003728"/>
          </a:xfrm>
          <a:prstGeom prst="rect">
            <a:avLst/>
          </a:prstGeom>
        </p:spPr>
      </p:pic>
      <p:sp>
        <p:nvSpPr>
          <p:cNvPr id="13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4572005" y="13647932"/>
            <a:ext cx="9342276" cy="10822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42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442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144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5442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144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2152520" y="14193843"/>
            <a:ext cx="3279371" cy="1181100"/>
          </a:xfrm>
          <a:prstGeom prst="rect">
            <a:avLst/>
          </a:prstGeom>
        </p:spPr>
        <p:txBody>
          <a:bodyPr vert="horz" lIns="108846" tIns="54423" rIns="108846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65036" y="-39788344"/>
            <a:ext cx="3279371" cy="557662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764" y="-39788344"/>
            <a:ext cx="3279371" cy="557662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94674" y="43764959"/>
            <a:ext cx="3279371" cy="557662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007" y="43764959"/>
            <a:ext cx="3279371" cy="5576627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855174" y="9105900"/>
            <a:ext cx="3279371" cy="1181100"/>
          </a:xfrm>
          <a:prstGeom prst="rect">
            <a:avLst/>
          </a:prstGeom>
        </p:spPr>
        <p:txBody>
          <a:bodyPr vert="horz" lIns="108846" tIns="54423" rIns="108846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-28990134"/>
            <a:ext cx="5441297" cy="714250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35507729"/>
            <a:ext cx="5441297" cy="714250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8713693" y="-28990134"/>
            <a:ext cx="5441297" cy="714250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9108400" y="35507729"/>
            <a:ext cx="5441297" cy="714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699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9B5F11-4366-3ABB-5564-C42ECA69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9A0AF7-6F5A-5E58-ACC5-9EBC9252E6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D5DCB1-1FF9-369B-CF1E-29FE6FF54B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/>
            <a:fld id="{ADC81672-B337-4BEC-90C1-8571D67D270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371600"/>
              <a:t>05/10/2024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1D64D-8B0D-0533-9DAC-46700BA7C2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C8DEEE-2275-7DDF-6C43-BFAA1C7917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/>
            <a:fld id="{413AD741-B8B7-4DAC-9244-98B645A955E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E16416-92B7-55AB-7766-71CAD6C991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2424199" y="11687182"/>
            <a:ext cx="2736014" cy="3003728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2FB60561-5ED3-0397-1E59-182B384CF448}"/>
              </a:ext>
            </a:extLst>
          </p:cNvPr>
          <p:cNvSpPr txBox="1"/>
          <p:nvPr userDrawn="1"/>
        </p:nvSpPr>
        <p:spPr>
          <a:xfrm>
            <a:off x="4572005" y="13647932"/>
            <a:ext cx="9342276" cy="10822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42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442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144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5442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144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2424199" y="11687182"/>
            <a:ext cx="2736014" cy="3003728"/>
          </a:xfrm>
          <a:prstGeom prst="rect">
            <a:avLst/>
          </a:prstGeom>
        </p:spPr>
      </p:pic>
      <p:sp>
        <p:nvSpPr>
          <p:cNvPr id="13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4572005" y="13647932"/>
            <a:ext cx="9342276" cy="10822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42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442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144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5442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144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2152520" y="14193843"/>
            <a:ext cx="3279371" cy="1181100"/>
          </a:xfrm>
          <a:prstGeom prst="rect">
            <a:avLst/>
          </a:prstGeom>
        </p:spPr>
        <p:txBody>
          <a:bodyPr vert="horz" lIns="108846" tIns="54423" rIns="108846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65036" y="-39788344"/>
            <a:ext cx="3279371" cy="557662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764" y="-39788344"/>
            <a:ext cx="3279371" cy="557662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94674" y="43764959"/>
            <a:ext cx="3279371" cy="557662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007" y="43764959"/>
            <a:ext cx="3279371" cy="5576627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855174" y="9105900"/>
            <a:ext cx="3279371" cy="1181100"/>
          </a:xfrm>
          <a:prstGeom prst="rect">
            <a:avLst/>
          </a:prstGeom>
        </p:spPr>
        <p:txBody>
          <a:bodyPr vert="horz" lIns="108846" tIns="54423" rIns="108846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-28990134"/>
            <a:ext cx="5441297" cy="714250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35507729"/>
            <a:ext cx="5441297" cy="714250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8713693" y="-28990134"/>
            <a:ext cx="5441297" cy="714250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9108400" y="35507729"/>
            <a:ext cx="5441297" cy="714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476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9B5F11-4366-3ABB-5564-C42ECA69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9A0AF7-6F5A-5E58-ACC5-9EBC9252E6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D5DCB1-1FF9-369B-CF1E-29FE6FF54B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/>
            <a:fld id="{ADC81672-B337-4BEC-90C1-8571D67D270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371600"/>
              <a:t>05/10/2024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1D64D-8B0D-0533-9DAC-46700BA7C2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C8DEEE-2275-7DDF-6C43-BFAA1C7917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/>
            <a:fld id="{413AD741-B8B7-4DAC-9244-98B645A955E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E16416-92B7-55AB-7766-71CAD6C991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2424199" y="11687182"/>
            <a:ext cx="2736014" cy="3003728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2FB60561-5ED3-0397-1E59-182B384CF448}"/>
              </a:ext>
            </a:extLst>
          </p:cNvPr>
          <p:cNvSpPr txBox="1"/>
          <p:nvPr userDrawn="1"/>
        </p:nvSpPr>
        <p:spPr>
          <a:xfrm>
            <a:off x="4572005" y="13647932"/>
            <a:ext cx="9342276" cy="10822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42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442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144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5442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144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2424199" y="11687182"/>
            <a:ext cx="2736014" cy="3003728"/>
          </a:xfrm>
          <a:prstGeom prst="rect">
            <a:avLst/>
          </a:prstGeom>
        </p:spPr>
      </p:pic>
      <p:sp>
        <p:nvSpPr>
          <p:cNvPr id="13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4572005" y="13647932"/>
            <a:ext cx="9342276" cy="10822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42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442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144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5442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144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2152520" y="14193843"/>
            <a:ext cx="3279371" cy="1181100"/>
          </a:xfrm>
          <a:prstGeom prst="rect">
            <a:avLst/>
          </a:prstGeom>
        </p:spPr>
        <p:txBody>
          <a:bodyPr vert="horz" lIns="108846" tIns="54423" rIns="108846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65036" y="-39788344"/>
            <a:ext cx="3279371" cy="557662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764" y="-39788344"/>
            <a:ext cx="3279371" cy="557662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94674" y="43764959"/>
            <a:ext cx="3279371" cy="557662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007" y="43764959"/>
            <a:ext cx="3279371" cy="5576627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855174" y="9105900"/>
            <a:ext cx="3279371" cy="1181100"/>
          </a:xfrm>
          <a:prstGeom prst="rect">
            <a:avLst/>
          </a:prstGeom>
        </p:spPr>
        <p:txBody>
          <a:bodyPr vert="horz" lIns="108846" tIns="54423" rIns="108846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-28990134"/>
            <a:ext cx="5441297" cy="714250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35507729"/>
            <a:ext cx="5441297" cy="714250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8713693" y="-28990134"/>
            <a:ext cx="5441297" cy="714250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9108400" y="35507729"/>
            <a:ext cx="5441297" cy="714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082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sv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svg"/><Relationship Id="rId19" Type="http://schemas.openxmlformats.org/officeDocument/2006/relationships/image" Target="../media/image22.pn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1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1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svg"/><Relationship Id="rId13" Type="http://schemas.microsoft.com/office/2007/relationships/hdphoto" Target="../media/hdphoto6.wdp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6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svg"/><Relationship Id="rId11" Type="http://schemas.openxmlformats.org/officeDocument/2006/relationships/image" Target="../media/image28.svg"/><Relationship Id="rId5" Type="http://schemas.openxmlformats.org/officeDocument/2006/relationships/image" Target="../media/image59.png"/><Relationship Id="rId10" Type="http://schemas.openxmlformats.org/officeDocument/2006/relationships/image" Target="../media/image27.png"/><Relationship Id="rId4" Type="http://schemas.openxmlformats.org/officeDocument/2006/relationships/image" Target="../media/image58.svg"/><Relationship Id="rId9" Type="http://schemas.openxmlformats.org/officeDocument/2006/relationships/image" Target="../media/image6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svg"/><Relationship Id="rId13" Type="http://schemas.openxmlformats.org/officeDocument/2006/relationships/image" Target="../media/image71.png"/><Relationship Id="rId18" Type="http://schemas.openxmlformats.org/officeDocument/2006/relationships/image" Target="../media/image26.svg"/><Relationship Id="rId3" Type="http://schemas.openxmlformats.org/officeDocument/2006/relationships/image" Target="../media/image27.png"/><Relationship Id="rId21" Type="http://schemas.openxmlformats.org/officeDocument/2006/relationships/image" Target="../media/image75.png"/><Relationship Id="rId7" Type="http://schemas.openxmlformats.org/officeDocument/2006/relationships/image" Target="../media/image65.png"/><Relationship Id="rId12" Type="http://schemas.openxmlformats.org/officeDocument/2006/relationships/image" Target="../media/image70.svg"/><Relationship Id="rId17" Type="http://schemas.openxmlformats.org/officeDocument/2006/relationships/image" Target="../media/image25.png"/><Relationship Id="rId2" Type="http://schemas.openxmlformats.org/officeDocument/2006/relationships/image" Target="../media/image5.png"/><Relationship Id="rId16" Type="http://schemas.openxmlformats.org/officeDocument/2006/relationships/image" Target="../media/image13.svg"/><Relationship Id="rId20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11" Type="http://schemas.openxmlformats.org/officeDocument/2006/relationships/image" Target="../media/image69.png"/><Relationship Id="rId24" Type="http://schemas.openxmlformats.org/officeDocument/2006/relationships/image" Target="../media/image78.png"/><Relationship Id="rId5" Type="http://schemas.openxmlformats.org/officeDocument/2006/relationships/image" Target="../media/image23.png"/><Relationship Id="rId15" Type="http://schemas.openxmlformats.org/officeDocument/2006/relationships/image" Target="../media/image12.png"/><Relationship Id="rId23" Type="http://schemas.openxmlformats.org/officeDocument/2006/relationships/image" Target="../media/image77.png"/><Relationship Id="rId10" Type="http://schemas.openxmlformats.org/officeDocument/2006/relationships/image" Target="../media/image68.svg"/><Relationship Id="rId19" Type="http://schemas.openxmlformats.org/officeDocument/2006/relationships/image" Target="../media/image73.png"/><Relationship Id="rId4" Type="http://schemas.openxmlformats.org/officeDocument/2006/relationships/image" Target="../media/image28.svg"/><Relationship Id="rId9" Type="http://schemas.openxmlformats.org/officeDocument/2006/relationships/image" Target="../media/image67.png"/><Relationship Id="rId14" Type="http://schemas.openxmlformats.org/officeDocument/2006/relationships/image" Target="../media/image72.svg"/><Relationship Id="rId22" Type="http://schemas.openxmlformats.org/officeDocument/2006/relationships/image" Target="../media/image7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5.png"/><Relationship Id="rId7" Type="http://schemas.openxmlformats.org/officeDocument/2006/relationships/image" Target="../media/image82.svg"/><Relationship Id="rId12" Type="http://schemas.openxmlformats.org/officeDocument/2006/relationships/image" Target="../media/image85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11" Type="http://schemas.openxmlformats.org/officeDocument/2006/relationships/image" Target="../media/image58.svg"/><Relationship Id="rId5" Type="http://schemas.openxmlformats.org/officeDocument/2006/relationships/image" Target="../media/image80.svg"/><Relationship Id="rId10" Type="http://schemas.openxmlformats.org/officeDocument/2006/relationships/image" Target="../media/image57.png"/><Relationship Id="rId4" Type="http://schemas.openxmlformats.org/officeDocument/2006/relationships/image" Target="../media/image79.png"/><Relationship Id="rId9" Type="http://schemas.openxmlformats.org/officeDocument/2006/relationships/image" Target="../media/image84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sv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svg"/><Relationship Id="rId11" Type="http://schemas.openxmlformats.org/officeDocument/2006/relationships/image" Target="../media/image86.png"/><Relationship Id="rId5" Type="http://schemas.openxmlformats.org/officeDocument/2006/relationships/image" Target="../media/image81.png"/><Relationship Id="rId10" Type="http://schemas.openxmlformats.org/officeDocument/2006/relationships/image" Target="../media/image58.svg"/><Relationship Id="rId4" Type="http://schemas.openxmlformats.org/officeDocument/2006/relationships/image" Target="../media/image80.svg"/><Relationship Id="rId9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3.png"/><Relationship Id="rId3" Type="http://schemas.openxmlformats.org/officeDocument/2006/relationships/audio" Target="../media/audio1.wav"/><Relationship Id="rId7" Type="http://schemas.openxmlformats.org/officeDocument/2006/relationships/image" Target="../media/image39.png"/><Relationship Id="rId12" Type="http://schemas.microsoft.com/office/2007/relationships/hdphoto" Target="../media/hdphoto3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4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png"/><Relationship Id="rId11" Type="http://schemas.openxmlformats.org/officeDocument/2006/relationships/image" Target="../media/image42.png"/><Relationship Id="rId5" Type="http://schemas.openxmlformats.org/officeDocument/2006/relationships/audio" Target="../media/audio3.wav"/><Relationship Id="rId15" Type="http://schemas.openxmlformats.org/officeDocument/2006/relationships/slide" Target="slide5.xml"/><Relationship Id="rId10" Type="http://schemas.microsoft.com/office/2007/relationships/hdphoto" Target="../media/hdphoto2.wdp"/><Relationship Id="rId4" Type="http://schemas.openxmlformats.org/officeDocument/2006/relationships/audio" Target="../media/audio2.wav"/><Relationship Id="rId9" Type="http://schemas.openxmlformats.org/officeDocument/2006/relationships/image" Target="../media/image41.png"/><Relationship Id="rId1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slide" Target="slide6.xml"/><Relationship Id="rId3" Type="http://schemas.openxmlformats.org/officeDocument/2006/relationships/audio" Target="../media/audio1.wav"/><Relationship Id="rId7" Type="http://schemas.openxmlformats.org/officeDocument/2006/relationships/image" Target="../media/image39.png"/><Relationship Id="rId12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5.png"/><Relationship Id="rId11" Type="http://schemas.openxmlformats.org/officeDocument/2006/relationships/image" Target="../media/image42.png"/><Relationship Id="rId5" Type="http://schemas.openxmlformats.org/officeDocument/2006/relationships/audio" Target="../media/audio3.wav"/><Relationship Id="rId10" Type="http://schemas.microsoft.com/office/2007/relationships/hdphoto" Target="../media/hdphoto2.wdp"/><Relationship Id="rId4" Type="http://schemas.openxmlformats.org/officeDocument/2006/relationships/audio" Target="../media/audio2.wav"/><Relationship Id="rId9" Type="http://schemas.openxmlformats.org/officeDocument/2006/relationships/image" Target="../media/image41.png"/><Relationship Id="rId14" Type="http://schemas.openxmlformats.org/officeDocument/2006/relationships/image" Target="../media/image44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slide" Target="slide7.xml"/><Relationship Id="rId3" Type="http://schemas.openxmlformats.org/officeDocument/2006/relationships/audio" Target="../media/audio1.wav"/><Relationship Id="rId7" Type="http://schemas.openxmlformats.org/officeDocument/2006/relationships/image" Target="../media/image39.png"/><Relationship Id="rId12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5.png"/><Relationship Id="rId11" Type="http://schemas.openxmlformats.org/officeDocument/2006/relationships/image" Target="../media/image42.png"/><Relationship Id="rId5" Type="http://schemas.openxmlformats.org/officeDocument/2006/relationships/audio" Target="../media/audio3.wav"/><Relationship Id="rId10" Type="http://schemas.microsoft.com/office/2007/relationships/hdphoto" Target="../media/hdphoto2.wdp"/><Relationship Id="rId4" Type="http://schemas.openxmlformats.org/officeDocument/2006/relationships/audio" Target="../media/audio2.wav"/><Relationship Id="rId9" Type="http://schemas.openxmlformats.org/officeDocument/2006/relationships/image" Target="../media/image41.png"/><Relationship Id="rId14" Type="http://schemas.openxmlformats.org/officeDocument/2006/relationships/image" Target="../media/image44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3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5.wdp"/><Relationship Id="rId5" Type="http://schemas.openxmlformats.org/officeDocument/2006/relationships/image" Target="../media/image45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9.png"/><Relationship Id="rId1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50.png"/><Relationship Id="rId5" Type="http://schemas.openxmlformats.org/officeDocument/2006/relationships/image" Target="../media/image490.png"/><Relationship Id="rId10" Type="http://schemas.openxmlformats.org/officeDocument/2006/relationships/image" Target="../media/image54.png"/><Relationship Id="rId4" Type="http://schemas.openxmlformats.org/officeDocument/2006/relationships/image" Target="../media/image48.svg"/><Relationship Id="rId9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3" name="Freeform 3"/>
          <p:cNvSpPr/>
          <p:nvPr/>
        </p:nvSpPr>
        <p:spPr>
          <a:xfrm>
            <a:off x="1633642" y="2346166"/>
            <a:ext cx="15325516" cy="5747068"/>
          </a:xfrm>
          <a:custGeom>
            <a:avLst/>
            <a:gdLst/>
            <a:ahLst/>
            <a:cxnLst/>
            <a:rect l="l" t="t" r="r" b="b"/>
            <a:pathLst>
              <a:path w="15325516" h="5747068">
                <a:moveTo>
                  <a:pt x="0" y="0"/>
                </a:moveTo>
                <a:lnTo>
                  <a:pt x="15325516" y="0"/>
                </a:lnTo>
                <a:lnTo>
                  <a:pt x="15325516" y="5747068"/>
                </a:lnTo>
                <a:lnTo>
                  <a:pt x="0" y="574706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4" name="Freeform 4"/>
          <p:cNvSpPr/>
          <p:nvPr/>
        </p:nvSpPr>
        <p:spPr>
          <a:xfrm>
            <a:off x="1481242" y="2193766"/>
            <a:ext cx="15325516" cy="5747068"/>
          </a:xfrm>
          <a:custGeom>
            <a:avLst/>
            <a:gdLst/>
            <a:ahLst/>
            <a:cxnLst/>
            <a:rect l="l" t="t" r="r" b="b"/>
            <a:pathLst>
              <a:path w="15325516" h="5747068">
                <a:moveTo>
                  <a:pt x="0" y="0"/>
                </a:moveTo>
                <a:lnTo>
                  <a:pt x="15325516" y="0"/>
                </a:lnTo>
                <a:lnTo>
                  <a:pt x="15325516" y="5747068"/>
                </a:lnTo>
                <a:lnTo>
                  <a:pt x="0" y="574706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5" name="Freeform 5"/>
          <p:cNvSpPr/>
          <p:nvPr/>
        </p:nvSpPr>
        <p:spPr>
          <a:xfrm rot="1280600">
            <a:off x="-2095788" y="7351783"/>
            <a:ext cx="6248976" cy="3442617"/>
          </a:xfrm>
          <a:custGeom>
            <a:avLst/>
            <a:gdLst/>
            <a:ahLst/>
            <a:cxnLst/>
            <a:rect l="l" t="t" r="r" b="b"/>
            <a:pathLst>
              <a:path w="6248976" h="3442617">
                <a:moveTo>
                  <a:pt x="0" y="0"/>
                </a:moveTo>
                <a:lnTo>
                  <a:pt x="6248976" y="0"/>
                </a:lnTo>
                <a:lnTo>
                  <a:pt x="6248976" y="3442618"/>
                </a:lnTo>
                <a:lnTo>
                  <a:pt x="0" y="344261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6" name="Freeform 6"/>
          <p:cNvSpPr/>
          <p:nvPr/>
        </p:nvSpPr>
        <p:spPr>
          <a:xfrm rot="935593">
            <a:off x="13604796" y="-974843"/>
            <a:ext cx="6158232" cy="3392626"/>
          </a:xfrm>
          <a:custGeom>
            <a:avLst/>
            <a:gdLst/>
            <a:ahLst/>
            <a:cxnLst/>
            <a:rect l="l" t="t" r="r" b="b"/>
            <a:pathLst>
              <a:path w="6158232" h="3392626">
                <a:moveTo>
                  <a:pt x="0" y="0"/>
                </a:moveTo>
                <a:lnTo>
                  <a:pt x="6158232" y="0"/>
                </a:lnTo>
                <a:lnTo>
                  <a:pt x="6158232" y="3392626"/>
                </a:lnTo>
                <a:lnTo>
                  <a:pt x="0" y="339262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7" name="Freeform 7"/>
          <p:cNvSpPr/>
          <p:nvPr/>
        </p:nvSpPr>
        <p:spPr>
          <a:xfrm>
            <a:off x="13541350" y="1836103"/>
            <a:ext cx="5438226" cy="6224007"/>
          </a:xfrm>
          <a:custGeom>
            <a:avLst/>
            <a:gdLst/>
            <a:ahLst/>
            <a:cxnLst/>
            <a:rect l="l" t="t" r="r" b="b"/>
            <a:pathLst>
              <a:path w="5438226" h="6224007">
                <a:moveTo>
                  <a:pt x="0" y="0"/>
                </a:moveTo>
                <a:lnTo>
                  <a:pt x="5438226" y="0"/>
                </a:lnTo>
                <a:lnTo>
                  <a:pt x="5438226" y="6224007"/>
                </a:lnTo>
                <a:lnTo>
                  <a:pt x="0" y="622400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9" name="Freeform 9"/>
          <p:cNvSpPr/>
          <p:nvPr/>
        </p:nvSpPr>
        <p:spPr>
          <a:xfrm>
            <a:off x="-244568" y="1138506"/>
            <a:ext cx="4809948" cy="577194"/>
          </a:xfrm>
          <a:custGeom>
            <a:avLst/>
            <a:gdLst/>
            <a:ahLst/>
            <a:cxnLst/>
            <a:rect l="l" t="t" r="r" b="b"/>
            <a:pathLst>
              <a:path w="4809948" h="577194">
                <a:moveTo>
                  <a:pt x="0" y="0"/>
                </a:moveTo>
                <a:lnTo>
                  <a:pt x="4809948" y="0"/>
                </a:lnTo>
                <a:lnTo>
                  <a:pt x="4809948" y="577194"/>
                </a:lnTo>
                <a:lnTo>
                  <a:pt x="0" y="57719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111" y="4973854"/>
            <a:ext cx="2872610" cy="287261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557" y="6113463"/>
            <a:ext cx="11794885" cy="418528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5793" y="6764674"/>
            <a:ext cx="932769" cy="95715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7"/>
          <a:srcRect b="31145"/>
          <a:stretch/>
        </p:blipFill>
        <p:spPr>
          <a:xfrm>
            <a:off x="1905173" y="2230615"/>
            <a:ext cx="14806716" cy="39674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B3F595E-6691-871C-C53C-419C96B7B34C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r="28498" b="75095"/>
          <a:stretch/>
        </p:blipFill>
        <p:spPr>
          <a:xfrm>
            <a:off x="2286000" y="812778"/>
            <a:ext cx="9774108" cy="14321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A1AAE6D-D023-6026-73ED-19997524331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473476" y="5587086"/>
            <a:ext cx="3670110" cy="13412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grpSp>
        <p:nvGrpSpPr>
          <p:cNvPr id="6" name="Group 6"/>
          <p:cNvGrpSpPr/>
          <p:nvPr/>
        </p:nvGrpSpPr>
        <p:grpSpPr>
          <a:xfrm>
            <a:off x="1037262" y="800100"/>
            <a:ext cx="14973300" cy="7819203"/>
            <a:chOff x="0" y="0"/>
            <a:chExt cx="2327098" cy="309861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327098" cy="3098616"/>
            </a:xfrm>
            <a:custGeom>
              <a:avLst/>
              <a:gdLst/>
              <a:ahLst/>
              <a:cxnLst/>
              <a:rect l="l" t="t" r="r" b="b"/>
              <a:pathLst>
                <a:path w="2327098" h="3098616">
                  <a:moveTo>
                    <a:pt x="44825" y="0"/>
                  </a:moveTo>
                  <a:lnTo>
                    <a:pt x="2282273" y="0"/>
                  </a:lnTo>
                  <a:cubicBezTo>
                    <a:pt x="2294161" y="0"/>
                    <a:pt x="2305563" y="4723"/>
                    <a:pt x="2313969" y="13129"/>
                  </a:cubicBezTo>
                  <a:cubicBezTo>
                    <a:pt x="2322375" y="21535"/>
                    <a:pt x="2327098" y="32937"/>
                    <a:pt x="2327098" y="44825"/>
                  </a:cubicBezTo>
                  <a:lnTo>
                    <a:pt x="2327098" y="3053791"/>
                  </a:lnTo>
                  <a:cubicBezTo>
                    <a:pt x="2327098" y="3078547"/>
                    <a:pt x="2307029" y="3098616"/>
                    <a:pt x="2282273" y="3098616"/>
                  </a:cubicBezTo>
                  <a:lnTo>
                    <a:pt x="44825" y="3098616"/>
                  </a:lnTo>
                  <a:cubicBezTo>
                    <a:pt x="20069" y="3098616"/>
                    <a:pt x="0" y="3078547"/>
                    <a:pt x="0" y="3053791"/>
                  </a:cubicBezTo>
                  <a:lnTo>
                    <a:pt x="0" y="44825"/>
                  </a:lnTo>
                  <a:cubicBezTo>
                    <a:pt x="0" y="32937"/>
                    <a:pt x="4723" y="21535"/>
                    <a:pt x="13129" y="13129"/>
                  </a:cubicBezTo>
                  <a:cubicBezTo>
                    <a:pt x="21535" y="4723"/>
                    <a:pt x="32937" y="0"/>
                    <a:pt x="44825" y="0"/>
                  </a:cubicBezTo>
                  <a:close/>
                </a:path>
              </a:pathLst>
            </a:custGeom>
            <a:solidFill>
              <a:srgbClr val="FFFEF7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9525"/>
              <a:ext cx="2327098" cy="310814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700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3238500"/>
            <a:ext cx="7392676" cy="5978605"/>
          </a:xfrm>
          <a:prstGeom prst="rect">
            <a:avLst/>
          </a:prstGeom>
        </p:spPr>
      </p:pic>
      <p:sp>
        <p:nvSpPr>
          <p:cNvPr id="10" name="TextBox 22">
            <a:extLst>
              <a:ext uri="{FF2B5EF4-FFF2-40B4-BE49-F238E27FC236}">
                <a16:creationId xmlns:a16="http://schemas.microsoft.com/office/drawing/2014/main" id="{48642D19-273A-6563-1E31-CA7D473BBA67}"/>
              </a:ext>
            </a:extLst>
          </p:cNvPr>
          <p:cNvSpPr txBox="1"/>
          <p:nvPr/>
        </p:nvSpPr>
        <p:spPr>
          <a:xfrm>
            <a:off x="1834875" y="2062068"/>
            <a:ext cx="1146172" cy="6366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796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b)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327C21A-18EA-962B-4663-85EE66666F2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4781" b="36440"/>
          <a:stretch/>
        </p:blipFill>
        <p:spPr>
          <a:xfrm>
            <a:off x="2407961" y="458478"/>
            <a:ext cx="2709238" cy="142340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CB8FC7F-EE49-7DC7-8656-4444D2974FAF}"/>
              </a:ext>
            </a:extLst>
          </p:cNvPr>
          <p:cNvSpPr txBox="1"/>
          <p:nvPr/>
        </p:nvSpPr>
        <p:spPr>
          <a:xfrm>
            <a:off x="2984379" y="1724017"/>
            <a:ext cx="81597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 chữ số thích hợp</a:t>
            </a:r>
            <a:endParaRPr lang="en-SG" sz="6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CB6121-6C21-4183-1662-43BE67535CFA}"/>
              </a:ext>
            </a:extLst>
          </p:cNvPr>
          <p:cNvSpPr txBox="1"/>
          <p:nvPr/>
        </p:nvSpPr>
        <p:spPr>
          <a:xfrm>
            <a:off x="1751324" y="3048679"/>
            <a:ext cx="678307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>
                <a:latin typeface="Cambria" panose="02040503050406030204" pitchFamily="18" charset="0"/>
                <a:ea typeface="Cambria" panose="02040503050406030204" pitchFamily="18" charset="0"/>
              </a:rPr>
              <a:t>13,7 = 13,7 </a:t>
            </a:r>
          </a:p>
          <a:p>
            <a:endParaRPr lang="vi-VN" sz="6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6000" b="1" dirty="0">
                <a:latin typeface="Cambria" panose="02040503050406030204" pitchFamily="18" charset="0"/>
                <a:ea typeface="Cambria" panose="02040503050406030204" pitchFamily="18" charset="0"/>
              </a:rPr>
              <a:t>8,6100 = 8,6 </a:t>
            </a:r>
          </a:p>
          <a:p>
            <a:endParaRPr lang="vi-VN" sz="6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6000" b="1" dirty="0">
                <a:latin typeface="Cambria" panose="02040503050406030204" pitchFamily="18" charset="0"/>
                <a:ea typeface="Cambria" panose="02040503050406030204" pitchFamily="18" charset="0"/>
              </a:rPr>
              <a:t>21,4050 = 21,40</a:t>
            </a:r>
            <a:endParaRPr lang="en-SG" sz="6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447C894-FF25-1FBE-4E87-F17ED91994AD}"/>
              </a:ext>
            </a:extLst>
          </p:cNvPr>
          <p:cNvSpPr/>
          <p:nvPr/>
        </p:nvSpPr>
        <p:spPr>
          <a:xfrm>
            <a:off x="5715000" y="3089642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SG" sz="6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FD6052E8-449E-51EC-1F93-DA0D39E8C711}"/>
              </a:ext>
            </a:extLst>
          </p:cNvPr>
          <p:cNvSpPr/>
          <p:nvPr/>
        </p:nvSpPr>
        <p:spPr>
          <a:xfrm>
            <a:off x="6149830" y="4945969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SG" sz="6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421EC687-3CF8-35F1-4273-7E30D5139588}"/>
              </a:ext>
            </a:extLst>
          </p:cNvPr>
          <p:cNvSpPr/>
          <p:nvPr/>
        </p:nvSpPr>
        <p:spPr>
          <a:xfrm>
            <a:off x="7541779" y="6758059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SG" sz="6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" name="矩形 16">
            <a:extLst>
              <a:ext uri="{FF2B5EF4-FFF2-40B4-BE49-F238E27FC236}">
                <a16:creationId xmlns:a16="http://schemas.microsoft.com/office/drawing/2014/main" id="{1165ADA8-F456-C50E-C0F3-C8703A5818A2}"/>
              </a:ext>
            </a:extLst>
          </p:cNvPr>
          <p:cNvSpPr/>
          <p:nvPr/>
        </p:nvSpPr>
        <p:spPr>
          <a:xfrm>
            <a:off x="5699446" y="2984986"/>
            <a:ext cx="1193011" cy="112371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altLang="zh-CN" sz="6000" b="1" dirty="0">
                <a:solidFill>
                  <a:srgbClr val="002060"/>
                </a:solidFill>
                <a:latin typeface="Cambria" panose="02040503050406030204" pitchFamily="18" charset="0"/>
              </a:rPr>
              <a:t>0</a:t>
            </a:r>
            <a:endParaRPr lang="zh-CN" altLang="en-US" sz="60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36" name="矩形 16">
            <a:extLst>
              <a:ext uri="{FF2B5EF4-FFF2-40B4-BE49-F238E27FC236}">
                <a16:creationId xmlns:a16="http://schemas.microsoft.com/office/drawing/2014/main" id="{5DDAD447-A596-3CC7-726E-4147281E3C86}"/>
              </a:ext>
            </a:extLst>
          </p:cNvPr>
          <p:cNvSpPr/>
          <p:nvPr/>
        </p:nvSpPr>
        <p:spPr>
          <a:xfrm>
            <a:off x="6134276" y="4841313"/>
            <a:ext cx="1193011" cy="112371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altLang="zh-CN" sz="6000" b="1" dirty="0">
                <a:solidFill>
                  <a:srgbClr val="002060"/>
                </a:solidFill>
                <a:latin typeface="Cambria" panose="02040503050406030204" pitchFamily="18" charset="0"/>
              </a:rPr>
              <a:t>1</a:t>
            </a:r>
            <a:endParaRPr lang="zh-CN" altLang="en-US" sz="60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54" name="矩形 16">
            <a:extLst>
              <a:ext uri="{FF2B5EF4-FFF2-40B4-BE49-F238E27FC236}">
                <a16:creationId xmlns:a16="http://schemas.microsoft.com/office/drawing/2014/main" id="{7347AE28-98E6-4163-00C2-A2EA50101F10}"/>
              </a:ext>
            </a:extLst>
          </p:cNvPr>
          <p:cNvSpPr/>
          <p:nvPr/>
        </p:nvSpPr>
        <p:spPr>
          <a:xfrm>
            <a:off x="7458742" y="6657984"/>
            <a:ext cx="1193011" cy="112371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altLang="zh-CN" sz="6000" b="1" dirty="0">
                <a:solidFill>
                  <a:srgbClr val="002060"/>
                </a:solidFill>
                <a:latin typeface="Cambria" panose="02040503050406030204" pitchFamily="18" charset="0"/>
              </a:rPr>
              <a:t>5</a:t>
            </a:r>
            <a:endParaRPr lang="zh-CN" altLang="en-US" sz="60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5" grpId="0" animBg="1"/>
      <p:bldP spid="25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6" grpId="0" animBg="1"/>
      <p:bldP spid="5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4" name="Freeform 4"/>
          <p:cNvSpPr/>
          <p:nvPr/>
        </p:nvSpPr>
        <p:spPr>
          <a:xfrm rot="935593">
            <a:off x="13372849" y="-517525"/>
            <a:ext cx="6158232" cy="3392626"/>
          </a:xfrm>
          <a:custGeom>
            <a:avLst/>
            <a:gdLst/>
            <a:ahLst/>
            <a:cxnLst/>
            <a:rect l="l" t="t" r="r" b="b"/>
            <a:pathLst>
              <a:path w="6158232" h="3392626">
                <a:moveTo>
                  <a:pt x="0" y="0"/>
                </a:moveTo>
                <a:lnTo>
                  <a:pt x="6158232" y="0"/>
                </a:lnTo>
                <a:lnTo>
                  <a:pt x="6158232" y="3392626"/>
                </a:lnTo>
                <a:lnTo>
                  <a:pt x="0" y="339262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5"/>
          <a:srcRect l="2696" t="13689" r="83301" b="32799"/>
          <a:stretch/>
        </p:blipFill>
        <p:spPr>
          <a:xfrm>
            <a:off x="634722" y="1178788"/>
            <a:ext cx="2057400" cy="1066801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193644" y="533892"/>
            <a:ext cx="13930192" cy="2307623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vi-VN" sz="5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a) Thêm chữ số 0 vào bên phải phần thập   phân của mỗi số sau để phần thập phân của các số đó đều là có ba chữ số</a:t>
            </a:r>
            <a:endParaRPr lang="en-US" sz="50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3009900"/>
            <a:ext cx="4357553" cy="3271849"/>
          </a:xfrm>
          <a:prstGeom prst="rect">
            <a:avLst/>
          </a:prstGeom>
        </p:spPr>
      </p:pic>
      <p:grpSp>
        <p:nvGrpSpPr>
          <p:cNvPr id="3" name="Group 4">
            <a:extLst>
              <a:ext uri="{FF2B5EF4-FFF2-40B4-BE49-F238E27FC236}">
                <a16:creationId xmlns:a16="http://schemas.microsoft.com/office/drawing/2014/main" id="{49B3B65F-6076-42BE-B2F1-4E744453964C}"/>
              </a:ext>
            </a:extLst>
          </p:cNvPr>
          <p:cNvGrpSpPr/>
          <p:nvPr/>
        </p:nvGrpSpPr>
        <p:grpSpPr>
          <a:xfrm>
            <a:off x="4357554" y="4079958"/>
            <a:ext cx="7965635" cy="2538362"/>
            <a:chOff x="0" y="-28766"/>
            <a:chExt cx="3627015" cy="115580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9C0BED97-B04C-0D7C-B913-270FCADF23C9}"/>
                </a:ext>
              </a:extLst>
            </p:cNvPr>
            <p:cNvSpPr/>
            <p:nvPr/>
          </p:nvSpPr>
          <p:spPr>
            <a:xfrm>
              <a:off x="0" y="-28766"/>
              <a:ext cx="2747088" cy="894214"/>
            </a:xfrm>
            <a:custGeom>
              <a:avLst/>
              <a:gdLst/>
              <a:ahLst/>
              <a:cxnLst/>
              <a:rect l="l" t="t" r="r" b="b"/>
              <a:pathLst>
                <a:path w="3627015" h="1127034">
                  <a:moveTo>
                    <a:pt x="33045" y="0"/>
                  </a:moveTo>
                  <a:lnTo>
                    <a:pt x="3593970" y="0"/>
                  </a:lnTo>
                  <a:cubicBezTo>
                    <a:pt x="3612221" y="0"/>
                    <a:pt x="3627015" y="14795"/>
                    <a:pt x="3627015" y="33045"/>
                  </a:cubicBezTo>
                  <a:lnTo>
                    <a:pt x="3627015" y="1093988"/>
                  </a:lnTo>
                  <a:cubicBezTo>
                    <a:pt x="3627015" y="1112239"/>
                    <a:pt x="3612221" y="1127034"/>
                    <a:pt x="3593970" y="1127034"/>
                  </a:cubicBezTo>
                  <a:lnTo>
                    <a:pt x="33045" y="1127034"/>
                  </a:lnTo>
                  <a:cubicBezTo>
                    <a:pt x="14795" y="1127034"/>
                    <a:pt x="0" y="1112239"/>
                    <a:pt x="0" y="1093988"/>
                  </a:cubicBezTo>
                  <a:lnTo>
                    <a:pt x="0" y="33045"/>
                  </a:lnTo>
                  <a:cubicBezTo>
                    <a:pt x="0" y="14795"/>
                    <a:pt x="14795" y="0"/>
                    <a:pt x="33045" y="0"/>
                  </a:cubicBezTo>
                  <a:close/>
                </a:path>
              </a:pathLst>
            </a:custGeom>
            <a:solidFill>
              <a:srgbClr val="FFFEF7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r>
                <a:rPr lang="vi-VN" sz="6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 </a:t>
              </a:r>
            </a:p>
            <a:p>
              <a:r>
                <a:rPr lang="vi-VN" sz="6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      8,9</a:t>
              </a:r>
              <a:endParaRPr lang="en-SG" sz="60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F5D1697F-CB0D-DDC5-6D46-B0CD3469E1BA}"/>
                </a:ext>
              </a:extLst>
            </p:cNvPr>
            <p:cNvSpPr txBox="1"/>
            <p:nvPr/>
          </p:nvSpPr>
          <p:spPr>
            <a:xfrm>
              <a:off x="0" y="-9525"/>
              <a:ext cx="3627015" cy="1136559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700"/>
                </a:lnSpc>
                <a:spcBef>
                  <a:spcPct val="0"/>
                </a:spcBef>
              </a:pPr>
              <a:endParaRPr sz="6000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7" name="Freeform 5">
            <a:extLst>
              <a:ext uri="{FF2B5EF4-FFF2-40B4-BE49-F238E27FC236}">
                <a16:creationId xmlns:a16="http://schemas.microsoft.com/office/drawing/2014/main" id="{352DE8F0-E477-3437-9ABD-D0372A24299B}"/>
              </a:ext>
            </a:extLst>
          </p:cNvPr>
          <p:cNvSpPr/>
          <p:nvPr/>
        </p:nvSpPr>
        <p:spPr>
          <a:xfrm>
            <a:off x="4382954" y="6709520"/>
            <a:ext cx="6033143" cy="1963868"/>
          </a:xfrm>
          <a:custGeom>
            <a:avLst/>
            <a:gdLst/>
            <a:ahLst/>
            <a:cxnLst/>
            <a:rect l="l" t="t" r="r" b="b"/>
            <a:pathLst>
              <a:path w="3627015" h="1127034">
                <a:moveTo>
                  <a:pt x="33045" y="0"/>
                </a:moveTo>
                <a:lnTo>
                  <a:pt x="3593970" y="0"/>
                </a:lnTo>
                <a:cubicBezTo>
                  <a:pt x="3612221" y="0"/>
                  <a:pt x="3627015" y="14795"/>
                  <a:pt x="3627015" y="33045"/>
                </a:cubicBezTo>
                <a:lnTo>
                  <a:pt x="3627015" y="1093988"/>
                </a:lnTo>
                <a:cubicBezTo>
                  <a:pt x="3627015" y="1112239"/>
                  <a:pt x="3612221" y="1127034"/>
                  <a:pt x="3593970" y="1127034"/>
                </a:cubicBezTo>
                <a:lnTo>
                  <a:pt x="33045" y="1127034"/>
                </a:lnTo>
                <a:cubicBezTo>
                  <a:pt x="14795" y="1127034"/>
                  <a:pt x="0" y="1112239"/>
                  <a:pt x="0" y="1093988"/>
                </a:cubicBezTo>
                <a:lnTo>
                  <a:pt x="0" y="33045"/>
                </a:lnTo>
                <a:cubicBezTo>
                  <a:pt x="0" y="14795"/>
                  <a:pt x="14795" y="0"/>
                  <a:pt x="33045" y="0"/>
                </a:cubicBezTo>
                <a:close/>
              </a:path>
            </a:pathLst>
          </a:custGeom>
          <a:solidFill>
            <a:srgbClr val="FFFEF7"/>
          </a:solidFill>
          <a:ln w="47625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r>
              <a:rPr lang="vi-VN" sz="6000" b="1" dirty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</a:p>
          <a:p>
            <a:r>
              <a:rPr lang="vi-VN" sz="6000" b="1" dirty="0">
                <a:latin typeface="Cambria" panose="02040503050406030204" pitchFamily="18" charset="0"/>
                <a:ea typeface="Cambria" panose="02040503050406030204" pitchFamily="18" charset="0"/>
              </a:rPr>
              <a:t>   5,82</a:t>
            </a:r>
            <a:endParaRPr lang="en-SG" sz="6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0BE6A58C-753B-20B0-F16A-D6C78A00D659}"/>
              </a:ext>
            </a:extLst>
          </p:cNvPr>
          <p:cNvGrpSpPr/>
          <p:nvPr/>
        </p:nvGrpSpPr>
        <p:grpSpPr>
          <a:xfrm>
            <a:off x="11090693" y="4108287"/>
            <a:ext cx="7965635" cy="2538362"/>
            <a:chOff x="0" y="-28766"/>
            <a:chExt cx="3627015" cy="1155800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423F92AD-6AD2-F94B-3F23-85775BB93B8E}"/>
                </a:ext>
              </a:extLst>
            </p:cNvPr>
            <p:cNvSpPr/>
            <p:nvPr/>
          </p:nvSpPr>
          <p:spPr>
            <a:xfrm>
              <a:off x="0" y="-28766"/>
              <a:ext cx="2747088" cy="894214"/>
            </a:xfrm>
            <a:custGeom>
              <a:avLst/>
              <a:gdLst/>
              <a:ahLst/>
              <a:cxnLst/>
              <a:rect l="l" t="t" r="r" b="b"/>
              <a:pathLst>
                <a:path w="3627015" h="1127034">
                  <a:moveTo>
                    <a:pt x="33045" y="0"/>
                  </a:moveTo>
                  <a:lnTo>
                    <a:pt x="3593970" y="0"/>
                  </a:lnTo>
                  <a:cubicBezTo>
                    <a:pt x="3612221" y="0"/>
                    <a:pt x="3627015" y="14795"/>
                    <a:pt x="3627015" y="33045"/>
                  </a:cubicBezTo>
                  <a:lnTo>
                    <a:pt x="3627015" y="1093988"/>
                  </a:lnTo>
                  <a:cubicBezTo>
                    <a:pt x="3627015" y="1112239"/>
                    <a:pt x="3612221" y="1127034"/>
                    <a:pt x="3593970" y="1127034"/>
                  </a:cubicBezTo>
                  <a:lnTo>
                    <a:pt x="33045" y="1127034"/>
                  </a:lnTo>
                  <a:cubicBezTo>
                    <a:pt x="14795" y="1127034"/>
                    <a:pt x="0" y="1112239"/>
                    <a:pt x="0" y="1093988"/>
                  </a:cubicBezTo>
                  <a:lnTo>
                    <a:pt x="0" y="33045"/>
                  </a:lnTo>
                  <a:cubicBezTo>
                    <a:pt x="0" y="14795"/>
                    <a:pt x="14795" y="0"/>
                    <a:pt x="33045" y="0"/>
                  </a:cubicBezTo>
                  <a:close/>
                </a:path>
              </a:pathLst>
            </a:custGeom>
            <a:solidFill>
              <a:srgbClr val="FFFEF7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r>
                <a:rPr lang="vi-VN" sz="6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</a:p>
            <a:p>
              <a:r>
                <a:rPr lang="vi-VN" sz="6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   0,17</a:t>
              </a:r>
              <a:endParaRPr lang="en-SG" sz="60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" name="TextBox 6">
              <a:extLst>
                <a:ext uri="{FF2B5EF4-FFF2-40B4-BE49-F238E27FC236}">
                  <a16:creationId xmlns:a16="http://schemas.microsoft.com/office/drawing/2014/main" id="{C12A25F0-15A6-524A-C11F-3D10CF6A0FDA}"/>
                </a:ext>
              </a:extLst>
            </p:cNvPr>
            <p:cNvSpPr txBox="1"/>
            <p:nvPr/>
          </p:nvSpPr>
          <p:spPr>
            <a:xfrm>
              <a:off x="0" y="-9525"/>
              <a:ext cx="3627015" cy="1136559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700"/>
                </a:lnSpc>
                <a:spcBef>
                  <a:spcPct val="0"/>
                </a:spcBef>
              </a:pPr>
              <a:endParaRPr sz="6000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2" name="Freeform 5">
            <a:extLst>
              <a:ext uri="{FF2B5EF4-FFF2-40B4-BE49-F238E27FC236}">
                <a16:creationId xmlns:a16="http://schemas.microsoft.com/office/drawing/2014/main" id="{C379B714-13F1-9931-293C-48D2BD84C8C9}"/>
              </a:ext>
            </a:extLst>
          </p:cNvPr>
          <p:cNvSpPr/>
          <p:nvPr/>
        </p:nvSpPr>
        <p:spPr>
          <a:xfrm>
            <a:off x="11090692" y="6618320"/>
            <a:ext cx="6033143" cy="1963868"/>
          </a:xfrm>
          <a:custGeom>
            <a:avLst/>
            <a:gdLst/>
            <a:ahLst/>
            <a:cxnLst/>
            <a:rect l="l" t="t" r="r" b="b"/>
            <a:pathLst>
              <a:path w="3627015" h="1127034">
                <a:moveTo>
                  <a:pt x="33045" y="0"/>
                </a:moveTo>
                <a:lnTo>
                  <a:pt x="3593970" y="0"/>
                </a:lnTo>
                <a:cubicBezTo>
                  <a:pt x="3612221" y="0"/>
                  <a:pt x="3627015" y="14795"/>
                  <a:pt x="3627015" y="33045"/>
                </a:cubicBezTo>
                <a:lnTo>
                  <a:pt x="3627015" y="1093988"/>
                </a:lnTo>
                <a:cubicBezTo>
                  <a:pt x="3627015" y="1112239"/>
                  <a:pt x="3612221" y="1127034"/>
                  <a:pt x="3593970" y="1127034"/>
                </a:cubicBezTo>
                <a:lnTo>
                  <a:pt x="33045" y="1127034"/>
                </a:lnTo>
                <a:cubicBezTo>
                  <a:pt x="14795" y="1127034"/>
                  <a:pt x="0" y="1112239"/>
                  <a:pt x="0" y="1093988"/>
                </a:cubicBezTo>
                <a:lnTo>
                  <a:pt x="0" y="33045"/>
                </a:lnTo>
                <a:cubicBezTo>
                  <a:pt x="0" y="14795"/>
                  <a:pt x="14795" y="0"/>
                  <a:pt x="33045" y="0"/>
                </a:cubicBezTo>
                <a:close/>
              </a:path>
            </a:pathLst>
          </a:custGeom>
          <a:solidFill>
            <a:srgbClr val="FFFEF7"/>
          </a:solidFill>
          <a:ln w="47625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r>
              <a:rPr lang="vi-VN" sz="6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r>
              <a:rPr lang="vi-VN" sz="6000" b="1" dirty="0">
                <a:latin typeface="Cambria" panose="02040503050406030204" pitchFamily="18" charset="0"/>
                <a:ea typeface="Cambria" panose="02040503050406030204" pitchFamily="18" charset="0"/>
              </a:rPr>
              <a:t>  31,6 </a:t>
            </a:r>
            <a:endParaRPr lang="en-SG" sz="6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6518B9-4AAD-861C-BDA9-20E783EF7AB5}"/>
              </a:ext>
            </a:extLst>
          </p:cNvPr>
          <p:cNvSpPr txBox="1"/>
          <p:nvPr/>
        </p:nvSpPr>
        <p:spPr>
          <a:xfrm>
            <a:off x="6747340" y="4906316"/>
            <a:ext cx="457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8,900</a:t>
            </a:r>
            <a:endParaRPr lang="en-SG" sz="60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E0B67A-022C-8353-D382-48D877097D7A}"/>
              </a:ext>
            </a:extLst>
          </p:cNvPr>
          <p:cNvSpPr txBox="1"/>
          <p:nvPr/>
        </p:nvSpPr>
        <p:spPr>
          <a:xfrm>
            <a:off x="6747340" y="7566525"/>
            <a:ext cx="457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5,820</a:t>
            </a:r>
            <a:endParaRPr lang="en-SG" sz="60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882869-BBE1-6761-7059-5C69DA7575A1}"/>
              </a:ext>
            </a:extLst>
          </p:cNvPr>
          <p:cNvSpPr txBox="1"/>
          <p:nvPr/>
        </p:nvSpPr>
        <p:spPr>
          <a:xfrm>
            <a:off x="13512254" y="5033012"/>
            <a:ext cx="457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0,170</a:t>
            </a:r>
            <a:endParaRPr lang="en-SG" sz="60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3EB62F-0F7E-9F82-3634-A8663F62F1AE}"/>
              </a:ext>
            </a:extLst>
          </p:cNvPr>
          <p:cNvSpPr txBox="1"/>
          <p:nvPr/>
        </p:nvSpPr>
        <p:spPr>
          <a:xfrm>
            <a:off x="13201030" y="7555456"/>
            <a:ext cx="457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31,600</a:t>
            </a:r>
            <a:endParaRPr lang="en-SG" sz="60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7" grpId="0" animBg="1"/>
      <p:bldP spid="12" grpId="0" animBg="1"/>
      <p:bldP spid="13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819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 rot="935593">
            <a:off x="13372849" y="-517525"/>
            <a:ext cx="6158232" cy="3392626"/>
          </a:xfrm>
          <a:custGeom>
            <a:avLst/>
            <a:gdLst/>
            <a:ahLst/>
            <a:cxnLst/>
            <a:rect l="l" t="t" r="r" b="b"/>
            <a:pathLst>
              <a:path w="6158232" h="3392626">
                <a:moveTo>
                  <a:pt x="0" y="0"/>
                </a:moveTo>
                <a:lnTo>
                  <a:pt x="6158232" y="0"/>
                </a:lnTo>
                <a:lnTo>
                  <a:pt x="6158232" y="3392626"/>
                </a:lnTo>
                <a:lnTo>
                  <a:pt x="0" y="339262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5"/>
          <a:srcRect l="2696" t="13689" r="83301" b="32799"/>
          <a:stretch/>
        </p:blipFill>
        <p:spPr>
          <a:xfrm>
            <a:off x="228600" y="851489"/>
            <a:ext cx="2057400" cy="1066801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2995358" y="493137"/>
            <a:ext cx="14865756" cy="240065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b) Bỏ các chữ số 0</a:t>
            </a:r>
            <a:r>
              <a:rPr kumimoji="0" lang="vi-VN" sz="5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ở tận cùng bên phải phần thập phân của mỗi số sau để phần thập phân của mỗi số đó viết dưới dạng gọn hơn (nếu có thể) </a:t>
            </a:r>
            <a:endParaRPr kumimoji="0" lang="en-US" sz="5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3009900"/>
            <a:ext cx="4357553" cy="3271849"/>
          </a:xfrm>
          <a:prstGeom prst="rect">
            <a:avLst/>
          </a:prstGeom>
        </p:spPr>
      </p:pic>
      <p:grpSp>
        <p:nvGrpSpPr>
          <p:cNvPr id="3" name="Group 4">
            <a:extLst>
              <a:ext uri="{FF2B5EF4-FFF2-40B4-BE49-F238E27FC236}">
                <a16:creationId xmlns:a16="http://schemas.microsoft.com/office/drawing/2014/main" id="{49B3B65F-6076-42BE-B2F1-4E744453964C}"/>
              </a:ext>
            </a:extLst>
          </p:cNvPr>
          <p:cNvGrpSpPr/>
          <p:nvPr/>
        </p:nvGrpSpPr>
        <p:grpSpPr>
          <a:xfrm>
            <a:off x="4357554" y="4079958"/>
            <a:ext cx="7965635" cy="2538362"/>
            <a:chOff x="0" y="-28766"/>
            <a:chExt cx="3627015" cy="115580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9C0BED97-B04C-0D7C-B913-270FCADF23C9}"/>
                </a:ext>
              </a:extLst>
            </p:cNvPr>
            <p:cNvSpPr/>
            <p:nvPr/>
          </p:nvSpPr>
          <p:spPr>
            <a:xfrm>
              <a:off x="0" y="-28766"/>
              <a:ext cx="2747088" cy="894214"/>
            </a:xfrm>
            <a:custGeom>
              <a:avLst/>
              <a:gdLst/>
              <a:ahLst/>
              <a:cxnLst/>
              <a:rect l="l" t="t" r="r" b="b"/>
              <a:pathLst>
                <a:path w="3627015" h="1127034">
                  <a:moveTo>
                    <a:pt x="33045" y="0"/>
                  </a:moveTo>
                  <a:lnTo>
                    <a:pt x="3593970" y="0"/>
                  </a:lnTo>
                  <a:cubicBezTo>
                    <a:pt x="3612221" y="0"/>
                    <a:pt x="3627015" y="14795"/>
                    <a:pt x="3627015" y="33045"/>
                  </a:cubicBezTo>
                  <a:lnTo>
                    <a:pt x="3627015" y="1093988"/>
                  </a:lnTo>
                  <a:cubicBezTo>
                    <a:pt x="3627015" y="1112239"/>
                    <a:pt x="3612221" y="1127034"/>
                    <a:pt x="3593970" y="1127034"/>
                  </a:cubicBezTo>
                  <a:lnTo>
                    <a:pt x="33045" y="1127034"/>
                  </a:lnTo>
                  <a:cubicBezTo>
                    <a:pt x="14795" y="1127034"/>
                    <a:pt x="0" y="1112239"/>
                    <a:pt x="0" y="1093988"/>
                  </a:cubicBezTo>
                  <a:lnTo>
                    <a:pt x="0" y="33045"/>
                  </a:lnTo>
                  <a:cubicBezTo>
                    <a:pt x="0" y="14795"/>
                    <a:pt x="14795" y="0"/>
                    <a:pt x="33045" y="0"/>
                  </a:cubicBezTo>
                  <a:close/>
                </a:path>
              </a:pathLst>
            </a:custGeom>
            <a:solidFill>
              <a:srgbClr val="FFFEF7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      </a:t>
              </a:r>
              <a:r>
                <a:rPr lang="vi-VN" sz="60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7,70</a:t>
              </a:r>
              <a:endParaRPr kumimoji="0" lang="en-SG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F5D1697F-CB0D-DDC5-6D46-B0CD3469E1BA}"/>
                </a:ext>
              </a:extLst>
            </p:cNvPr>
            <p:cNvSpPr txBox="1"/>
            <p:nvPr/>
          </p:nvSpPr>
          <p:spPr>
            <a:xfrm>
              <a:off x="0" y="-9525"/>
              <a:ext cx="3627015" cy="1136559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7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7" name="Freeform 5">
            <a:extLst>
              <a:ext uri="{FF2B5EF4-FFF2-40B4-BE49-F238E27FC236}">
                <a16:creationId xmlns:a16="http://schemas.microsoft.com/office/drawing/2014/main" id="{352DE8F0-E477-3437-9ABD-D0372A24299B}"/>
              </a:ext>
            </a:extLst>
          </p:cNvPr>
          <p:cNvSpPr/>
          <p:nvPr/>
        </p:nvSpPr>
        <p:spPr>
          <a:xfrm>
            <a:off x="3429001" y="6696334"/>
            <a:ext cx="6834676" cy="1963868"/>
          </a:xfrm>
          <a:custGeom>
            <a:avLst/>
            <a:gdLst/>
            <a:ahLst/>
            <a:cxnLst/>
            <a:rect l="l" t="t" r="r" b="b"/>
            <a:pathLst>
              <a:path w="3627015" h="1127034">
                <a:moveTo>
                  <a:pt x="33045" y="0"/>
                </a:moveTo>
                <a:lnTo>
                  <a:pt x="3593970" y="0"/>
                </a:lnTo>
                <a:cubicBezTo>
                  <a:pt x="3612221" y="0"/>
                  <a:pt x="3627015" y="14795"/>
                  <a:pt x="3627015" y="33045"/>
                </a:cubicBezTo>
                <a:lnTo>
                  <a:pt x="3627015" y="1093988"/>
                </a:lnTo>
                <a:cubicBezTo>
                  <a:pt x="3627015" y="1112239"/>
                  <a:pt x="3612221" y="1127034"/>
                  <a:pt x="3593970" y="1127034"/>
                </a:cubicBezTo>
                <a:lnTo>
                  <a:pt x="33045" y="1127034"/>
                </a:lnTo>
                <a:cubicBezTo>
                  <a:pt x="14795" y="1127034"/>
                  <a:pt x="0" y="1112239"/>
                  <a:pt x="0" y="1093988"/>
                </a:cubicBezTo>
                <a:lnTo>
                  <a:pt x="0" y="33045"/>
                </a:lnTo>
                <a:cubicBezTo>
                  <a:pt x="0" y="14795"/>
                  <a:pt x="14795" y="0"/>
                  <a:pt x="33045" y="0"/>
                </a:cubicBezTo>
                <a:close/>
              </a:path>
            </a:pathLst>
          </a:custGeom>
          <a:solidFill>
            <a:srgbClr val="FFFEF7"/>
          </a:solidFill>
          <a:ln w="47625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 13,0500</a:t>
            </a:r>
            <a:endParaRPr kumimoji="0" lang="en-SG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0BE6A58C-753B-20B0-F16A-D6C78A00D659}"/>
              </a:ext>
            </a:extLst>
          </p:cNvPr>
          <p:cNvGrpSpPr/>
          <p:nvPr/>
        </p:nvGrpSpPr>
        <p:grpSpPr>
          <a:xfrm>
            <a:off x="11090693" y="4108287"/>
            <a:ext cx="7965635" cy="2538362"/>
            <a:chOff x="0" y="-28766"/>
            <a:chExt cx="3627015" cy="1155800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423F92AD-6AD2-F94B-3F23-85775BB93B8E}"/>
                </a:ext>
              </a:extLst>
            </p:cNvPr>
            <p:cNvSpPr/>
            <p:nvPr/>
          </p:nvSpPr>
          <p:spPr>
            <a:xfrm>
              <a:off x="0" y="-28766"/>
              <a:ext cx="3082795" cy="894214"/>
            </a:xfrm>
            <a:custGeom>
              <a:avLst/>
              <a:gdLst/>
              <a:ahLst/>
              <a:cxnLst/>
              <a:rect l="l" t="t" r="r" b="b"/>
              <a:pathLst>
                <a:path w="3627015" h="1127034">
                  <a:moveTo>
                    <a:pt x="33045" y="0"/>
                  </a:moveTo>
                  <a:lnTo>
                    <a:pt x="3593970" y="0"/>
                  </a:lnTo>
                  <a:cubicBezTo>
                    <a:pt x="3612221" y="0"/>
                    <a:pt x="3627015" y="14795"/>
                    <a:pt x="3627015" y="33045"/>
                  </a:cubicBezTo>
                  <a:lnTo>
                    <a:pt x="3627015" y="1093988"/>
                  </a:lnTo>
                  <a:cubicBezTo>
                    <a:pt x="3627015" y="1112239"/>
                    <a:pt x="3612221" y="1127034"/>
                    <a:pt x="3593970" y="1127034"/>
                  </a:cubicBezTo>
                  <a:lnTo>
                    <a:pt x="33045" y="1127034"/>
                  </a:lnTo>
                  <a:cubicBezTo>
                    <a:pt x="14795" y="1127034"/>
                    <a:pt x="0" y="1112239"/>
                    <a:pt x="0" y="1093988"/>
                  </a:cubicBezTo>
                  <a:lnTo>
                    <a:pt x="0" y="33045"/>
                  </a:lnTo>
                  <a:cubicBezTo>
                    <a:pt x="0" y="14795"/>
                    <a:pt x="14795" y="0"/>
                    <a:pt x="33045" y="0"/>
                  </a:cubicBezTo>
                  <a:close/>
                </a:path>
              </a:pathLst>
            </a:custGeom>
            <a:solidFill>
              <a:srgbClr val="FFFEF7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   </a:t>
              </a:r>
              <a:r>
                <a:rPr lang="vi-VN" sz="60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25</a:t>
              </a:r>
              <a:r>
                <a:rPr kumimoji="0" lang="vi-VN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,3000</a:t>
              </a:r>
              <a:endParaRPr kumimoji="0" lang="en-SG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11" name="TextBox 6">
              <a:extLst>
                <a:ext uri="{FF2B5EF4-FFF2-40B4-BE49-F238E27FC236}">
                  <a16:creationId xmlns:a16="http://schemas.microsoft.com/office/drawing/2014/main" id="{C12A25F0-15A6-524A-C11F-3D10CF6A0FDA}"/>
                </a:ext>
              </a:extLst>
            </p:cNvPr>
            <p:cNvSpPr txBox="1"/>
            <p:nvPr/>
          </p:nvSpPr>
          <p:spPr>
            <a:xfrm>
              <a:off x="0" y="-9525"/>
              <a:ext cx="3627015" cy="1136559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7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12" name="Freeform 5">
            <a:extLst>
              <a:ext uri="{FF2B5EF4-FFF2-40B4-BE49-F238E27FC236}">
                <a16:creationId xmlns:a16="http://schemas.microsoft.com/office/drawing/2014/main" id="{C379B714-13F1-9931-293C-48D2BD84C8C9}"/>
              </a:ext>
            </a:extLst>
          </p:cNvPr>
          <p:cNvSpPr/>
          <p:nvPr/>
        </p:nvSpPr>
        <p:spPr>
          <a:xfrm>
            <a:off x="11090692" y="6618320"/>
            <a:ext cx="6682338" cy="1963868"/>
          </a:xfrm>
          <a:custGeom>
            <a:avLst/>
            <a:gdLst/>
            <a:ahLst/>
            <a:cxnLst/>
            <a:rect l="l" t="t" r="r" b="b"/>
            <a:pathLst>
              <a:path w="3627015" h="1127034">
                <a:moveTo>
                  <a:pt x="33045" y="0"/>
                </a:moveTo>
                <a:lnTo>
                  <a:pt x="3593970" y="0"/>
                </a:lnTo>
                <a:cubicBezTo>
                  <a:pt x="3612221" y="0"/>
                  <a:pt x="3627015" y="14795"/>
                  <a:pt x="3627015" y="33045"/>
                </a:cubicBezTo>
                <a:lnTo>
                  <a:pt x="3627015" y="1093988"/>
                </a:lnTo>
                <a:cubicBezTo>
                  <a:pt x="3627015" y="1112239"/>
                  <a:pt x="3612221" y="1127034"/>
                  <a:pt x="3593970" y="1127034"/>
                </a:cubicBezTo>
                <a:lnTo>
                  <a:pt x="33045" y="1127034"/>
                </a:lnTo>
                <a:cubicBezTo>
                  <a:pt x="14795" y="1127034"/>
                  <a:pt x="0" y="1112239"/>
                  <a:pt x="0" y="1093988"/>
                </a:cubicBezTo>
                <a:lnTo>
                  <a:pt x="0" y="33045"/>
                </a:lnTo>
                <a:cubicBezTo>
                  <a:pt x="0" y="14795"/>
                  <a:pt x="14795" y="0"/>
                  <a:pt x="33045" y="0"/>
                </a:cubicBezTo>
                <a:close/>
              </a:path>
            </a:pathLst>
          </a:custGeom>
          <a:solidFill>
            <a:srgbClr val="FFFEF7"/>
          </a:solidFill>
          <a:ln w="47625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10,5070 </a:t>
            </a:r>
            <a:endParaRPr kumimoji="0" lang="en-SG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6518B9-4AAD-861C-BDA9-20E783EF7AB5}"/>
              </a:ext>
            </a:extLst>
          </p:cNvPr>
          <p:cNvSpPr txBox="1"/>
          <p:nvPr/>
        </p:nvSpPr>
        <p:spPr>
          <a:xfrm>
            <a:off x="7340207" y="5010181"/>
            <a:ext cx="457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= 7,7</a:t>
            </a:r>
            <a:endParaRPr kumimoji="0" lang="en-SG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E0B67A-022C-8353-D382-48D877097D7A}"/>
              </a:ext>
            </a:extLst>
          </p:cNvPr>
          <p:cNvSpPr txBox="1"/>
          <p:nvPr/>
        </p:nvSpPr>
        <p:spPr>
          <a:xfrm>
            <a:off x="7443238" y="7597579"/>
            <a:ext cx="457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= 13,05</a:t>
            </a:r>
            <a:endParaRPr kumimoji="0" lang="en-SG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882869-BBE1-6761-7059-5C69DA7575A1}"/>
              </a:ext>
            </a:extLst>
          </p:cNvPr>
          <p:cNvSpPr txBox="1"/>
          <p:nvPr/>
        </p:nvSpPr>
        <p:spPr>
          <a:xfrm>
            <a:off x="14748251" y="4984045"/>
            <a:ext cx="457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= 25,3</a:t>
            </a:r>
            <a:endParaRPr kumimoji="0" lang="en-SG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3EB62F-0F7E-9F82-3634-A8663F62F1AE}"/>
              </a:ext>
            </a:extLst>
          </p:cNvPr>
          <p:cNvSpPr txBox="1"/>
          <p:nvPr/>
        </p:nvSpPr>
        <p:spPr>
          <a:xfrm>
            <a:off x="14431861" y="7480150"/>
            <a:ext cx="457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= 10,507</a:t>
            </a:r>
            <a:endParaRPr kumimoji="0" lang="en-SG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29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7" grpId="0" animBg="1"/>
      <p:bldP spid="12" grpId="0" animBg="1"/>
      <p:bldP spid="13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6" name="Freeform 6"/>
          <p:cNvSpPr/>
          <p:nvPr/>
        </p:nvSpPr>
        <p:spPr>
          <a:xfrm rot="-1757656">
            <a:off x="13036810" y="8162289"/>
            <a:ext cx="8967709" cy="2903296"/>
          </a:xfrm>
          <a:custGeom>
            <a:avLst/>
            <a:gdLst/>
            <a:ahLst/>
            <a:cxnLst/>
            <a:rect l="l" t="t" r="r" b="b"/>
            <a:pathLst>
              <a:path w="8967709" h="2903296">
                <a:moveTo>
                  <a:pt x="0" y="0"/>
                </a:moveTo>
                <a:lnTo>
                  <a:pt x="8967709" y="0"/>
                </a:lnTo>
                <a:lnTo>
                  <a:pt x="8967709" y="2903296"/>
                </a:lnTo>
                <a:lnTo>
                  <a:pt x="0" y="29032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10" name="Freeform 10"/>
          <p:cNvSpPr/>
          <p:nvPr/>
        </p:nvSpPr>
        <p:spPr>
          <a:xfrm>
            <a:off x="-803307" y="-985123"/>
            <a:ext cx="3664013" cy="3564086"/>
          </a:xfrm>
          <a:custGeom>
            <a:avLst/>
            <a:gdLst/>
            <a:ahLst/>
            <a:cxnLst/>
            <a:rect l="l" t="t" r="r" b="b"/>
            <a:pathLst>
              <a:path w="3664013" h="3564086">
                <a:moveTo>
                  <a:pt x="0" y="0"/>
                </a:moveTo>
                <a:lnTo>
                  <a:pt x="3664014" y="0"/>
                </a:lnTo>
                <a:lnTo>
                  <a:pt x="3664014" y="3564086"/>
                </a:lnTo>
                <a:lnTo>
                  <a:pt x="0" y="35640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grpSp>
        <p:nvGrpSpPr>
          <p:cNvPr id="3" name="Group 3"/>
          <p:cNvGrpSpPr/>
          <p:nvPr/>
        </p:nvGrpSpPr>
        <p:grpSpPr>
          <a:xfrm>
            <a:off x="609599" y="573638"/>
            <a:ext cx="16911065" cy="9139724"/>
            <a:chOff x="0" y="0"/>
            <a:chExt cx="4819745" cy="290092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9745" cy="2900923"/>
            </a:xfrm>
            <a:custGeom>
              <a:avLst/>
              <a:gdLst/>
              <a:ahLst/>
              <a:cxnLst/>
              <a:rect l="l" t="t" r="r" b="b"/>
              <a:pathLst>
                <a:path w="4819745" h="2900923">
                  <a:moveTo>
                    <a:pt x="24868" y="0"/>
                  </a:moveTo>
                  <a:lnTo>
                    <a:pt x="4794878" y="0"/>
                  </a:lnTo>
                  <a:cubicBezTo>
                    <a:pt x="4808612" y="0"/>
                    <a:pt x="4819745" y="11134"/>
                    <a:pt x="4819745" y="24868"/>
                  </a:cubicBezTo>
                  <a:lnTo>
                    <a:pt x="4819745" y="2876056"/>
                  </a:lnTo>
                  <a:cubicBezTo>
                    <a:pt x="4819745" y="2889790"/>
                    <a:pt x="4808612" y="2900923"/>
                    <a:pt x="4794878" y="2900923"/>
                  </a:cubicBezTo>
                  <a:lnTo>
                    <a:pt x="24868" y="2900923"/>
                  </a:lnTo>
                  <a:cubicBezTo>
                    <a:pt x="11134" y="2900923"/>
                    <a:pt x="0" y="2889790"/>
                    <a:pt x="0" y="2876056"/>
                  </a:cubicBezTo>
                  <a:lnTo>
                    <a:pt x="0" y="24868"/>
                  </a:lnTo>
                  <a:cubicBezTo>
                    <a:pt x="0" y="11134"/>
                    <a:pt x="11134" y="0"/>
                    <a:pt x="24868" y="0"/>
                  </a:cubicBezTo>
                  <a:close/>
                </a:path>
              </a:pathLst>
            </a:custGeom>
            <a:solidFill>
              <a:srgbClr val="FFFEF7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9525"/>
              <a:ext cx="4819745" cy="291044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7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3" name="Freeform 53"/>
          <p:cNvSpPr/>
          <p:nvPr/>
        </p:nvSpPr>
        <p:spPr>
          <a:xfrm>
            <a:off x="16163156" y="914627"/>
            <a:ext cx="912582" cy="228145"/>
          </a:xfrm>
          <a:custGeom>
            <a:avLst/>
            <a:gdLst/>
            <a:ahLst/>
            <a:cxnLst/>
            <a:rect l="l" t="t" r="r" b="b"/>
            <a:pathLst>
              <a:path w="912582" h="228145">
                <a:moveTo>
                  <a:pt x="0" y="0"/>
                </a:moveTo>
                <a:lnTo>
                  <a:pt x="912581" y="0"/>
                </a:lnTo>
                <a:lnTo>
                  <a:pt x="912581" y="228146"/>
                </a:lnTo>
                <a:lnTo>
                  <a:pt x="0" y="22814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9"/>
          <a:srcRect r="78486" b="25966"/>
          <a:stretch/>
        </p:blipFill>
        <p:spPr>
          <a:xfrm>
            <a:off x="356320" y="1142772"/>
            <a:ext cx="2256441" cy="1323053"/>
          </a:xfrm>
          <a:prstGeom prst="rect">
            <a:avLst/>
          </a:prstGeom>
        </p:spPr>
      </p:pic>
      <p:sp>
        <p:nvSpPr>
          <p:cNvPr id="7" name="Freeform 3">
            <a:extLst>
              <a:ext uri="{FF2B5EF4-FFF2-40B4-BE49-F238E27FC236}">
                <a16:creationId xmlns:a16="http://schemas.microsoft.com/office/drawing/2014/main" id="{98D75DBE-5BDD-154E-6FE9-2F9B0EF1F0D2}"/>
              </a:ext>
            </a:extLst>
          </p:cNvPr>
          <p:cNvSpPr/>
          <p:nvPr/>
        </p:nvSpPr>
        <p:spPr>
          <a:xfrm>
            <a:off x="2612761" y="101074"/>
            <a:ext cx="14303639" cy="3408843"/>
          </a:xfrm>
          <a:custGeom>
            <a:avLst/>
            <a:gdLst/>
            <a:ahLst/>
            <a:cxnLst/>
            <a:rect l="l" t="t" r="r" b="b"/>
            <a:pathLst>
              <a:path w="5060685" h="4605223">
                <a:moveTo>
                  <a:pt x="0" y="0"/>
                </a:moveTo>
                <a:lnTo>
                  <a:pt x="5060685" y="0"/>
                </a:lnTo>
                <a:lnTo>
                  <a:pt x="5060685" y="4605223"/>
                </a:lnTo>
                <a:lnTo>
                  <a:pt x="0" y="460522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CEB314-B983-A3A3-1C9A-DB04B217D417}"/>
              </a:ext>
            </a:extLst>
          </p:cNvPr>
          <p:cNvSpPr txBox="1"/>
          <p:nvPr/>
        </p:nvSpPr>
        <p:spPr>
          <a:xfrm>
            <a:off x="2860706" y="347844"/>
            <a:ext cx="13827093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 bạn Mị, Núi, Páo đi kiểm tra sức khỏe. Mỗi bạn có cân nặng là một trong các số đo: 31,9kg; 32,5kg; 34,7kg. Biết bạn Núi nặng nhất, bạn Páo nhẹ nhất. Hỏi mỗi bạn cân nặng bao nhiêu kg? </a:t>
            </a:r>
            <a:endParaRPr lang="en-SG" sz="47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1C10BE9-DAF9-F875-2811-238D478AF2D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12443" y="4635499"/>
            <a:ext cx="5808221" cy="4948805"/>
          </a:xfrm>
          <a:prstGeom prst="rect">
            <a:avLst/>
          </a:prstGeom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ECD5423A-423C-3F0D-B451-A06FB43ADD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979282"/>
              </p:ext>
            </p:extLst>
          </p:nvPr>
        </p:nvGraphicFramePr>
        <p:xfrm>
          <a:off x="1133018" y="4635499"/>
          <a:ext cx="10177772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4443">
                  <a:extLst>
                    <a:ext uri="{9D8B030D-6E8A-4147-A177-3AD203B41FA5}">
                      <a16:colId xmlns:a16="http://schemas.microsoft.com/office/drawing/2014/main" val="3086400359"/>
                    </a:ext>
                  </a:extLst>
                </a:gridCol>
                <a:gridCol w="2544443">
                  <a:extLst>
                    <a:ext uri="{9D8B030D-6E8A-4147-A177-3AD203B41FA5}">
                      <a16:colId xmlns:a16="http://schemas.microsoft.com/office/drawing/2014/main" val="2447456606"/>
                    </a:ext>
                  </a:extLst>
                </a:gridCol>
                <a:gridCol w="2544443">
                  <a:extLst>
                    <a:ext uri="{9D8B030D-6E8A-4147-A177-3AD203B41FA5}">
                      <a16:colId xmlns:a16="http://schemas.microsoft.com/office/drawing/2014/main" val="1822384767"/>
                    </a:ext>
                  </a:extLst>
                </a:gridCol>
                <a:gridCol w="2544443">
                  <a:extLst>
                    <a:ext uri="{9D8B030D-6E8A-4147-A177-3AD203B41FA5}">
                      <a16:colId xmlns:a16="http://schemas.microsoft.com/office/drawing/2014/main" val="13466547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40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</a:t>
                      </a:r>
                      <a:endParaRPr lang="en-SG" sz="40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Mị</a:t>
                      </a:r>
                      <a:endParaRPr lang="en-SG" sz="40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Núi</a:t>
                      </a:r>
                      <a:endParaRPr lang="en-SG" sz="40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Páo</a:t>
                      </a:r>
                      <a:endParaRPr lang="en-SG" sz="40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9351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sz="40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Cân nặng</a:t>
                      </a:r>
                      <a:endParaRPr lang="en-SG" sz="40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sz="40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sz="40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sz="40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8119690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0FAFB2B4-C9B6-30B5-8F82-FB82CCAFFF32}"/>
              </a:ext>
            </a:extLst>
          </p:cNvPr>
          <p:cNvSpPr txBox="1"/>
          <p:nvPr/>
        </p:nvSpPr>
        <p:spPr>
          <a:xfrm>
            <a:off x="6562674" y="5326732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34,7 kg</a:t>
            </a:r>
            <a:endParaRPr lang="en-SG" sz="4000" b="1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E42B94-BBDF-6903-9711-33F694679F28}"/>
              </a:ext>
            </a:extLst>
          </p:cNvPr>
          <p:cNvSpPr txBox="1"/>
          <p:nvPr/>
        </p:nvSpPr>
        <p:spPr>
          <a:xfrm>
            <a:off x="8735307" y="5414356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31,9 kg</a:t>
            </a:r>
            <a:endParaRPr lang="en-SG" sz="4000" b="1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46DC9D5-0FB4-C480-9EB2-2676A8A8FC27}"/>
              </a:ext>
            </a:extLst>
          </p:cNvPr>
          <p:cNvSpPr txBox="1"/>
          <p:nvPr/>
        </p:nvSpPr>
        <p:spPr>
          <a:xfrm>
            <a:off x="3951221" y="5329693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32,5 kg</a:t>
            </a:r>
            <a:endParaRPr lang="en-SG" sz="4000" b="1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SG" dirty="0"/>
          </a:p>
        </p:txBody>
      </p:sp>
      <p:sp>
        <p:nvSpPr>
          <p:cNvPr id="3" name="Freeform 3"/>
          <p:cNvSpPr/>
          <p:nvPr/>
        </p:nvSpPr>
        <p:spPr>
          <a:xfrm>
            <a:off x="4813659" y="106845"/>
            <a:ext cx="12712341" cy="4605223"/>
          </a:xfrm>
          <a:custGeom>
            <a:avLst/>
            <a:gdLst/>
            <a:ahLst/>
            <a:cxnLst/>
            <a:rect l="l" t="t" r="r" b="b"/>
            <a:pathLst>
              <a:path w="5060685" h="4605223">
                <a:moveTo>
                  <a:pt x="0" y="0"/>
                </a:moveTo>
                <a:lnTo>
                  <a:pt x="5060685" y="0"/>
                </a:lnTo>
                <a:lnTo>
                  <a:pt x="5060685" y="4605223"/>
                </a:lnTo>
                <a:lnTo>
                  <a:pt x="0" y="46052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4" name="Freeform 4"/>
          <p:cNvSpPr/>
          <p:nvPr/>
        </p:nvSpPr>
        <p:spPr>
          <a:xfrm>
            <a:off x="10943211" y="4654224"/>
            <a:ext cx="8716094" cy="5689232"/>
          </a:xfrm>
          <a:custGeom>
            <a:avLst/>
            <a:gdLst/>
            <a:ahLst/>
            <a:cxnLst/>
            <a:rect l="l" t="t" r="r" b="b"/>
            <a:pathLst>
              <a:path w="8716094" h="5689232">
                <a:moveTo>
                  <a:pt x="0" y="0"/>
                </a:moveTo>
                <a:lnTo>
                  <a:pt x="8716094" y="0"/>
                </a:lnTo>
                <a:lnTo>
                  <a:pt x="8716094" y="5689232"/>
                </a:lnTo>
                <a:lnTo>
                  <a:pt x="0" y="56892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5" name="Freeform 5"/>
          <p:cNvSpPr/>
          <p:nvPr/>
        </p:nvSpPr>
        <p:spPr>
          <a:xfrm>
            <a:off x="362775" y="3972594"/>
            <a:ext cx="6419025" cy="6014145"/>
          </a:xfrm>
          <a:custGeom>
            <a:avLst/>
            <a:gdLst/>
            <a:ahLst/>
            <a:cxnLst/>
            <a:rect l="l" t="t" r="r" b="b"/>
            <a:pathLst>
              <a:path w="5060685" h="4605223">
                <a:moveTo>
                  <a:pt x="0" y="0"/>
                </a:moveTo>
                <a:lnTo>
                  <a:pt x="5060684" y="0"/>
                </a:lnTo>
                <a:lnTo>
                  <a:pt x="5060684" y="4605223"/>
                </a:lnTo>
                <a:lnTo>
                  <a:pt x="0" y="46052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6" name="Freeform 6"/>
          <p:cNvSpPr/>
          <p:nvPr/>
        </p:nvSpPr>
        <p:spPr>
          <a:xfrm>
            <a:off x="6491779" y="4512587"/>
            <a:ext cx="11491169" cy="5167825"/>
          </a:xfrm>
          <a:custGeom>
            <a:avLst/>
            <a:gdLst/>
            <a:ahLst/>
            <a:cxnLst/>
            <a:rect l="l" t="t" r="r" b="b"/>
            <a:pathLst>
              <a:path w="5060685" h="4605223">
                <a:moveTo>
                  <a:pt x="0" y="0"/>
                </a:moveTo>
                <a:lnTo>
                  <a:pt x="5060685" y="0"/>
                </a:lnTo>
                <a:lnTo>
                  <a:pt x="5060685" y="4605223"/>
                </a:lnTo>
                <a:lnTo>
                  <a:pt x="0" y="46052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 dirty="0"/>
          </a:p>
        </p:txBody>
      </p:sp>
      <p:sp>
        <p:nvSpPr>
          <p:cNvPr id="8" name="Freeform 8"/>
          <p:cNvSpPr/>
          <p:nvPr/>
        </p:nvSpPr>
        <p:spPr>
          <a:xfrm rot="7499656" flipV="1">
            <a:off x="2719511" y="3917940"/>
            <a:ext cx="2397621" cy="1083022"/>
          </a:xfrm>
          <a:custGeom>
            <a:avLst/>
            <a:gdLst/>
            <a:ahLst/>
            <a:cxnLst/>
            <a:rect l="l" t="t" r="r" b="b"/>
            <a:pathLst>
              <a:path w="2397621" h="1083022">
                <a:moveTo>
                  <a:pt x="0" y="1083022"/>
                </a:moveTo>
                <a:lnTo>
                  <a:pt x="2397621" y="1083022"/>
                </a:lnTo>
                <a:lnTo>
                  <a:pt x="2397621" y="0"/>
                </a:lnTo>
                <a:lnTo>
                  <a:pt x="0" y="0"/>
                </a:lnTo>
                <a:lnTo>
                  <a:pt x="0" y="1083022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9" name="Freeform 9"/>
          <p:cNvSpPr/>
          <p:nvPr/>
        </p:nvSpPr>
        <p:spPr>
          <a:xfrm>
            <a:off x="1868320" y="1820178"/>
            <a:ext cx="2038529" cy="2419648"/>
          </a:xfrm>
          <a:custGeom>
            <a:avLst/>
            <a:gdLst/>
            <a:ahLst/>
            <a:cxnLst/>
            <a:rect l="l" t="t" r="r" b="b"/>
            <a:pathLst>
              <a:path w="1040792" h="1080924">
                <a:moveTo>
                  <a:pt x="0" y="0"/>
                </a:moveTo>
                <a:lnTo>
                  <a:pt x="1040791" y="0"/>
                </a:lnTo>
                <a:lnTo>
                  <a:pt x="1040791" y="1080924"/>
                </a:lnTo>
                <a:lnTo>
                  <a:pt x="0" y="108092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10" name="Freeform 10"/>
          <p:cNvSpPr/>
          <p:nvPr/>
        </p:nvSpPr>
        <p:spPr>
          <a:xfrm rot="4424041">
            <a:off x="4873838" y="5607019"/>
            <a:ext cx="840865" cy="1080924"/>
          </a:xfrm>
          <a:custGeom>
            <a:avLst/>
            <a:gdLst/>
            <a:ahLst/>
            <a:cxnLst/>
            <a:rect l="l" t="t" r="r" b="b"/>
            <a:pathLst>
              <a:path w="840865" h="1080924">
                <a:moveTo>
                  <a:pt x="0" y="0"/>
                </a:moveTo>
                <a:lnTo>
                  <a:pt x="840865" y="0"/>
                </a:lnTo>
                <a:lnTo>
                  <a:pt x="840865" y="1080924"/>
                </a:lnTo>
                <a:lnTo>
                  <a:pt x="0" y="108092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13" name="Freeform 13"/>
          <p:cNvSpPr/>
          <p:nvPr/>
        </p:nvSpPr>
        <p:spPr>
          <a:xfrm rot="8446158">
            <a:off x="16437233" y="3931762"/>
            <a:ext cx="2069356" cy="1178230"/>
          </a:xfrm>
          <a:custGeom>
            <a:avLst/>
            <a:gdLst/>
            <a:ahLst/>
            <a:cxnLst/>
            <a:rect l="l" t="t" r="r" b="b"/>
            <a:pathLst>
              <a:path w="2069356" h="1178230">
                <a:moveTo>
                  <a:pt x="0" y="0"/>
                </a:moveTo>
                <a:lnTo>
                  <a:pt x="2069356" y="0"/>
                </a:lnTo>
                <a:lnTo>
                  <a:pt x="2069356" y="1178229"/>
                </a:lnTo>
                <a:lnTo>
                  <a:pt x="0" y="117822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19" name="TextBox 19"/>
          <p:cNvSpPr txBox="1"/>
          <p:nvPr/>
        </p:nvSpPr>
        <p:spPr>
          <a:xfrm>
            <a:off x="5243580" y="976162"/>
            <a:ext cx="11870370" cy="2308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</a:pPr>
            <a:r>
              <a:rPr lang="vi-VN" sz="5000" b="1" u="none" strike="noStrike" spc="-2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 câu trả lời đúng.</a:t>
            </a:r>
          </a:p>
          <a:p>
            <a:pPr lvl="0" algn="just">
              <a:spcBef>
                <a:spcPct val="0"/>
              </a:spcBef>
            </a:pPr>
            <a:r>
              <a:rPr lang="vi-VN" sz="5000" b="1" spc="-2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 mèo câu được con cá có ghi số thập phân lớn hơn 1, 036 và bé hơn 2. </a:t>
            </a:r>
            <a:endParaRPr lang="vi-VN" sz="5000" b="1" u="none" strike="noStrike" spc="-2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Freeform 21"/>
          <p:cNvSpPr/>
          <p:nvPr/>
        </p:nvSpPr>
        <p:spPr>
          <a:xfrm rot="7282648">
            <a:off x="-1792404" y="516566"/>
            <a:ext cx="5115649" cy="2818257"/>
          </a:xfrm>
          <a:custGeom>
            <a:avLst/>
            <a:gdLst/>
            <a:ahLst/>
            <a:cxnLst/>
            <a:rect l="l" t="t" r="r" b="b"/>
            <a:pathLst>
              <a:path w="5115649" h="2818257">
                <a:moveTo>
                  <a:pt x="0" y="0"/>
                </a:moveTo>
                <a:lnTo>
                  <a:pt x="5115649" y="0"/>
                </a:lnTo>
                <a:lnTo>
                  <a:pt x="5115649" y="2818257"/>
                </a:lnTo>
                <a:lnTo>
                  <a:pt x="0" y="281825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22" name="Freeform 22"/>
          <p:cNvSpPr/>
          <p:nvPr/>
        </p:nvSpPr>
        <p:spPr>
          <a:xfrm>
            <a:off x="16253577" y="8561413"/>
            <a:ext cx="2966186" cy="2885291"/>
          </a:xfrm>
          <a:custGeom>
            <a:avLst/>
            <a:gdLst/>
            <a:ahLst/>
            <a:cxnLst/>
            <a:rect l="l" t="t" r="r" b="b"/>
            <a:pathLst>
              <a:path w="2966186" h="2885291">
                <a:moveTo>
                  <a:pt x="0" y="0"/>
                </a:moveTo>
                <a:lnTo>
                  <a:pt x="2966187" y="0"/>
                </a:lnTo>
                <a:lnTo>
                  <a:pt x="2966187" y="2885290"/>
                </a:lnTo>
                <a:lnTo>
                  <a:pt x="0" y="288529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64242" y="90006"/>
            <a:ext cx="3656933" cy="17006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6B5C211-4969-9C1B-6A64-06AFB7882ACA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81785" y="5601330"/>
            <a:ext cx="6347615" cy="2585263"/>
          </a:xfrm>
          <a:prstGeom prst="rect">
            <a:avLst/>
          </a:prstGeom>
        </p:spPr>
      </p:pic>
      <p:grpSp>
        <p:nvGrpSpPr>
          <p:cNvPr id="37" name="A">
            <a:extLst>
              <a:ext uri="{FF2B5EF4-FFF2-40B4-BE49-F238E27FC236}">
                <a16:creationId xmlns:a16="http://schemas.microsoft.com/office/drawing/2014/main" id="{AEE7064C-8593-00F2-22DD-8907B0AD0032}"/>
              </a:ext>
            </a:extLst>
          </p:cNvPr>
          <p:cNvGrpSpPr/>
          <p:nvPr/>
        </p:nvGrpSpPr>
        <p:grpSpPr>
          <a:xfrm>
            <a:off x="6726745" y="5521802"/>
            <a:ext cx="4384000" cy="1529434"/>
            <a:chOff x="1106373" y="2246736"/>
            <a:chExt cx="4384000" cy="1529434"/>
          </a:xfrm>
        </p:grpSpPr>
        <p:sp>
          <p:nvSpPr>
            <p:cNvPr id="38" name="Hình chữ nhật: Góc Tròn 4">
              <a:extLst>
                <a:ext uri="{FF2B5EF4-FFF2-40B4-BE49-F238E27FC236}">
                  <a16:creationId xmlns:a16="http://schemas.microsoft.com/office/drawing/2014/main" id="{49BBBB32-1437-BAC2-A310-A7EA631223F4}"/>
                </a:ext>
              </a:extLst>
            </p:cNvPr>
            <p:cNvSpPr/>
            <p:nvPr/>
          </p:nvSpPr>
          <p:spPr>
            <a:xfrm>
              <a:off x="2165566" y="2246736"/>
              <a:ext cx="3324807" cy="1529434"/>
            </a:xfrm>
            <a:prstGeom prst="roundRect">
              <a:avLst/>
            </a:prstGeom>
            <a:noFill/>
            <a:ln w="19050">
              <a:solidFill>
                <a:srgbClr val="3A93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0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1,036</a:t>
              </a:r>
              <a:endParaRPr lang="en-US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39" name="A">
              <a:extLst>
                <a:ext uri="{FF2B5EF4-FFF2-40B4-BE49-F238E27FC236}">
                  <a16:creationId xmlns:a16="http://schemas.microsoft.com/office/drawing/2014/main" id="{7D0F98DC-DBEA-3567-2C0B-89EF641E45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663"/>
            <a:stretch/>
          </p:blipFill>
          <p:spPr>
            <a:xfrm>
              <a:off x="1106373" y="2653723"/>
              <a:ext cx="960699" cy="997127"/>
            </a:xfrm>
            <a:prstGeom prst="rect">
              <a:avLst/>
            </a:prstGeom>
          </p:spPr>
        </p:pic>
      </p:grpSp>
      <p:grpSp>
        <p:nvGrpSpPr>
          <p:cNvPr id="40" name="B">
            <a:extLst>
              <a:ext uri="{FF2B5EF4-FFF2-40B4-BE49-F238E27FC236}">
                <a16:creationId xmlns:a16="http://schemas.microsoft.com/office/drawing/2014/main" id="{595BCEB1-13B4-17CF-866A-D833FB40A9F3}"/>
              </a:ext>
            </a:extLst>
          </p:cNvPr>
          <p:cNvGrpSpPr/>
          <p:nvPr/>
        </p:nvGrpSpPr>
        <p:grpSpPr>
          <a:xfrm>
            <a:off x="12594018" y="5521802"/>
            <a:ext cx="4272476" cy="1529433"/>
            <a:chOff x="6575139" y="2209120"/>
            <a:chExt cx="4272476" cy="1529433"/>
          </a:xfrm>
        </p:grpSpPr>
        <p:sp>
          <p:nvSpPr>
            <p:cNvPr id="41" name="Hình chữ nhật: Góc Tròn 5">
              <a:extLst>
                <a:ext uri="{FF2B5EF4-FFF2-40B4-BE49-F238E27FC236}">
                  <a16:creationId xmlns:a16="http://schemas.microsoft.com/office/drawing/2014/main" id="{28BDC890-BBC8-A3F2-A3AA-FF0B99EB2C2B}"/>
                </a:ext>
              </a:extLst>
            </p:cNvPr>
            <p:cNvSpPr/>
            <p:nvPr/>
          </p:nvSpPr>
          <p:spPr>
            <a:xfrm>
              <a:off x="7535838" y="2209120"/>
              <a:ext cx="3311777" cy="1529433"/>
            </a:xfrm>
            <a:prstGeom prst="roundRect">
              <a:avLst/>
            </a:prstGeom>
            <a:noFill/>
            <a:ln w="19050">
              <a:solidFill>
                <a:srgbClr val="3A93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0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0,95</a:t>
              </a:r>
              <a:endParaRPr lang="en-US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42" name="Hình ảnh 10">
              <a:extLst>
                <a:ext uri="{FF2B5EF4-FFF2-40B4-BE49-F238E27FC236}">
                  <a16:creationId xmlns:a16="http://schemas.microsoft.com/office/drawing/2014/main" id="{53DB20A9-FAE7-5598-FDFC-F659C52385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11" t="-2322" r="55152" b="2322"/>
            <a:stretch/>
          </p:blipFill>
          <p:spPr>
            <a:xfrm>
              <a:off x="6575139" y="2653724"/>
              <a:ext cx="960699" cy="997127"/>
            </a:xfrm>
            <a:prstGeom prst="rect">
              <a:avLst/>
            </a:prstGeom>
          </p:spPr>
        </p:pic>
      </p:grpSp>
      <p:grpSp>
        <p:nvGrpSpPr>
          <p:cNvPr id="43" name="C">
            <a:extLst>
              <a:ext uri="{FF2B5EF4-FFF2-40B4-BE49-F238E27FC236}">
                <a16:creationId xmlns:a16="http://schemas.microsoft.com/office/drawing/2014/main" id="{17D730A3-B881-F8E2-BC02-5086E984368E}"/>
              </a:ext>
            </a:extLst>
          </p:cNvPr>
          <p:cNvGrpSpPr/>
          <p:nvPr/>
        </p:nvGrpSpPr>
        <p:grpSpPr>
          <a:xfrm>
            <a:off x="6788098" y="7392468"/>
            <a:ext cx="4345176" cy="1449980"/>
            <a:chOff x="1106373" y="3810835"/>
            <a:chExt cx="4345176" cy="1449980"/>
          </a:xfrm>
        </p:grpSpPr>
        <p:sp>
          <p:nvSpPr>
            <p:cNvPr id="44" name="Hình chữ nhật: Góc Tròn 6">
              <a:extLst>
                <a:ext uri="{FF2B5EF4-FFF2-40B4-BE49-F238E27FC236}">
                  <a16:creationId xmlns:a16="http://schemas.microsoft.com/office/drawing/2014/main" id="{5593DBFE-9481-013B-4747-35FAE06892E1}"/>
                </a:ext>
              </a:extLst>
            </p:cNvPr>
            <p:cNvSpPr/>
            <p:nvPr/>
          </p:nvSpPr>
          <p:spPr>
            <a:xfrm>
              <a:off x="2126743" y="3810835"/>
              <a:ext cx="3324806" cy="1449980"/>
            </a:xfrm>
            <a:prstGeom prst="roundRect">
              <a:avLst/>
            </a:prstGeom>
            <a:noFill/>
            <a:ln w="19050">
              <a:solidFill>
                <a:srgbClr val="3A93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0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1,36</a:t>
              </a:r>
              <a:endParaRPr lang="en-US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45" name="Hình ảnh 11">
              <a:extLst>
                <a:ext uri="{FF2B5EF4-FFF2-40B4-BE49-F238E27FC236}">
                  <a16:creationId xmlns:a16="http://schemas.microsoft.com/office/drawing/2014/main" id="{443595C7-492C-973B-4403-041F360401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45" t="1924" r="26318" b="-1924"/>
            <a:stretch/>
          </p:blipFill>
          <p:spPr>
            <a:xfrm>
              <a:off x="1106373" y="4263687"/>
              <a:ext cx="960699" cy="997127"/>
            </a:xfrm>
            <a:prstGeom prst="rect">
              <a:avLst/>
            </a:prstGeom>
          </p:spPr>
        </p:pic>
      </p:grpSp>
      <p:grpSp>
        <p:nvGrpSpPr>
          <p:cNvPr id="46" name="D">
            <a:extLst>
              <a:ext uri="{FF2B5EF4-FFF2-40B4-BE49-F238E27FC236}">
                <a16:creationId xmlns:a16="http://schemas.microsoft.com/office/drawing/2014/main" id="{CAEB3008-9AAE-63B6-E5A5-6369751F9424}"/>
              </a:ext>
            </a:extLst>
          </p:cNvPr>
          <p:cNvGrpSpPr/>
          <p:nvPr/>
        </p:nvGrpSpPr>
        <p:grpSpPr>
          <a:xfrm>
            <a:off x="12719607" y="7392466"/>
            <a:ext cx="4169416" cy="1449981"/>
            <a:chOff x="6575139" y="3810833"/>
            <a:chExt cx="4169416" cy="1449981"/>
          </a:xfrm>
        </p:grpSpPr>
        <p:sp>
          <p:nvSpPr>
            <p:cNvPr id="47" name="60">
              <a:extLst>
                <a:ext uri="{FF2B5EF4-FFF2-40B4-BE49-F238E27FC236}">
                  <a16:creationId xmlns:a16="http://schemas.microsoft.com/office/drawing/2014/main" id="{B5FE5EBC-B50B-9E3B-BEE7-E1A8A46EE130}"/>
                </a:ext>
              </a:extLst>
            </p:cNvPr>
            <p:cNvSpPr/>
            <p:nvPr/>
          </p:nvSpPr>
          <p:spPr>
            <a:xfrm>
              <a:off x="7535838" y="3810833"/>
              <a:ext cx="3208717" cy="1449981"/>
            </a:xfrm>
            <a:prstGeom prst="roundRect">
              <a:avLst/>
            </a:prstGeom>
            <a:noFill/>
            <a:ln w="19050">
              <a:solidFill>
                <a:srgbClr val="3A93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0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2,01</a:t>
              </a:r>
              <a:endParaRPr lang="en-US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48" name="Hình ảnh 12">
              <a:extLst>
                <a:ext uri="{FF2B5EF4-FFF2-40B4-BE49-F238E27FC236}">
                  <a16:creationId xmlns:a16="http://schemas.microsoft.com/office/drawing/2014/main" id="{DE83766C-CCED-6A48-2496-FDF7981EF7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211" r="-1548"/>
            <a:stretch/>
          </p:blipFill>
          <p:spPr>
            <a:xfrm>
              <a:off x="6575139" y="4263687"/>
              <a:ext cx="960699" cy="997127"/>
            </a:xfrm>
            <a:prstGeom prst="rect">
              <a:avLst/>
            </a:prstGeom>
          </p:spPr>
        </p:pic>
      </p:grpSp>
      <p:pic>
        <p:nvPicPr>
          <p:cNvPr id="49" name="Đúng">
            <a:extLst>
              <a:ext uri="{FF2B5EF4-FFF2-40B4-BE49-F238E27FC236}">
                <a16:creationId xmlns:a16="http://schemas.microsoft.com/office/drawing/2014/main" id="{B7748C63-42F4-48DC-C1DE-221288F24F70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10"/>
          <a:stretch/>
        </p:blipFill>
        <p:spPr>
          <a:xfrm>
            <a:off x="10818192" y="7679417"/>
            <a:ext cx="896707" cy="890172"/>
          </a:xfrm>
          <a:prstGeom prst="rect">
            <a:avLst/>
          </a:prstGeom>
        </p:spPr>
      </p:pic>
      <p:pic>
        <p:nvPicPr>
          <p:cNvPr id="50" name="Hình ảnh 15">
            <a:extLst>
              <a:ext uri="{FF2B5EF4-FFF2-40B4-BE49-F238E27FC236}">
                <a16:creationId xmlns:a16="http://schemas.microsoft.com/office/drawing/2014/main" id="{AB07143D-805C-908A-33EA-A37A07CFBFAA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76" r="-566"/>
          <a:stretch/>
        </p:blipFill>
        <p:spPr>
          <a:xfrm>
            <a:off x="10780240" y="5974655"/>
            <a:ext cx="896707" cy="890172"/>
          </a:xfrm>
          <a:prstGeom prst="rect">
            <a:avLst/>
          </a:prstGeom>
        </p:spPr>
      </p:pic>
      <p:pic>
        <p:nvPicPr>
          <p:cNvPr id="51" name="Hình ảnh 16">
            <a:extLst>
              <a:ext uri="{FF2B5EF4-FFF2-40B4-BE49-F238E27FC236}">
                <a16:creationId xmlns:a16="http://schemas.microsoft.com/office/drawing/2014/main" id="{A2A4E71C-64BD-0A15-7482-F42C905836ED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76" r="-566"/>
          <a:stretch/>
        </p:blipFill>
        <p:spPr>
          <a:xfrm>
            <a:off x="16530054" y="5911998"/>
            <a:ext cx="896707" cy="890172"/>
          </a:xfrm>
          <a:prstGeom prst="rect">
            <a:avLst/>
          </a:prstGeom>
        </p:spPr>
      </p:pic>
      <p:pic>
        <p:nvPicPr>
          <p:cNvPr id="52" name="Hình ảnh 17">
            <a:extLst>
              <a:ext uri="{FF2B5EF4-FFF2-40B4-BE49-F238E27FC236}">
                <a16:creationId xmlns:a16="http://schemas.microsoft.com/office/drawing/2014/main" id="{D443A9CB-BCD7-07E8-E27A-6E1082F56912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76" r="-566"/>
          <a:stretch/>
        </p:blipFill>
        <p:spPr>
          <a:xfrm>
            <a:off x="16530054" y="7672370"/>
            <a:ext cx="896707" cy="89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04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3" name="Freeform 3"/>
          <p:cNvSpPr/>
          <p:nvPr/>
        </p:nvSpPr>
        <p:spPr>
          <a:xfrm>
            <a:off x="5715000" y="329894"/>
            <a:ext cx="11298194" cy="4415818"/>
          </a:xfrm>
          <a:custGeom>
            <a:avLst/>
            <a:gdLst/>
            <a:ahLst/>
            <a:cxnLst/>
            <a:rect l="l" t="t" r="r" b="b"/>
            <a:pathLst>
              <a:path w="10896012" h="6728287">
                <a:moveTo>
                  <a:pt x="0" y="0"/>
                </a:moveTo>
                <a:lnTo>
                  <a:pt x="10896012" y="0"/>
                </a:lnTo>
                <a:lnTo>
                  <a:pt x="10896012" y="6728287"/>
                </a:lnTo>
                <a:lnTo>
                  <a:pt x="0" y="67282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 dirty="0"/>
          </a:p>
        </p:txBody>
      </p:sp>
      <p:sp>
        <p:nvSpPr>
          <p:cNvPr id="9" name="Freeform 9"/>
          <p:cNvSpPr/>
          <p:nvPr/>
        </p:nvSpPr>
        <p:spPr>
          <a:xfrm rot="-1244255">
            <a:off x="12212738" y="6763050"/>
            <a:ext cx="1064640" cy="1758415"/>
          </a:xfrm>
          <a:custGeom>
            <a:avLst/>
            <a:gdLst/>
            <a:ahLst/>
            <a:cxnLst/>
            <a:rect l="l" t="t" r="r" b="b"/>
            <a:pathLst>
              <a:path w="1064640" h="1758415">
                <a:moveTo>
                  <a:pt x="0" y="0"/>
                </a:moveTo>
                <a:lnTo>
                  <a:pt x="1064640" y="0"/>
                </a:lnTo>
                <a:lnTo>
                  <a:pt x="1064640" y="1758415"/>
                </a:lnTo>
                <a:lnTo>
                  <a:pt x="0" y="175841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10" name="Freeform 10"/>
          <p:cNvSpPr/>
          <p:nvPr/>
        </p:nvSpPr>
        <p:spPr>
          <a:xfrm>
            <a:off x="14727055" y="5729877"/>
            <a:ext cx="4609198" cy="6434160"/>
          </a:xfrm>
          <a:custGeom>
            <a:avLst/>
            <a:gdLst/>
            <a:ahLst/>
            <a:cxnLst/>
            <a:rect l="l" t="t" r="r" b="b"/>
            <a:pathLst>
              <a:path w="4609198" h="6434160">
                <a:moveTo>
                  <a:pt x="0" y="0"/>
                </a:moveTo>
                <a:lnTo>
                  <a:pt x="4609198" y="0"/>
                </a:lnTo>
                <a:lnTo>
                  <a:pt x="4609198" y="6434160"/>
                </a:lnTo>
                <a:lnTo>
                  <a:pt x="0" y="64341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11" name="Freeform 11"/>
          <p:cNvSpPr/>
          <p:nvPr/>
        </p:nvSpPr>
        <p:spPr>
          <a:xfrm rot="-1757656">
            <a:off x="-2268026" y="-422948"/>
            <a:ext cx="8967709" cy="2903296"/>
          </a:xfrm>
          <a:custGeom>
            <a:avLst/>
            <a:gdLst/>
            <a:ahLst/>
            <a:cxnLst/>
            <a:rect l="l" t="t" r="r" b="b"/>
            <a:pathLst>
              <a:path w="8967709" h="2903296">
                <a:moveTo>
                  <a:pt x="0" y="0"/>
                </a:moveTo>
                <a:lnTo>
                  <a:pt x="8967709" y="0"/>
                </a:lnTo>
                <a:lnTo>
                  <a:pt x="8967709" y="2903296"/>
                </a:lnTo>
                <a:lnTo>
                  <a:pt x="0" y="290329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2557B1-03C7-692A-8137-145F53CDF12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1308886" y="1346674"/>
            <a:ext cx="8757000" cy="721254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4CDB496-7AE1-8D9F-35D6-CAB250AD1A17}"/>
              </a:ext>
            </a:extLst>
          </p:cNvPr>
          <p:cNvSpPr txBox="1"/>
          <p:nvPr/>
        </p:nvSpPr>
        <p:spPr>
          <a:xfrm>
            <a:off x="6301149" y="929297"/>
            <a:ext cx="1033188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400" b="1" i="0" dirty="0">
                <a:solidFill>
                  <a:srgbClr val="C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Có bao nhiêu số thập phân có một chữ số ở phần nguyên và một chữ số ở phần thập phân mà khi đổi vị trí chữ số ở phần nguyên với chữ số ở phần thập phân thì vẫn được giá trị bằng ban đầu?</a:t>
            </a:r>
            <a:endParaRPr lang="en-SG" sz="4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矩形 16">
            <a:extLst>
              <a:ext uri="{FF2B5EF4-FFF2-40B4-BE49-F238E27FC236}">
                <a16:creationId xmlns:a16="http://schemas.microsoft.com/office/drawing/2014/main" id="{3C330DCD-F6E2-53D0-C359-2D7601D282E9}"/>
              </a:ext>
            </a:extLst>
          </p:cNvPr>
          <p:cNvSpPr/>
          <p:nvPr/>
        </p:nvSpPr>
        <p:spPr>
          <a:xfrm>
            <a:off x="6326549" y="5077948"/>
            <a:ext cx="8915400" cy="316682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altLang="zh-CN" sz="6000" b="1" dirty="0">
                <a:solidFill>
                  <a:srgbClr val="002060"/>
                </a:solidFill>
                <a:latin typeface="Cambria" panose="02040503050406030204" pitchFamily="18" charset="0"/>
              </a:rPr>
              <a:t>Có 9 chữ số. </a:t>
            </a:r>
          </a:p>
          <a:p>
            <a:pPr algn="ctr"/>
            <a:r>
              <a:rPr lang="vi-VN" altLang="zh-CN" sz="6000" b="1" dirty="0">
                <a:solidFill>
                  <a:srgbClr val="002060"/>
                </a:solidFill>
                <a:latin typeface="Cambria" panose="02040503050406030204" pitchFamily="18" charset="0"/>
              </a:rPr>
              <a:t>Đó là các số: 1,1; 2,2; 3,3; 4,4; 5,5; 6,6; 7,7; 8,8; 9,9 </a:t>
            </a:r>
            <a:endParaRPr lang="zh-CN" altLang="en-US" sz="60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3352800" y="2019300"/>
            <a:ext cx="11240905" cy="6927657"/>
          </a:xfrm>
          <a:custGeom>
            <a:avLst/>
            <a:gdLst/>
            <a:ahLst/>
            <a:cxnLst/>
            <a:rect l="l" t="t" r="r" b="b"/>
            <a:pathLst>
              <a:path w="10896012" h="6728287">
                <a:moveTo>
                  <a:pt x="0" y="0"/>
                </a:moveTo>
                <a:lnTo>
                  <a:pt x="10896012" y="0"/>
                </a:lnTo>
                <a:lnTo>
                  <a:pt x="10896012" y="6728287"/>
                </a:lnTo>
                <a:lnTo>
                  <a:pt x="0" y="67282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 rot="-1244255">
            <a:off x="12212738" y="6763050"/>
            <a:ext cx="1064640" cy="1758415"/>
          </a:xfrm>
          <a:custGeom>
            <a:avLst/>
            <a:gdLst/>
            <a:ahLst/>
            <a:cxnLst/>
            <a:rect l="l" t="t" r="r" b="b"/>
            <a:pathLst>
              <a:path w="1064640" h="1758415">
                <a:moveTo>
                  <a:pt x="0" y="0"/>
                </a:moveTo>
                <a:lnTo>
                  <a:pt x="1064640" y="0"/>
                </a:lnTo>
                <a:lnTo>
                  <a:pt x="1064640" y="1758415"/>
                </a:lnTo>
                <a:lnTo>
                  <a:pt x="0" y="175841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4727055" y="5729877"/>
            <a:ext cx="4609198" cy="6434160"/>
          </a:xfrm>
          <a:custGeom>
            <a:avLst/>
            <a:gdLst/>
            <a:ahLst/>
            <a:cxnLst/>
            <a:rect l="l" t="t" r="r" b="b"/>
            <a:pathLst>
              <a:path w="4609198" h="6434160">
                <a:moveTo>
                  <a:pt x="0" y="0"/>
                </a:moveTo>
                <a:lnTo>
                  <a:pt x="4609198" y="0"/>
                </a:lnTo>
                <a:lnTo>
                  <a:pt x="4609198" y="6434160"/>
                </a:lnTo>
                <a:lnTo>
                  <a:pt x="0" y="643416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 rot="-1757656">
            <a:off x="-2268026" y="-422948"/>
            <a:ext cx="8967709" cy="2903296"/>
          </a:xfrm>
          <a:custGeom>
            <a:avLst/>
            <a:gdLst/>
            <a:ahLst/>
            <a:cxnLst/>
            <a:rect l="l" t="t" r="r" b="b"/>
            <a:pathLst>
              <a:path w="8967709" h="2903296">
                <a:moveTo>
                  <a:pt x="0" y="0"/>
                </a:moveTo>
                <a:lnTo>
                  <a:pt x="8967709" y="0"/>
                </a:lnTo>
                <a:lnTo>
                  <a:pt x="8967709" y="2903296"/>
                </a:lnTo>
                <a:lnTo>
                  <a:pt x="0" y="290329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CEF42B-0FBF-5EEE-39FB-095F853BC69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98238" y="3247027"/>
            <a:ext cx="11486469" cy="496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00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3" name="Freeform 3"/>
          <p:cNvSpPr/>
          <p:nvPr/>
        </p:nvSpPr>
        <p:spPr>
          <a:xfrm>
            <a:off x="6578623" y="2815166"/>
            <a:ext cx="12283179" cy="8017566"/>
          </a:xfrm>
          <a:custGeom>
            <a:avLst/>
            <a:gdLst/>
            <a:ahLst/>
            <a:cxnLst/>
            <a:rect l="l" t="t" r="r" b="b"/>
            <a:pathLst>
              <a:path w="12283179" h="8017566">
                <a:moveTo>
                  <a:pt x="0" y="0"/>
                </a:moveTo>
                <a:lnTo>
                  <a:pt x="12283180" y="0"/>
                </a:lnTo>
                <a:lnTo>
                  <a:pt x="12283180" y="8017566"/>
                </a:lnTo>
                <a:lnTo>
                  <a:pt x="0" y="80175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4" name="Freeform 4"/>
          <p:cNvSpPr/>
          <p:nvPr/>
        </p:nvSpPr>
        <p:spPr>
          <a:xfrm>
            <a:off x="15979872" y="7218468"/>
            <a:ext cx="4616256" cy="4490358"/>
          </a:xfrm>
          <a:custGeom>
            <a:avLst/>
            <a:gdLst/>
            <a:ahLst/>
            <a:cxnLst/>
            <a:rect l="l" t="t" r="r" b="b"/>
            <a:pathLst>
              <a:path w="4616256" h="4490358">
                <a:moveTo>
                  <a:pt x="0" y="0"/>
                </a:moveTo>
                <a:lnTo>
                  <a:pt x="4616256" y="0"/>
                </a:lnTo>
                <a:lnTo>
                  <a:pt x="4616256" y="4490358"/>
                </a:lnTo>
                <a:lnTo>
                  <a:pt x="0" y="44903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5" name="Freeform 5"/>
          <p:cNvSpPr/>
          <p:nvPr/>
        </p:nvSpPr>
        <p:spPr>
          <a:xfrm>
            <a:off x="2667000" y="1135405"/>
            <a:ext cx="9043516" cy="8229600"/>
          </a:xfrm>
          <a:custGeom>
            <a:avLst/>
            <a:gdLst/>
            <a:ahLst/>
            <a:cxnLst/>
            <a:rect l="l" t="t" r="r" b="b"/>
            <a:pathLst>
              <a:path w="9043516" h="8229600">
                <a:moveTo>
                  <a:pt x="0" y="0"/>
                </a:moveTo>
                <a:lnTo>
                  <a:pt x="9043516" y="0"/>
                </a:lnTo>
                <a:lnTo>
                  <a:pt x="904351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9" name="Freeform 9"/>
          <p:cNvSpPr/>
          <p:nvPr/>
        </p:nvSpPr>
        <p:spPr>
          <a:xfrm rot="1683888">
            <a:off x="12096820" y="6329592"/>
            <a:ext cx="1857988" cy="3976240"/>
          </a:xfrm>
          <a:custGeom>
            <a:avLst/>
            <a:gdLst/>
            <a:ahLst/>
            <a:cxnLst/>
            <a:rect l="l" t="t" r="r" b="b"/>
            <a:pathLst>
              <a:path w="1857988" h="3976240">
                <a:moveTo>
                  <a:pt x="0" y="0"/>
                </a:moveTo>
                <a:lnTo>
                  <a:pt x="1857988" y="0"/>
                </a:lnTo>
                <a:lnTo>
                  <a:pt x="1857988" y="3976240"/>
                </a:lnTo>
                <a:lnTo>
                  <a:pt x="0" y="397624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10" name="Freeform 10"/>
          <p:cNvSpPr/>
          <p:nvPr/>
        </p:nvSpPr>
        <p:spPr>
          <a:xfrm rot="8174348">
            <a:off x="-3201505" y="-569052"/>
            <a:ext cx="8162855" cy="4496991"/>
          </a:xfrm>
          <a:custGeom>
            <a:avLst/>
            <a:gdLst/>
            <a:ahLst/>
            <a:cxnLst/>
            <a:rect l="l" t="t" r="r" b="b"/>
            <a:pathLst>
              <a:path w="8162855" h="4496991">
                <a:moveTo>
                  <a:pt x="0" y="0"/>
                </a:moveTo>
                <a:lnTo>
                  <a:pt x="8162855" y="0"/>
                </a:lnTo>
                <a:lnTo>
                  <a:pt x="8162855" y="4496990"/>
                </a:lnTo>
                <a:lnTo>
                  <a:pt x="0" y="449699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0704" y="413196"/>
            <a:ext cx="5531229" cy="100959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400287-96FB-D466-914D-67323E2FB4B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86067" y="1678632"/>
            <a:ext cx="11176711" cy="129832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371600"/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5EE5B9B-BC91-2A98-7627-4B9FD78159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18663557" cy="10105107"/>
          </a:xfrm>
          <a:prstGeom prst="rect">
            <a:avLst/>
          </a:prstGeom>
        </p:spPr>
      </p:pic>
      <p:pic>
        <p:nvPicPr>
          <p:cNvPr id="15" name="Picture 14" descr="A cartoon monkey holding a banana&#10;&#10;Description automatically generated">
            <a:extLst>
              <a:ext uri="{FF2B5EF4-FFF2-40B4-BE49-F238E27FC236}">
                <a16:creationId xmlns:a16="http://schemas.microsoft.com/office/drawing/2014/main" id="{2CA65F03-B06E-4256-6747-3DC1F0B94C0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7119" y="391505"/>
            <a:ext cx="6237516" cy="6237516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0976B12-E747-835C-B414-053B3BB866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" y="0"/>
            <a:ext cx="11344548" cy="4037556"/>
          </a:xfrm>
          <a:prstGeom prst="rect">
            <a:avLst/>
          </a:prstGeom>
        </p:spPr>
      </p:pic>
      <p:pic>
        <p:nvPicPr>
          <p:cNvPr id="2" name="đầu">
            <a:hlinkClick r:id="" action="ppaction://media"/>
            <a:extLst>
              <a:ext uri="{FF2B5EF4-FFF2-40B4-BE49-F238E27FC236}">
                <a16:creationId xmlns:a16="http://schemas.microsoft.com/office/drawing/2014/main" id="{B01229EA-B93F-746C-C2D2-CB9C8D2F1E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 rot="16200000">
            <a:off x="-6727017" y="659092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75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82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371600">
              <a:defRPr/>
            </a:pPr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5EE5B9B-BC91-2A98-7627-4B9FD78159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900057"/>
            <a:ext cx="18663557" cy="112503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42F7807-493C-5AAA-0A74-AC6130C0C5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6363" y="-97780"/>
            <a:ext cx="15161929" cy="3465748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6E9A4FF9-956E-10B5-9832-02B57B4C9C85}"/>
              </a:ext>
            </a:extLst>
          </p:cNvPr>
          <p:cNvGrpSpPr/>
          <p:nvPr/>
        </p:nvGrpSpPr>
        <p:grpSpPr>
          <a:xfrm>
            <a:off x="632139" y="6207375"/>
            <a:ext cx="6294347" cy="2672881"/>
            <a:chOff x="-94621" y="3720567"/>
            <a:chExt cx="4196231" cy="1350611"/>
          </a:xfrm>
        </p:grpSpPr>
        <p:sp>
          <p:nvSpPr>
            <p:cNvPr id="13" name="Rectangle 3">
              <a:extLst>
                <a:ext uri="{FF2B5EF4-FFF2-40B4-BE49-F238E27FC236}">
                  <a16:creationId xmlns:a16="http://schemas.microsoft.com/office/drawing/2014/main" id="{CA83A300-502E-2387-9F0C-DAF949404A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274" y="4332514"/>
              <a:ext cx="3944336" cy="738664"/>
            </a:xfrm>
            <a:custGeom>
              <a:avLst/>
              <a:gdLst>
                <a:gd name="connsiteX0" fmla="*/ 0 w 3944336"/>
                <a:gd name="connsiteY0" fmla="*/ 0 h 738664"/>
                <a:gd name="connsiteX1" fmla="*/ 3944336 w 3944336"/>
                <a:gd name="connsiteY1" fmla="*/ 0 h 738664"/>
                <a:gd name="connsiteX2" fmla="*/ 3944336 w 3944336"/>
                <a:gd name="connsiteY2" fmla="*/ 738664 h 738664"/>
                <a:gd name="connsiteX3" fmla="*/ 0 w 3944336"/>
                <a:gd name="connsiteY3" fmla="*/ 738664 h 738664"/>
                <a:gd name="connsiteX4" fmla="*/ 0 w 3944336"/>
                <a:gd name="connsiteY4" fmla="*/ 0 h 738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44336" h="738664" fill="none" extrusionOk="0">
                  <a:moveTo>
                    <a:pt x="0" y="0"/>
                  </a:moveTo>
                  <a:cubicBezTo>
                    <a:pt x="1761920" y="34145"/>
                    <a:pt x="2955221" y="-125365"/>
                    <a:pt x="3944336" y="0"/>
                  </a:cubicBezTo>
                  <a:cubicBezTo>
                    <a:pt x="3918508" y="276743"/>
                    <a:pt x="3966935" y="518601"/>
                    <a:pt x="3944336" y="738664"/>
                  </a:cubicBezTo>
                  <a:cubicBezTo>
                    <a:pt x="2672233" y="674198"/>
                    <a:pt x="606570" y="644438"/>
                    <a:pt x="0" y="738664"/>
                  </a:cubicBezTo>
                  <a:cubicBezTo>
                    <a:pt x="-49254" y="442480"/>
                    <a:pt x="62595" y="137873"/>
                    <a:pt x="0" y="0"/>
                  </a:cubicBezTo>
                  <a:close/>
                </a:path>
                <a:path w="3944336" h="738664" stroke="0" extrusionOk="0">
                  <a:moveTo>
                    <a:pt x="0" y="0"/>
                  </a:moveTo>
                  <a:cubicBezTo>
                    <a:pt x="1587669" y="108135"/>
                    <a:pt x="2668353" y="-162209"/>
                    <a:pt x="3944336" y="0"/>
                  </a:cubicBezTo>
                  <a:cubicBezTo>
                    <a:pt x="3948608" y="176069"/>
                    <a:pt x="3925072" y="392737"/>
                    <a:pt x="3944336" y="738664"/>
                  </a:cubicBezTo>
                  <a:cubicBezTo>
                    <a:pt x="2349985" y="574404"/>
                    <a:pt x="796128" y="673631"/>
                    <a:pt x="0" y="738664"/>
                  </a:cubicBezTo>
                  <a:cubicBezTo>
                    <a:pt x="-16350" y="662734"/>
                    <a:pt x="10909" y="354530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7DCAEC"/>
              </a:solidFill>
              <a:miter lim="800000"/>
              <a:headEnd/>
              <a:tailEnd/>
              <a:extLst>
                <a:ext uri="{C807C97D-BFC1-408E-A445-0C87EB9F89A2}">
                  <ask:lineSketchStyleProps xmlns:ask="http://schemas.microsoft.com/office/drawing/2018/sketchyshapes" sd="1831111025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/>
            <a:p>
              <a:pPr algn="ctr" defTabSz="1371600"/>
              <a:endParaRPr lang="en-US" altLang="en-US" sz="6600" b="1" dirty="0">
                <a:solidFill>
                  <a:srgbClr val="54BBE8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18" name="Picture 17" descr="A picture containing graphics, graphic design, colorfulness, design&#10;&#10;Description automatically generated">
              <a:extLst>
                <a:ext uri="{FF2B5EF4-FFF2-40B4-BE49-F238E27FC236}">
                  <a16:creationId xmlns:a16="http://schemas.microsoft.com/office/drawing/2014/main" id="{F6CFE92E-0F7E-2C87-77AF-6B817056D4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56" t="554" r="77256" b="79182"/>
            <a:stretch/>
          </p:blipFill>
          <p:spPr>
            <a:xfrm>
              <a:off x="-94621" y="3720567"/>
              <a:ext cx="1170607" cy="1061147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1BCC062-7CFB-BBD4-9E75-9D3FD001CDAE}"/>
              </a:ext>
            </a:extLst>
          </p:cNvPr>
          <p:cNvGrpSpPr/>
          <p:nvPr/>
        </p:nvGrpSpPr>
        <p:grpSpPr>
          <a:xfrm>
            <a:off x="10744200" y="6722936"/>
            <a:ext cx="6151176" cy="2144256"/>
            <a:chOff x="825" y="5337422"/>
            <a:chExt cx="4100784" cy="1067968"/>
          </a:xfrm>
        </p:grpSpPr>
        <p:sp>
          <p:nvSpPr>
            <p:cNvPr id="11" name="Rectangle 3">
              <a:extLst>
                <a:ext uri="{FF2B5EF4-FFF2-40B4-BE49-F238E27FC236}">
                  <a16:creationId xmlns:a16="http://schemas.microsoft.com/office/drawing/2014/main" id="{8AAD9EEB-F209-0708-57BE-6B1F08F73F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908" y="5556409"/>
              <a:ext cx="3810701" cy="738664"/>
            </a:xfrm>
            <a:custGeom>
              <a:avLst/>
              <a:gdLst>
                <a:gd name="connsiteX0" fmla="*/ 0 w 3810701"/>
                <a:gd name="connsiteY0" fmla="*/ 0 h 738664"/>
                <a:gd name="connsiteX1" fmla="*/ 3810701 w 3810701"/>
                <a:gd name="connsiteY1" fmla="*/ 0 h 738664"/>
                <a:gd name="connsiteX2" fmla="*/ 3810701 w 3810701"/>
                <a:gd name="connsiteY2" fmla="*/ 738664 h 738664"/>
                <a:gd name="connsiteX3" fmla="*/ 0 w 3810701"/>
                <a:gd name="connsiteY3" fmla="*/ 738664 h 738664"/>
                <a:gd name="connsiteX4" fmla="*/ 0 w 3810701"/>
                <a:gd name="connsiteY4" fmla="*/ 0 h 738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701" h="738664" fill="none" extrusionOk="0">
                  <a:moveTo>
                    <a:pt x="0" y="0"/>
                  </a:moveTo>
                  <a:cubicBezTo>
                    <a:pt x="1258587" y="34145"/>
                    <a:pt x="2536281" y="-125365"/>
                    <a:pt x="3810701" y="0"/>
                  </a:cubicBezTo>
                  <a:cubicBezTo>
                    <a:pt x="3784873" y="276743"/>
                    <a:pt x="3833300" y="518601"/>
                    <a:pt x="3810701" y="738664"/>
                  </a:cubicBezTo>
                  <a:cubicBezTo>
                    <a:pt x="2879425" y="674198"/>
                    <a:pt x="1894023" y="644438"/>
                    <a:pt x="0" y="738664"/>
                  </a:cubicBezTo>
                  <a:cubicBezTo>
                    <a:pt x="-49254" y="442480"/>
                    <a:pt x="62595" y="137873"/>
                    <a:pt x="0" y="0"/>
                  </a:cubicBezTo>
                  <a:close/>
                </a:path>
                <a:path w="3810701" h="738664" stroke="0" extrusionOk="0">
                  <a:moveTo>
                    <a:pt x="0" y="0"/>
                  </a:moveTo>
                  <a:cubicBezTo>
                    <a:pt x="750134" y="108135"/>
                    <a:pt x="3020743" y="-162209"/>
                    <a:pt x="3810701" y="0"/>
                  </a:cubicBezTo>
                  <a:cubicBezTo>
                    <a:pt x="3814973" y="176069"/>
                    <a:pt x="3791437" y="392737"/>
                    <a:pt x="3810701" y="738664"/>
                  </a:cubicBezTo>
                  <a:cubicBezTo>
                    <a:pt x="2934724" y="574404"/>
                    <a:pt x="1816311" y="673631"/>
                    <a:pt x="0" y="738664"/>
                  </a:cubicBezTo>
                  <a:cubicBezTo>
                    <a:pt x="-16350" y="662734"/>
                    <a:pt x="10909" y="354530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C7E17"/>
              </a:solidFill>
              <a:miter lim="800000"/>
              <a:headEnd/>
              <a:tailEnd/>
              <a:extLst>
                <a:ext uri="{C807C97D-BFC1-408E-A445-0C87EB9F89A2}">
                  <ask:lineSketchStyleProps xmlns:ask="http://schemas.microsoft.com/office/drawing/2018/sketchyshapes" sd="1831111025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/>
            <a:p>
              <a:pPr algn="ctr" defTabSz="1371600"/>
              <a:endParaRPr lang="en-US" altLang="en-US" sz="6600" b="1" dirty="0">
                <a:solidFill>
                  <a:srgbClr val="FC7E17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37BC307-2B95-B668-ABB3-78146C5AC7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71" t="754" r="63014" b="79128"/>
            <a:stretch/>
          </p:blipFill>
          <p:spPr>
            <a:xfrm>
              <a:off x="825" y="5337422"/>
              <a:ext cx="1038301" cy="1067968"/>
            </a:xfrm>
            <a:prstGeom prst="rect">
              <a:avLst/>
            </a:prstGeom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AF140FAB-E5D4-6533-9BB1-826AFE09CC7F}"/>
              </a:ext>
            </a:extLst>
          </p:cNvPr>
          <p:cNvSpPr txBox="1"/>
          <p:nvPr/>
        </p:nvSpPr>
        <p:spPr>
          <a:xfrm>
            <a:off x="930727" y="763806"/>
            <a:ext cx="141731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/>
            <a:r>
              <a:rPr lang="vi-VN" sz="90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 đáp án đúng: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3BA7FA1-C785-8EB6-50C8-F4CD02A1B07F}"/>
              </a:ext>
            </a:extLst>
          </p:cNvPr>
          <p:cNvSpPr txBox="1"/>
          <p:nvPr/>
        </p:nvSpPr>
        <p:spPr>
          <a:xfrm>
            <a:off x="12257912" y="7512143"/>
            <a:ext cx="1004980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/>
            <a:r>
              <a:rPr lang="vi-VN" sz="5000" b="1" dirty="0">
                <a:solidFill>
                  <a:srgbClr val="70AD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31,29 &gt; 31,92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DC3B31E-9598-1BB0-8913-FB0ED5A77CA2}"/>
              </a:ext>
            </a:extLst>
          </p:cNvPr>
          <p:cNvSpPr txBox="1"/>
          <p:nvPr/>
        </p:nvSpPr>
        <p:spPr>
          <a:xfrm>
            <a:off x="2297081" y="7619817"/>
            <a:ext cx="82760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/>
            <a:r>
              <a:rPr lang="vi-VN" sz="5000" b="1" dirty="0">
                <a:solidFill>
                  <a:srgbClr val="70AD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31, 92 &lt; 31,29</a:t>
            </a:r>
          </a:p>
        </p:txBody>
      </p:sp>
      <p:pic>
        <p:nvPicPr>
          <p:cNvPr id="34" name="Picture 33" descr="A cartoon monkey holding a banana&#10;&#10;Description automatically generated">
            <a:extLst>
              <a:ext uri="{FF2B5EF4-FFF2-40B4-BE49-F238E27FC236}">
                <a16:creationId xmlns:a16="http://schemas.microsoft.com/office/drawing/2014/main" id="{5ABAA703-71E8-4719-9EB2-A8F252CD951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3934"/>
          <a:stretch/>
        </p:blipFill>
        <p:spPr>
          <a:xfrm>
            <a:off x="6808885" y="3673610"/>
            <a:ext cx="5241092" cy="2938476"/>
          </a:xfrm>
          <a:prstGeom prst="rect">
            <a:avLst/>
          </a:prstGeom>
        </p:spPr>
      </p:pic>
      <p:pic>
        <p:nvPicPr>
          <p:cNvPr id="35" name="Picture 4">
            <a:extLst>
              <a:ext uri="{FF2B5EF4-FFF2-40B4-BE49-F238E27FC236}">
                <a16:creationId xmlns:a16="http://schemas.microsoft.com/office/drawing/2014/main" id="{5671493B-7561-61E9-455E-B2018087F1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26" t="27715" r="21326" b="11650"/>
          <a:stretch/>
        </p:blipFill>
        <p:spPr bwMode="auto">
          <a:xfrm>
            <a:off x="6747186" y="4299698"/>
            <a:ext cx="5123247" cy="339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A cartoon monkey holding a banana&#10;&#10;Description automatically generated">
            <a:extLst>
              <a:ext uri="{FF2B5EF4-FFF2-40B4-BE49-F238E27FC236}">
                <a16:creationId xmlns:a16="http://schemas.microsoft.com/office/drawing/2014/main" id="{2CA65F03-B06E-4256-6747-3DC1F0B94C0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3979" y="1419026"/>
            <a:ext cx="5241092" cy="5241092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  <p:pic>
        <p:nvPicPr>
          <p:cNvPr id="40" name="Picture 39" descr="A cartoon monkey holding a banana&#10;&#10;Description automatically generated">
            <a:extLst>
              <a:ext uri="{FF2B5EF4-FFF2-40B4-BE49-F238E27FC236}">
                <a16:creationId xmlns:a16="http://schemas.microsoft.com/office/drawing/2014/main" id="{049CB20A-5C3E-CF0C-515E-41CF319953E8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3977" y="1448992"/>
            <a:ext cx="5241092" cy="5241092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  <p:pic>
        <p:nvPicPr>
          <p:cNvPr id="2" name="Picture 1" descr="Icon&#10;&#10;Description automatically generated">
            <a:hlinkClick r:id="rId15" action="ppaction://hlinksldjump"/>
            <a:extLst>
              <a:ext uri="{FF2B5EF4-FFF2-40B4-BE49-F238E27FC236}">
                <a16:creationId xmlns:a16="http://schemas.microsoft.com/office/drawing/2014/main" id="{6626A5AE-ACC9-3C0F-40B7-41A227ED29A3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506" y="9083897"/>
            <a:ext cx="1450991" cy="72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75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-0.39623 -0.137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18" y="-6875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" presetClass="exit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4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4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" presetClass="exit" presetSubtype="3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5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4.16667E-6 -1.85185E-6 L -0.38607 -0.15463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10" y="-7731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2" presetClass="exit" presetSubtype="4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42" presetClass="path" presetSubtype="0" accel="50000" decel="5000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5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5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3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-0.8198 -0.00278 " pathEditMode="relative" rAng="0" ptsTypes="AA">
                                      <p:cBhvr>
                                        <p:cTn id="89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990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32" presetClass="emph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Rot by="120000">
                                      <p:cBhvr>
                                        <p:cTn id="91" dur="3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660" fill="hold">
                                          <p:stCondLst>
                                            <p:cond delay="66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660" fill="hold">
                                          <p:stCondLst>
                                            <p:cond delay="132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660" fill="hold">
                                          <p:stCondLst>
                                            <p:cond delay="198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660" fill="hold">
                                          <p:stCondLst>
                                            <p:cond delay="264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3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-0.38855 -0.14815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27" y="-7407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2" presetClass="exit" presetSubtype="4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1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6" presetID="42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1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42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1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25EE5B9B-BC91-2A98-7627-4B9FD78159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900057"/>
            <a:ext cx="18663557" cy="112503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42F7807-493C-5AAA-0A74-AC6130C0C5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1400" y="-97779"/>
            <a:ext cx="11088089" cy="2233154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6E9A4FF9-956E-10B5-9832-02B57B4C9C85}"/>
              </a:ext>
            </a:extLst>
          </p:cNvPr>
          <p:cNvGrpSpPr/>
          <p:nvPr/>
        </p:nvGrpSpPr>
        <p:grpSpPr>
          <a:xfrm>
            <a:off x="-116149" y="5143500"/>
            <a:ext cx="6294347" cy="2444281"/>
            <a:chOff x="-94621" y="3720567"/>
            <a:chExt cx="4196231" cy="1350611"/>
          </a:xfrm>
        </p:grpSpPr>
        <p:sp>
          <p:nvSpPr>
            <p:cNvPr id="13" name="Rectangle 3">
              <a:extLst>
                <a:ext uri="{FF2B5EF4-FFF2-40B4-BE49-F238E27FC236}">
                  <a16:creationId xmlns:a16="http://schemas.microsoft.com/office/drawing/2014/main" id="{CA83A300-502E-2387-9F0C-DAF949404A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274" y="4332514"/>
              <a:ext cx="3944336" cy="738664"/>
            </a:xfrm>
            <a:custGeom>
              <a:avLst/>
              <a:gdLst>
                <a:gd name="connsiteX0" fmla="*/ 0 w 3944336"/>
                <a:gd name="connsiteY0" fmla="*/ 0 h 738664"/>
                <a:gd name="connsiteX1" fmla="*/ 3944336 w 3944336"/>
                <a:gd name="connsiteY1" fmla="*/ 0 h 738664"/>
                <a:gd name="connsiteX2" fmla="*/ 3944336 w 3944336"/>
                <a:gd name="connsiteY2" fmla="*/ 738664 h 738664"/>
                <a:gd name="connsiteX3" fmla="*/ 0 w 3944336"/>
                <a:gd name="connsiteY3" fmla="*/ 738664 h 738664"/>
                <a:gd name="connsiteX4" fmla="*/ 0 w 3944336"/>
                <a:gd name="connsiteY4" fmla="*/ 0 h 738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44336" h="738664" fill="none" extrusionOk="0">
                  <a:moveTo>
                    <a:pt x="0" y="0"/>
                  </a:moveTo>
                  <a:cubicBezTo>
                    <a:pt x="1761920" y="34145"/>
                    <a:pt x="2955221" y="-125365"/>
                    <a:pt x="3944336" y="0"/>
                  </a:cubicBezTo>
                  <a:cubicBezTo>
                    <a:pt x="3918508" y="276743"/>
                    <a:pt x="3966935" y="518601"/>
                    <a:pt x="3944336" y="738664"/>
                  </a:cubicBezTo>
                  <a:cubicBezTo>
                    <a:pt x="2672233" y="674198"/>
                    <a:pt x="606570" y="644438"/>
                    <a:pt x="0" y="738664"/>
                  </a:cubicBezTo>
                  <a:cubicBezTo>
                    <a:pt x="-49254" y="442480"/>
                    <a:pt x="62595" y="137873"/>
                    <a:pt x="0" y="0"/>
                  </a:cubicBezTo>
                  <a:close/>
                </a:path>
                <a:path w="3944336" h="738664" stroke="0" extrusionOk="0">
                  <a:moveTo>
                    <a:pt x="0" y="0"/>
                  </a:moveTo>
                  <a:cubicBezTo>
                    <a:pt x="1587669" y="108135"/>
                    <a:pt x="2668353" y="-162209"/>
                    <a:pt x="3944336" y="0"/>
                  </a:cubicBezTo>
                  <a:cubicBezTo>
                    <a:pt x="3948608" y="176069"/>
                    <a:pt x="3925072" y="392737"/>
                    <a:pt x="3944336" y="738664"/>
                  </a:cubicBezTo>
                  <a:cubicBezTo>
                    <a:pt x="2349985" y="574404"/>
                    <a:pt x="796128" y="673631"/>
                    <a:pt x="0" y="738664"/>
                  </a:cubicBezTo>
                  <a:cubicBezTo>
                    <a:pt x="-16350" y="662734"/>
                    <a:pt x="10909" y="354530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7DCAEC"/>
              </a:solidFill>
              <a:miter lim="800000"/>
              <a:headEnd/>
              <a:tailEnd/>
              <a:extLst>
                <a:ext uri="{C807C97D-BFC1-408E-A445-0C87EB9F89A2}">
                  <ask:lineSketchStyleProps xmlns:ask="http://schemas.microsoft.com/office/drawing/2018/sketchyshapes" sd="1831111025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/>
            <a:p>
              <a:pPr algn="ctr" defTabSz="1371600"/>
              <a:endParaRPr lang="en-US" altLang="en-US" sz="6600" b="1" dirty="0">
                <a:solidFill>
                  <a:srgbClr val="54BBE8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18" name="Picture 17" descr="A picture containing graphics, graphic design, colorfulness, design&#10;&#10;Description automatically generated">
              <a:extLst>
                <a:ext uri="{FF2B5EF4-FFF2-40B4-BE49-F238E27FC236}">
                  <a16:creationId xmlns:a16="http://schemas.microsoft.com/office/drawing/2014/main" id="{F6CFE92E-0F7E-2C87-77AF-6B817056D4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56" t="554" r="77256" b="79182"/>
            <a:stretch/>
          </p:blipFill>
          <p:spPr>
            <a:xfrm>
              <a:off x="-94621" y="3720567"/>
              <a:ext cx="1170607" cy="1061147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57A3732-FEC5-93E9-F8E5-05EB6902D5D3}"/>
              </a:ext>
            </a:extLst>
          </p:cNvPr>
          <p:cNvGrpSpPr/>
          <p:nvPr/>
        </p:nvGrpSpPr>
        <p:grpSpPr>
          <a:xfrm>
            <a:off x="11451443" y="7615598"/>
            <a:ext cx="6093894" cy="1982493"/>
            <a:chOff x="7704862" y="5196309"/>
            <a:chExt cx="4062596" cy="110145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293278F-D03A-C161-4B1D-BD483EEBA8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56757" y="5556409"/>
              <a:ext cx="3810701" cy="738664"/>
            </a:xfrm>
            <a:custGeom>
              <a:avLst/>
              <a:gdLst>
                <a:gd name="connsiteX0" fmla="*/ 0 w 3810701"/>
                <a:gd name="connsiteY0" fmla="*/ 0 h 738664"/>
                <a:gd name="connsiteX1" fmla="*/ 3810701 w 3810701"/>
                <a:gd name="connsiteY1" fmla="*/ 0 h 738664"/>
                <a:gd name="connsiteX2" fmla="*/ 3810701 w 3810701"/>
                <a:gd name="connsiteY2" fmla="*/ 738664 h 738664"/>
                <a:gd name="connsiteX3" fmla="*/ 0 w 3810701"/>
                <a:gd name="connsiteY3" fmla="*/ 738664 h 738664"/>
                <a:gd name="connsiteX4" fmla="*/ 0 w 3810701"/>
                <a:gd name="connsiteY4" fmla="*/ 0 h 738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701" h="738664" fill="none" extrusionOk="0">
                  <a:moveTo>
                    <a:pt x="0" y="0"/>
                  </a:moveTo>
                  <a:cubicBezTo>
                    <a:pt x="1258587" y="34145"/>
                    <a:pt x="2536281" y="-125365"/>
                    <a:pt x="3810701" y="0"/>
                  </a:cubicBezTo>
                  <a:cubicBezTo>
                    <a:pt x="3784873" y="276743"/>
                    <a:pt x="3833300" y="518601"/>
                    <a:pt x="3810701" y="738664"/>
                  </a:cubicBezTo>
                  <a:cubicBezTo>
                    <a:pt x="2879425" y="674198"/>
                    <a:pt x="1894023" y="644438"/>
                    <a:pt x="0" y="738664"/>
                  </a:cubicBezTo>
                  <a:cubicBezTo>
                    <a:pt x="-49254" y="442480"/>
                    <a:pt x="62595" y="137873"/>
                    <a:pt x="0" y="0"/>
                  </a:cubicBezTo>
                  <a:close/>
                </a:path>
                <a:path w="3810701" h="738664" stroke="0" extrusionOk="0">
                  <a:moveTo>
                    <a:pt x="0" y="0"/>
                  </a:moveTo>
                  <a:cubicBezTo>
                    <a:pt x="750134" y="108135"/>
                    <a:pt x="3020743" y="-162209"/>
                    <a:pt x="3810701" y="0"/>
                  </a:cubicBezTo>
                  <a:cubicBezTo>
                    <a:pt x="3814973" y="176069"/>
                    <a:pt x="3791437" y="392737"/>
                    <a:pt x="3810701" y="738664"/>
                  </a:cubicBezTo>
                  <a:cubicBezTo>
                    <a:pt x="2934724" y="574404"/>
                    <a:pt x="1816311" y="673631"/>
                    <a:pt x="0" y="738664"/>
                  </a:cubicBezTo>
                  <a:cubicBezTo>
                    <a:pt x="-16350" y="662734"/>
                    <a:pt x="10909" y="354530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9AAD42"/>
              </a:solidFill>
              <a:miter lim="800000"/>
              <a:headEnd/>
              <a:tailEnd/>
              <a:extLst>
                <a:ext uri="{C807C97D-BFC1-408E-A445-0C87EB9F89A2}">
                  <ask:lineSketchStyleProps xmlns:ask="http://schemas.microsoft.com/office/drawing/2018/sketchyshapes" sd="1831111025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/>
            <a:p>
              <a:pPr algn="ctr" defTabSz="1371600"/>
              <a:endParaRPr lang="en-US" altLang="en-US" sz="6600" b="1" dirty="0">
                <a:solidFill>
                  <a:srgbClr val="9AAD42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DB6DCC0-6123-D038-2DC9-D3C7260EC8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754" t="609" r="36152" b="79272"/>
            <a:stretch/>
          </p:blipFill>
          <p:spPr>
            <a:xfrm>
              <a:off x="7704862" y="5196309"/>
              <a:ext cx="905820" cy="1101454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1BCC062-7CFB-BBD4-9E75-9D3FD001CDAE}"/>
              </a:ext>
            </a:extLst>
          </p:cNvPr>
          <p:cNvGrpSpPr/>
          <p:nvPr/>
        </p:nvGrpSpPr>
        <p:grpSpPr>
          <a:xfrm>
            <a:off x="1" y="7849099"/>
            <a:ext cx="6151176" cy="2014168"/>
            <a:chOff x="825" y="5337422"/>
            <a:chExt cx="4100784" cy="1067968"/>
          </a:xfrm>
        </p:grpSpPr>
        <p:sp>
          <p:nvSpPr>
            <p:cNvPr id="11" name="Rectangle 3">
              <a:extLst>
                <a:ext uri="{FF2B5EF4-FFF2-40B4-BE49-F238E27FC236}">
                  <a16:creationId xmlns:a16="http://schemas.microsoft.com/office/drawing/2014/main" id="{8AAD9EEB-F209-0708-57BE-6B1F08F73F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908" y="5556409"/>
              <a:ext cx="3810701" cy="738664"/>
            </a:xfrm>
            <a:custGeom>
              <a:avLst/>
              <a:gdLst>
                <a:gd name="connsiteX0" fmla="*/ 0 w 3810701"/>
                <a:gd name="connsiteY0" fmla="*/ 0 h 738664"/>
                <a:gd name="connsiteX1" fmla="*/ 3810701 w 3810701"/>
                <a:gd name="connsiteY1" fmla="*/ 0 h 738664"/>
                <a:gd name="connsiteX2" fmla="*/ 3810701 w 3810701"/>
                <a:gd name="connsiteY2" fmla="*/ 738664 h 738664"/>
                <a:gd name="connsiteX3" fmla="*/ 0 w 3810701"/>
                <a:gd name="connsiteY3" fmla="*/ 738664 h 738664"/>
                <a:gd name="connsiteX4" fmla="*/ 0 w 3810701"/>
                <a:gd name="connsiteY4" fmla="*/ 0 h 738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701" h="738664" fill="none" extrusionOk="0">
                  <a:moveTo>
                    <a:pt x="0" y="0"/>
                  </a:moveTo>
                  <a:cubicBezTo>
                    <a:pt x="1258587" y="34145"/>
                    <a:pt x="2536281" y="-125365"/>
                    <a:pt x="3810701" y="0"/>
                  </a:cubicBezTo>
                  <a:cubicBezTo>
                    <a:pt x="3784873" y="276743"/>
                    <a:pt x="3833300" y="518601"/>
                    <a:pt x="3810701" y="738664"/>
                  </a:cubicBezTo>
                  <a:cubicBezTo>
                    <a:pt x="2879425" y="674198"/>
                    <a:pt x="1894023" y="644438"/>
                    <a:pt x="0" y="738664"/>
                  </a:cubicBezTo>
                  <a:cubicBezTo>
                    <a:pt x="-49254" y="442480"/>
                    <a:pt x="62595" y="137873"/>
                    <a:pt x="0" y="0"/>
                  </a:cubicBezTo>
                  <a:close/>
                </a:path>
                <a:path w="3810701" h="738664" stroke="0" extrusionOk="0">
                  <a:moveTo>
                    <a:pt x="0" y="0"/>
                  </a:moveTo>
                  <a:cubicBezTo>
                    <a:pt x="750134" y="108135"/>
                    <a:pt x="3020743" y="-162209"/>
                    <a:pt x="3810701" y="0"/>
                  </a:cubicBezTo>
                  <a:cubicBezTo>
                    <a:pt x="3814973" y="176069"/>
                    <a:pt x="3791437" y="392737"/>
                    <a:pt x="3810701" y="738664"/>
                  </a:cubicBezTo>
                  <a:cubicBezTo>
                    <a:pt x="2934724" y="574404"/>
                    <a:pt x="1816311" y="673631"/>
                    <a:pt x="0" y="738664"/>
                  </a:cubicBezTo>
                  <a:cubicBezTo>
                    <a:pt x="-16350" y="662734"/>
                    <a:pt x="10909" y="354530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C7E17"/>
              </a:solidFill>
              <a:miter lim="800000"/>
              <a:headEnd/>
              <a:tailEnd/>
              <a:extLst>
                <a:ext uri="{C807C97D-BFC1-408E-A445-0C87EB9F89A2}">
                  <ask:lineSketchStyleProps xmlns:ask="http://schemas.microsoft.com/office/drawing/2018/sketchyshapes" sd="1831111025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/>
            <a:p>
              <a:pPr algn="ctr" defTabSz="1371600"/>
              <a:endParaRPr lang="en-US" altLang="en-US" sz="6600" b="1" dirty="0">
                <a:solidFill>
                  <a:srgbClr val="FC7E17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37BC307-2B95-B668-ABB3-78146C5AC7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71" t="754" r="63014" b="79128"/>
            <a:stretch/>
          </p:blipFill>
          <p:spPr>
            <a:xfrm>
              <a:off x="825" y="5337422"/>
              <a:ext cx="1038301" cy="1067968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46AC747-FE46-79DE-B7A1-C3FC57CBFC63}"/>
              </a:ext>
            </a:extLst>
          </p:cNvPr>
          <p:cNvGrpSpPr/>
          <p:nvPr/>
        </p:nvGrpSpPr>
        <p:grpSpPr>
          <a:xfrm>
            <a:off x="11056551" y="5058617"/>
            <a:ext cx="6488786" cy="2341921"/>
            <a:chOff x="7575236" y="3720567"/>
            <a:chExt cx="4325857" cy="1221325"/>
          </a:xfrm>
        </p:grpSpPr>
        <p:sp>
          <p:nvSpPr>
            <p:cNvPr id="16" name="Rectangle 3">
              <a:extLst>
                <a:ext uri="{FF2B5EF4-FFF2-40B4-BE49-F238E27FC236}">
                  <a16:creationId xmlns:a16="http://schemas.microsoft.com/office/drawing/2014/main" id="{C80DAFB0-7582-D229-FCBE-702119444D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56757" y="4203228"/>
              <a:ext cx="3944336" cy="738664"/>
            </a:xfrm>
            <a:custGeom>
              <a:avLst/>
              <a:gdLst>
                <a:gd name="connsiteX0" fmla="*/ 0 w 3944336"/>
                <a:gd name="connsiteY0" fmla="*/ 0 h 738664"/>
                <a:gd name="connsiteX1" fmla="*/ 3944336 w 3944336"/>
                <a:gd name="connsiteY1" fmla="*/ 0 h 738664"/>
                <a:gd name="connsiteX2" fmla="*/ 3944336 w 3944336"/>
                <a:gd name="connsiteY2" fmla="*/ 738664 h 738664"/>
                <a:gd name="connsiteX3" fmla="*/ 0 w 3944336"/>
                <a:gd name="connsiteY3" fmla="*/ 738664 h 738664"/>
                <a:gd name="connsiteX4" fmla="*/ 0 w 3944336"/>
                <a:gd name="connsiteY4" fmla="*/ 0 h 738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44336" h="738664" fill="none" extrusionOk="0">
                  <a:moveTo>
                    <a:pt x="0" y="0"/>
                  </a:moveTo>
                  <a:cubicBezTo>
                    <a:pt x="1761920" y="34145"/>
                    <a:pt x="2955221" y="-125365"/>
                    <a:pt x="3944336" y="0"/>
                  </a:cubicBezTo>
                  <a:cubicBezTo>
                    <a:pt x="3918508" y="276743"/>
                    <a:pt x="3966935" y="518601"/>
                    <a:pt x="3944336" y="738664"/>
                  </a:cubicBezTo>
                  <a:cubicBezTo>
                    <a:pt x="2672233" y="674198"/>
                    <a:pt x="606570" y="644438"/>
                    <a:pt x="0" y="738664"/>
                  </a:cubicBezTo>
                  <a:cubicBezTo>
                    <a:pt x="-49254" y="442480"/>
                    <a:pt x="62595" y="137873"/>
                    <a:pt x="0" y="0"/>
                  </a:cubicBezTo>
                  <a:close/>
                </a:path>
                <a:path w="3944336" h="738664" stroke="0" extrusionOk="0">
                  <a:moveTo>
                    <a:pt x="0" y="0"/>
                  </a:moveTo>
                  <a:cubicBezTo>
                    <a:pt x="1587669" y="108135"/>
                    <a:pt x="2668353" y="-162209"/>
                    <a:pt x="3944336" y="0"/>
                  </a:cubicBezTo>
                  <a:cubicBezTo>
                    <a:pt x="3948608" y="176069"/>
                    <a:pt x="3925072" y="392737"/>
                    <a:pt x="3944336" y="738664"/>
                  </a:cubicBezTo>
                  <a:cubicBezTo>
                    <a:pt x="2349985" y="574404"/>
                    <a:pt x="796128" y="673631"/>
                    <a:pt x="0" y="738664"/>
                  </a:cubicBezTo>
                  <a:cubicBezTo>
                    <a:pt x="-16350" y="662734"/>
                    <a:pt x="10909" y="354530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AD69AD"/>
              </a:solidFill>
              <a:miter lim="800000"/>
              <a:headEnd/>
              <a:tailEnd/>
              <a:extLst>
                <a:ext uri="{C807C97D-BFC1-408E-A445-0C87EB9F89A2}">
                  <ask:lineSketchStyleProps xmlns:ask="http://schemas.microsoft.com/office/drawing/2018/sketchyshapes" sd="1831111025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/>
            <a:p>
              <a:pPr algn="ctr" defTabSz="1371600"/>
              <a:endParaRPr lang="en-US" altLang="en-US" sz="6600" b="1" dirty="0">
                <a:solidFill>
                  <a:srgbClr val="AD69AD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3DF9D80A-88A4-5ADE-D2A2-DAEB2CF30A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308" t="719" r="50263" b="79856"/>
            <a:stretch/>
          </p:blipFill>
          <p:spPr>
            <a:xfrm>
              <a:off x="7575236" y="3720567"/>
              <a:ext cx="1030312" cy="1174206"/>
            </a:xfrm>
            <a:prstGeom prst="rect">
              <a:avLst/>
            </a:prstGeom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AF140FAB-E5D4-6533-9BB1-826AFE09CC7F}"/>
              </a:ext>
            </a:extLst>
          </p:cNvPr>
          <p:cNvSpPr txBox="1"/>
          <p:nvPr/>
        </p:nvSpPr>
        <p:spPr>
          <a:xfrm>
            <a:off x="2969201" y="174178"/>
            <a:ext cx="1234959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/>
            <a:r>
              <a:rPr lang="vi-VN" sz="5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 số lớn nhất trong dãy số: </a:t>
            </a:r>
          </a:p>
          <a:p>
            <a:pPr algn="ctr" defTabSz="1371600"/>
            <a:r>
              <a:rPr lang="vi-VN" sz="5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12,31; 12,33; 12,09,12,90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3BA7FA1-C785-8EB6-50C8-F4CD02A1B07F}"/>
              </a:ext>
            </a:extLst>
          </p:cNvPr>
          <p:cNvSpPr txBox="1"/>
          <p:nvPr/>
        </p:nvSpPr>
        <p:spPr>
          <a:xfrm>
            <a:off x="13487236" y="6104254"/>
            <a:ext cx="32288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/>
            <a:r>
              <a:rPr lang="vi-VN" sz="6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12,33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DC3B31E-9598-1BB0-8913-FB0ED5A77CA2}"/>
              </a:ext>
            </a:extLst>
          </p:cNvPr>
          <p:cNvSpPr txBox="1"/>
          <p:nvPr/>
        </p:nvSpPr>
        <p:spPr>
          <a:xfrm>
            <a:off x="2167787" y="6235917"/>
            <a:ext cx="30237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/>
            <a:r>
              <a:rPr lang="vi-VN" sz="6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12,31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789E622-BBC0-42F3-29E4-D989CC4D0AD3}"/>
              </a:ext>
            </a:extLst>
          </p:cNvPr>
          <p:cNvSpPr txBox="1"/>
          <p:nvPr/>
        </p:nvSpPr>
        <p:spPr>
          <a:xfrm>
            <a:off x="2326832" y="8332817"/>
            <a:ext cx="2922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/>
            <a:r>
              <a:rPr lang="vi-VN" sz="6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12,09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67A44EA-A65C-FF84-4827-DB7C81FAB48E}"/>
              </a:ext>
            </a:extLst>
          </p:cNvPr>
          <p:cNvSpPr txBox="1"/>
          <p:nvPr/>
        </p:nvSpPr>
        <p:spPr>
          <a:xfrm>
            <a:off x="13970646" y="8203360"/>
            <a:ext cx="27299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/>
            <a:r>
              <a:rPr lang="vi-VN" sz="6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12,90</a:t>
            </a:r>
          </a:p>
        </p:txBody>
      </p:sp>
      <p:pic>
        <p:nvPicPr>
          <p:cNvPr id="34" name="Picture 33" descr="A cartoon monkey holding a banana&#10;&#10;Description automatically generated">
            <a:extLst>
              <a:ext uri="{FF2B5EF4-FFF2-40B4-BE49-F238E27FC236}">
                <a16:creationId xmlns:a16="http://schemas.microsoft.com/office/drawing/2014/main" id="{5ABAA703-71E8-4719-9EB2-A8F252CD951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3934"/>
          <a:stretch/>
        </p:blipFill>
        <p:spPr>
          <a:xfrm>
            <a:off x="6808885" y="3673610"/>
            <a:ext cx="5241092" cy="2938476"/>
          </a:xfrm>
          <a:prstGeom prst="rect">
            <a:avLst/>
          </a:prstGeom>
        </p:spPr>
      </p:pic>
      <p:pic>
        <p:nvPicPr>
          <p:cNvPr id="15" name="Picture 14" descr="A cartoon monkey holding a banana&#10;&#10;Description automatically generated">
            <a:extLst>
              <a:ext uri="{FF2B5EF4-FFF2-40B4-BE49-F238E27FC236}">
                <a16:creationId xmlns:a16="http://schemas.microsoft.com/office/drawing/2014/main" id="{2CA65F03-B06E-4256-6747-3DC1F0B94C0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3979" y="1419026"/>
            <a:ext cx="5241092" cy="5241092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  <p:pic>
        <p:nvPicPr>
          <p:cNvPr id="40" name="Picture 39" descr="A cartoon monkey holding a banana&#10;&#10;Description automatically generated">
            <a:extLst>
              <a:ext uri="{FF2B5EF4-FFF2-40B4-BE49-F238E27FC236}">
                <a16:creationId xmlns:a16="http://schemas.microsoft.com/office/drawing/2014/main" id="{049CB20A-5C3E-CF0C-515E-41CF319953E8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3977" y="1448992"/>
            <a:ext cx="5241092" cy="5241092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  <p:pic>
        <p:nvPicPr>
          <p:cNvPr id="43" name="Picture 42" descr="Icon&#10;&#10;Description automatically generated">
            <a:hlinkClick r:id="rId13" action="ppaction://hlinksldjump"/>
            <a:extLst>
              <a:ext uri="{FF2B5EF4-FFF2-40B4-BE49-F238E27FC236}">
                <a16:creationId xmlns:a16="http://schemas.microsoft.com/office/drawing/2014/main" id="{2451AA22-D13D-7512-484B-16E22F09BC96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506" y="9083897"/>
            <a:ext cx="1450991" cy="72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79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-0.39623 -0.137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18" y="-6875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2" presetClass="exit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42" presetClass="path" presetSubtype="0" accel="50000" decel="5000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4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4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3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-0.38855 -0.1481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27" y="-7407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2" presetClass="exit" presetSubtype="4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1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7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6" presetClass="exit" presetSubtype="3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6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5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4.16667E-6 -1.85185E-6 L -0.38607 -0.15463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10" y="-7731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2" presetClass="exit" presetSubtype="4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42" presetClass="path" presetSubtype="0" accel="50000" decel="5000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9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5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3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-0.8198 -0.00278 " pathEditMode="relative" rAng="0" ptsTypes="AA">
                                      <p:cBhvr>
                                        <p:cTn id="114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990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Rot by="120000">
                                      <p:cBhvr>
                                        <p:cTn id="116" dur="3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660" fill="hold">
                                          <p:stCondLst>
                                            <p:cond delay="66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660" fill="hold">
                                          <p:stCondLst>
                                            <p:cond delay="132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660" fill="hold">
                                          <p:stCondLst>
                                            <p:cond delay="198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660" fill="hold">
                                          <p:stCondLst>
                                            <p:cond delay="264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25EE5B9B-BC91-2A98-7627-4B9FD78159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900057"/>
            <a:ext cx="18663557" cy="112503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42F7807-493C-5AAA-0A74-AC6130C0C5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67000" y="327573"/>
            <a:ext cx="11088089" cy="2233154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6E9A4FF9-956E-10B5-9832-02B57B4C9C85}"/>
              </a:ext>
            </a:extLst>
          </p:cNvPr>
          <p:cNvGrpSpPr/>
          <p:nvPr/>
        </p:nvGrpSpPr>
        <p:grpSpPr>
          <a:xfrm>
            <a:off x="-116149" y="5143500"/>
            <a:ext cx="6294347" cy="2444281"/>
            <a:chOff x="-94621" y="3720567"/>
            <a:chExt cx="4196231" cy="1350611"/>
          </a:xfrm>
        </p:grpSpPr>
        <p:sp>
          <p:nvSpPr>
            <p:cNvPr id="13" name="Rectangle 3">
              <a:extLst>
                <a:ext uri="{FF2B5EF4-FFF2-40B4-BE49-F238E27FC236}">
                  <a16:creationId xmlns:a16="http://schemas.microsoft.com/office/drawing/2014/main" id="{CA83A300-502E-2387-9F0C-DAF949404A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274" y="4332514"/>
              <a:ext cx="3944336" cy="738664"/>
            </a:xfrm>
            <a:custGeom>
              <a:avLst/>
              <a:gdLst>
                <a:gd name="connsiteX0" fmla="*/ 0 w 3944336"/>
                <a:gd name="connsiteY0" fmla="*/ 0 h 738664"/>
                <a:gd name="connsiteX1" fmla="*/ 3944336 w 3944336"/>
                <a:gd name="connsiteY1" fmla="*/ 0 h 738664"/>
                <a:gd name="connsiteX2" fmla="*/ 3944336 w 3944336"/>
                <a:gd name="connsiteY2" fmla="*/ 738664 h 738664"/>
                <a:gd name="connsiteX3" fmla="*/ 0 w 3944336"/>
                <a:gd name="connsiteY3" fmla="*/ 738664 h 738664"/>
                <a:gd name="connsiteX4" fmla="*/ 0 w 3944336"/>
                <a:gd name="connsiteY4" fmla="*/ 0 h 738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44336" h="738664" fill="none" extrusionOk="0">
                  <a:moveTo>
                    <a:pt x="0" y="0"/>
                  </a:moveTo>
                  <a:cubicBezTo>
                    <a:pt x="1761920" y="34145"/>
                    <a:pt x="2955221" y="-125365"/>
                    <a:pt x="3944336" y="0"/>
                  </a:cubicBezTo>
                  <a:cubicBezTo>
                    <a:pt x="3918508" y="276743"/>
                    <a:pt x="3966935" y="518601"/>
                    <a:pt x="3944336" y="738664"/>
                  </a:cubicBezTo>
                  <a:cubicBezTo>
                    <a:pt x="2672233" y="674198"/>
                    <a:pt x="606570" y="644438"/>
                    <a:pt x="0" y="738664"/>
                  </a:cubicBezTo>
                  <a:cubicBezTo>
                    <a:pt x="-49254" y="442480"/>
                    <a:pt x="62595" y="137873"/>
                    <a:pt x="0" y="0"/>
                  </a:cubicBezTo>
                  <a:close/>
                </a:path>
                <a:path w="3944336" h="738664" stroke="0" extrusionOk="0">
                  <a:moveTo>
                    <a:pt x="0" y="0"/>
                  </a:moveTo>
                  <a:cubicBezTo>
                    <a:pt x="1587669" y="108135"/>
                    <a:pt x="2668353" y="-162209"/>
                    <a:pt x="3944336" y="0"/>
                  </a:cubicBezTo>
                  <a:cubicBezTo>
                    <a:pt x="3948608" y="176069"/>
                    <a:pt x="3925072" y="392737"/>
                    <a:pt x="3944336" y="738664"/>
                  </a:cubicBezTo>
                  <a:cubicBezTo>
                    <a:pt x="2349985" y="574404"/>
                    <a:pt x="796128" y="673631"/>
                    <a:pt x="0" y="738664"/>
                  </a:cubicBezTo>
                  <a:cubicBezTo>
                    <a:pt x="-16350" y="662734"/>
                    <a:pt x="10909" y="354530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7DCAEC"/>
              </a:solidFill>
              <a:miter lim="800000"/>
              <a:headEnd/>
              <a:tailEnd/>
              <a:extLst>
                <a:ext uri="{C807C97D-BFC1-408E-A445-0C87EB9F89A2}">
                  <ask:lineSketchStyleProps xmlns:ask="http://schemas.microsoft.com/office/drawing/2018/sketchyshapes" sd="1831111025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54BBE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pic>
          <p:nvPicPr>
            <p:cNvPr id="18" name="Picture 17" descr="A picture containing graphics, graphic design, colorfulness, design&#10;&#10;Description automatically generated">
              <a:extLst>
                <a:ext uri="{FF2B5EF4-FFF2-40B4-BE49-F238E27FC236}">
                  <a16:creationId xmlns:a16="http://schemas.microsoft.com/office/drawing/2014/main" id="{F6CFE92E-0F7E-2C87-77AF-6B817056D4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56" t="554" r="77256" b="79182"/>
            <a:stretch/>
          </p:blipFill>
          <p:spPr>
            <a:xfrm>
              <a:off x="-94621" y="3720567"/>
              <a:ext cx="1170607" cy="1061147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57A3732-FEC5-93E9-F8E5-05EB6902D5D3}"/>
              </a:ext>
            </a:extLst>
          </p:cNvPr>
          <p:cNvGrpSpPr/>
          <p:nvPr/>
        </p:nvGrpSpPr>
        <p:grpSpPr>
          <a:xfrm>
            <a:off x="11451443" y="7615598"/>
            <a:ext cx="6093894" cy="1982493"/>
            <a:chOff x="7704862" y="5196309"/>
            <a:chExt cx="4062596" cy="110145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293278F-D03A-C161-4B1D-BD483EEBA8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56757" y="5556409"/>
              <a:ext cx="3810701" cy="738664"/>
            </a:xfrm>
            <a:custGeom>
              <a:avLst/>
              <a:gdLst>
                <a:gd name="connsiteX0" fmla="*/ 0 w 3810701"/>
                <a:gd name="connsiteY0" fmla="*/ 0 h 738664"/>
                <a:gd name="connsiteX1" fmla="*/ 3810701 w 3810701"/>
                <a:gd name="connsiteY1" fmla="*/ 0 h 738664"/>
                <a:gd name="connsiteX2" fmla="*/ 3810701 w 3810701"/>
                <a:gd name="connsiteY2" fmla="*/ 738664 h 738664"/>
                <a:gd name="connsiteX3" fmla="*/ 0 w 3810701"/>
                <a:gd name="connsiteY3" fmla="*/ 738664 h 738664"/>
                <a:gd name="connsiteX4" fmla="*/ 0 w 3810701"/>
                <a:gd name="connsiteY4" fmla="*/ 0 h 738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701" h="738664" fill="none" extrusionOk="0">
                  <a:moveTo>
                    <a:pt x="0" y="0"/>
                  </a:moveTo>
                  <a:cubicBezTo>
                    <a:pt x="1258587" y="34145"/>
                    <a:pt x="2536281" y="-125365"/>
                    <a:pt x="3810701" y="0"/>
                  </a:cubicBezTo>
                  <a:cubicBezTo>
                    <a:pt x="3784873" y="276743"/>
                    <a:pt x="3833300" y="518601"/>
                    <a:pt x="3810701" y="738664"/>
                  </a:cubicBezTo>
                  <a:cubicBezTo>
                    <a:pt x="2879425" y="674198"/>
                    <a:pt x="1894023" y="644438"/>
                    <a:pt x="0" y="738664"/>
                  </a:cubicBezTo>
                  <a:cubicBezTo>
                    <a:pt x="-49254" y="442480"/>
                    <a:pt x="62595" y="137873"/>
                    <a:pt x="0" y="0"/>
                  </a:cubicBezTo>
                  <a:close/>
                </a:path>
                <a:path w="3810701" h="738664" stroke="0" extrusionOk="0">
                  <a:moveTo>
                    <a:pt x="0" y="0"/>
                  </a:moveTo>
                  <a:cubicBezTo>
                    <a:pt x="750134" y="108135"/>
                    <a:pt x="3020743" y="-162209"/>
                    <a:pt x="3810701" y="0"/>
                  </a:cubicBezTo>
                  <a:cubicBezTo>
                    <a:pt x="3814973" y="176069"/>
                    <a:pt x="3791437" y="392737"/>
                    <a:pt x="3810701" y="738664"/>
                  </a:cubicBezTo>
                  <a:cubicBezTo>
                    <a:pt x="2934724" y="574404"/>
                    <a:pt x="1816311" y="673631"/>
                    <a:pt x="0" y="738664"/>
                  </a:cubicBezTo>
                  <a:cubicBezTo>
                    <a:pt x="-16350" y="662734"/>
                    <a:pt x="10909" y="354530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9AAD42"/>
              </a:solidFill>
              <a:miter lim="800000"/>
              <a:headEnd/>
              <a:tailEnd/>
              <a:extLst>
                <a:ext uri="{C807C97D-BFC1-408E-A445-0C87EB9F89A2}">
                  <ask:lineSketchStyleProps xmlns:ask="http://schemas.microsoft.com/office/drawing/2018/sketchyshapes" sd="1831111025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9AAD4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DB6DCC0-6123-D038-2DC9-D3C7260EC8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754" t="609" r="36152" b="79272"/>
            <a:stretch/>
          </p:blipFill>
          <p:spPr>
            <a:xfrm>
              <a:off x="7704862" y="5196309"/>
              <a:ext cx="905820" cy="1101454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1BCC062-7CFB-BBD4-9E75-9D3FD001CDAE}"/>
              </a:ext>
            </a:extLst>
          </p:cNvPr>
          <p:cNvGrpSpPr/>
          <p:nvPr/>
        </p:nvGrpSpPr>
        <p:grpSpPr>
          <a:xfrm>
            <a:off x="1" y="7849099"/>
            <a:ext cx="6151176" cy="2014168"/>
            <a:chOff x="825" y="5337422"/>
            <a:chExt cx="4100784" cy="1067968"/>
          </a:xfrm>
        </p:grpSpPr>
        <p:sp>
          <p:nvSpPr>
            <p:cNvPr id="11" name="Rectangle 3">
              <a:extLst>
                <a:ext uri="{FF2B5EF4-FFF2-40B4-BE49-F238E27FC236}">
                  <a16:creationId xmlns:a16="http://schemas.microsoft.com/office/drawing/2014/main" id="{8AAD9EEB-F209-0708-57BE-6B1F08F73F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908" y="5556409"/>
              <a:ext cx="3810701" cy="738664"/>
            </a:xfrm>
            <a:custGeom>
              <a:avLst/>
              <a:gdLst>
                <a:gd name="connsiteX0" fmla="*/ 0 w 3810701"/>
                <a:gd name="connsiteY0" fmla="*/ 0 h 738664"/>
                <a:gd name="connsiteX1" fmla="*/ 3810701 w 3810701"/>
                <a:gd name="connsiteY1" fmla="*/ 0 h 738664"/>
                <a:gd name="connsiteX2" fmla="*/ 3810701 w 3810701"/>
                <a:gd name="connsiteY2" fmla="*/ 738664 h 738664"/>
                <a:gd name="connsiteX3" fmla="*/ 0 w 3810701"/>
                <a:gd name="connsiteY3" fmla="*/ 738664 h 738664"/>
                <a:gd name="connsiteX4" fmla="*/ 0 w 3810701"/>
                <a:gd name="connsiteY4" fmla="*/ 0 h 738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701" h="738664" fill="none" extrusionOk="0">
                  <a:moveTo>
                    <a:pt x="0" y="0"/>
                  </a:moveTo>
                  <a:cubicBezTo>
                    <a:pt x="1258587" y="34145"/>
                    <a:pt x="2536281" y="-125365"/>
                    <a:pt x="3810701" y="0"/>
                  </a:cubicBezTo>
                  <a:cubicBezTo>
                    <a:pt x="3784873" y="276743"/>
                    <a:pt x="3833300" y="518601"/>
                    <a:pt x="3810701" y="738664"/>
                  </a:cubicBezTo>
                  <a:cubicBezTo>
                    <a:pt x="2879425" y="674198"/>
                    <a:pt x="1894023" y="644438"/>
                    <a:pt x="0" y="738664"/>
                  </a:cubicBezTo>
                  <a:cubicBezTo>
                    <a:pt x="-49254" y="442480"/>
                    <a:pt x="62595" y="137873"/>
                    <a:pt x="0" y="0"/>
                  </a:cubicBezTo>
                  <a:close/>
                </a:path>
                <a:path w="3810701" h="738664" stroke="0" extrusionOk="0">
                  <a:moveTo>
                    <a:pt x="0" y="0"/>
                  </a:moveTo>
                  <a:cubicBezTo>
                    <a:pt x="750134" y="108135"/>
                    <a:pt x="3020743" y="-162209"/>
                    <a:pt x="3810701" y="0"/>
                  </a:cubicBezTo>
                  <a:cubicBezTo>
                    <a:pt x="3814973" y="176069"/>
                    <a:pt x="3791437" y="392737"/>
                    <a:pt x="3810701" y="738664"/>
                  </a:cubicBezTo>
                  <a:cubicBezTo>
                    <a:pt x="2934724" y="574404"/>
                    <a:pt x="1816311" y="673631"/>
                    <a:pt x="0" y="738664"/>
                  </a:cubicBezTo>
                  <a:cubicBezTo>
                    <a:pt x="-16350" y="662734"/>
                    <a:pt x="10909" y="354530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C7E17"/>
              </a:solidFill>
              <a:miter lim="800000"/>
              <a:headEnd/>
              <a:tailEnd/>
              <a:extLst>
                <a:ext uri="{C807C97D-BFC1-408E-A445-0C87EB9F89A2}">
                  <ask:lineSketchStyleProps xmlns:ask="http://schemas.microsoft.com/office/drawing/2018/sketchyshapes" sd="1831111025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C7E1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37BC307-2B95-B668-ABB3-78146C5AC7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71" t="754" r="63014" b="79128"/>
            <a:stretch/>
          </p:blipFill>
          <p:spPr>
            <a:xfrm>
              <a:off x="825" y="5337422"/>
              <a:ext cx="1038301" cy="1067968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46AC747-FE46-79DE-B7A1-C3FC57CBFC63}"/>
              </a:ext>
            </a:extLst>
          </p:cNvPr>
          <p:cNvGrpSpPr/>
          <p:nvPr/>
        </p:nvGrpSpPr>
        <p:grpSpPr>
          <a:xfrm>
            <a:off x="11056551" y="5058617"/>
            <a:ext cx="6488786" cy="2341921"/>
            <a:chOff x="7575236" y="3720567"/>
            <a:chExt cx="4325857" cy="1221325"/>
          </a:xfrm>
        </p:grpSpPr>
        <p:sp>
          <p:nvSpPr>
            <p:cNvPr id="16" name="Rectangle 3">
              <a:extLst>
                <a:ext uri="{FF2B5EF4-FFF2-40B4-BE49-F238E27FC236}">
                  <a16:creationId xmlns:a16="http://schemas.microsoft.com/office/drawing/2014/main" id="{C80DAFB0-7582-D229-FCBE-702119444D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56757" y="4203228"/>
              <a:ext cx="3944336" cy="738664"/>
            </a:xfrm>
            <a:custGeom>
              <a:avLst/>
              <a:gdLst>
                <a:gd name="connsiteX0" fmla="*/ 0 w 3944336"/>
                <a:gd name="connsiteY0" fmla="*/ 0 h 738664"/>
                <a:gd name="connsiteX1" fmla="*/ 3944336 w 3944336"/>
                <a:gd name="connsiteY1" fmla="*/ 0 h 738664"/>
                <a:gd name="connsiteX2" fmla="*/ 3944336 w 3944336"/>
                <a:gd name="connsiteY2" fmla="*/ 738664 h 738664"/>
                <a:gd name="connsiteX3" fmla="*/ 0 w 3944336"/>
                <a:gd name="connsiteY3" fmla="*/ 738664 h 738664"/>
                <a:gd name="connsiteX4" fmla="*/ 0 w 3944336"/>
                <a:gd name="connsiteY4" fmla="*/ 0 h 738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44336" h="738664" fill="none" extrusionOk="0">
                  <a:moveTo>
                    <a:pt x="0" y="0"/>
                  </a:moveTo>
                  <a:cubicBezTo>
                    <a:pt x="1761920" y="34145"/>
                    <a:pt x="2955221" y="-125365"/>
                    <a:pt x="3944336" y="0"/>
                  </a:cubicBezTo>
                  <a:cubicBezTo>
                    <a:pt x="3918508" y="276743"/>
                    <a:pt x="3966935" y="518601"/>
                    <a:pt x="3944336" y="738664"/>
                  </a:cubicBezTo>
                  <a:cubicBezTo>
                    <a:pt x="2672233" y="674198"/>
                    <a:pt x="606570" y="644438"/>
                    <a:pt x="0" y="738664"/>
                  </a:cubicBezTo>
                  <a:cubicBezTo>
                    <a:pt x="-49254" y="442480"/>
                    <a:pt x="62595" y="137873"/>
                    <a:pt x="0" y="0"/>
                  </a:cubicBezTo>
                  <a:close/>
                </a:path>
                <a:path w="3944336" h="738664" stroke="0" extrusionOk="0">
                  <a:moveTo>
                    <a:pt x="0" y="0"/>
                  </a:moveTo>
                  <a:cubicBezTo>
                    <a:pt x="1587669" y="108135"/>
                    <a:pt x="2668353" y="-162209"/>
                    <a:pt x="3944336" y="0"/>
                  </a:cubicBezTo>
                  <a:cubicBezTo>
                    <a:pt x="3948608" y="176069"/>
                    <a:pt x="3925072" y="392737"/>
                    <a:pt x="3944336" y="738664"/>
                  </a:cubicBezTo>
                  <a:cubicBezTo>
                    <a:pt x="2349985" y="574404"/>
                    <a:pt x="796128" y="673631"/>
                    <a:pt x="0" y="738664"/>
                  </a:cubicBezTo>
                  <a:cubicBezTo>
                    <a:pt x="-16350" y="662734"/>
                    <a:pt x="10909" y="354530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AD69AD"/>
              </a:solidFill>
              <a:miter lim="800000"/>
              <a:headEnd/>
              <a:tailEnd/>
              <a:extLst>
                <a:ext uri="{C807C97D-BFC1-408E-A445-0C87EB9F89A2}">
                  <ask:lineSketchStyleProps xmlns:ask="http://schemas.microsoft.com/office/drawing/2018/sketchyshapes" sd="1831111025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AD69A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3DF9D80A-88A4-5ADE-D2A2-DAEB2CF30A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308" t="719" r="50263" b="79856"/>
            <a:stretch/>
          </p:blipFill>
          <p:spPr>
            <a:xfrm>
              <a:off x="7575236" y="3720567"/>
              <a:ext cx="1030312" cy="1174206"/>
            </a:xfrm>
            <a:prstGeom prst="rect">
              <a:avLst/>
            </a:prstGeom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AF140FAB-E5D4-6533-9BB1-826AFE09CC7F}"/>
              </a:ext>
            </a:extLst>
          </p:cNvPr>
          <p:cNvSpPr txBox="1"/>
          <p:nvPr/>
        </p:nvSpPr>
        <p:spPr>
          <a:xfrm>
            <a:off x="2054801" y="599530"/>
            <a:ext cx="1234959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Tìm số bé nhất trong dãy số: </a:t>
            </a:r>
          </a:p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200" b="1" noProof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kumimoji="0" lang="vi-VN" sz="5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2,31; 32,33; 32,09,</a:t>
            </a:r>
            <a:r>
              <a:rPr kumimoji="0" lang="vi-VN" sz="52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</a:t>
            </a:r>
            <a:r>
              <a:rPr kumimoji="0" lang="vi-VN" sz="5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2,9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3BA7FA1-C785-8EB6-50C8-F4CD02A1B07F}"/>
              </a:ext>
            </a:extLst>
          </p:cNvPr>
          <p:cNvSpPr txBox="1"/>
          <p:nvPr/>
        </p:nvSpPr>
        <p:spPr>
          <a:xfrm>
            <a:off x="13487236" y="6104254"/>
            <a:ext cx="32288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6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2,31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DC3B31E-9598-1BB0-8913-FB0ED5A77CA2}"/>
              </a:ext>
            </a:extLst>
          </p:cNvPr>
          <p:cNvSpPr txBox="1"/>
          <p:nvPr/>
        </p:nvSpPr>
        <p:spPr>
          <a:xfrm>
            <a:off x="2201654" y="6376478"/>
            <a:ext cx="30237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6000" b="1" noProof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32</a:t>
            </a: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,09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789E622-BBC0-42F3-29E4-D989CC4D0AD3}"/>
              </a:ext>
            </a:extLst>
          </p:cNvPr>
          <p:cNvSpPr txBox="1"/>
          <p:nvPr/>
        </p:nvSpPr>
        <p:spPr>
          <a:xfrm>
            <a:off x="2326832" y="8332817"/>
            <a:ext cx="2922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6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32</a:t>
            </a: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,33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67A44EA-A65C-FF84-4827-DB7C81FAB48E}"/>
              </a:ext>
            </a:extLst>
          </p:cNvPr>
          <p:cNvSpPr txBox="1"/>
          <p:nvPr/>
        </p:nvSpPr>
        <p:spPr>
          <a:xfrm>
            <a:off x="13970646" y="8203360"/>
            <a:ext cx="27299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22,9</a:t>
            </a:r>
          </a:p>
        </p:txBody>
      </p:sp>
      <p:pic>
        <p:nvPicPr>
          <p:cNvPr id="34" name="Picture 33" descr="A cartoon monkey holding a banana&#10;&#10;Description automatically generated">
            <a:extLst>
              <a:ext uri="{FF2B5EF4-FFF2-40B4-BE49-F238E27FC236}">
                <a16:creationId xmlns:a16="http://schemas.microsoft.com/office/drawing/2014/main" id="{5ABAA703-71E8-4719-9EB2-A8F252CD951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3934"/>
          <a:stretch/>
        </p:blipFill>
        <p:spPr>
          <a:xfrm>
            <a:off x="6808885" y="3673610"/>
            <a:ext cx="5241092" cy="2938476"/>
          </a:xfrm>
          <a:prstGeom prst="rect">
            <a:avLst/>
          </a:prstGeom>
        </p:spPr>
      </p:pic>
      <p:pic>
        <p:nvPicPr>
          <p:cNvPr id="15" name="Picture 14" descr="A cartoon monkey holding a banana&#10;&#10;Description automatically generated">
            <a:extLst>
              <a:ext uri="{FF2B5EF4-FFF2-40B4-BE49-F238E27FC236}">
                <a16:creationId xmlns:a16="http://schemas.microsoft.com/office/drawing/2014/main" id="{2CA65F03-B06E-4256-6747-3DC1F0B94C0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3979" y="1419026"/>
            <a:ext cx="5241092" cy="5241092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  <p:pic>
        <p:nvPicPr>
          <p:cNvPr id="40" name="Picture 39" descr="A cartoon monkey holding a banana&#10;&#10;Description automatically generated">
            <a:extLst>
              <a:ext uri="{FF2B5EF4-FFF2-40B4-BE49-F238E27FC236}">
                <a16:creationId xmlns:a16="http://schemas.microsoft.com/office/drawing/2014/main" id="{049CB20A-5C3E-CF0C-515E-41CF319953E8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3977" y="1448992"/>
            <a:ext cx="5241092" cy="5241092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  <p:pic>
        <p:nvPicPr>
          <p:cNvPr id="43" name="Picture 42" descr="Icon&#10;&#10;Description automatically generated">
            <a:hlinkClick r:id="rId13" action="ppaction://hlinksldjump"/>
            <a:extLst>
              <a:ext uri="{FF2B5EF4-FFF2-40B4-BE49-F238E27FC236}">
                <a16:creationId xmlns:a16="http://schemas.microsoft.com/office/drawing/2014/main" id="{2451AA22-D13D-7512-484B-16E22F09BC96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506" y="9083897"/>
            <a:ext cx="1450991" cy="72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13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-0.39623 -0.137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18" y="-6875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2" presetClass="exit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42" presetClass="path" presetSubtype="0" accel="50000" decel="5000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4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4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3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-0.38855 -0.1481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27" y="-7407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2" presetClass="exit" presetSubtype="4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1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7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6" presetClass="exit" presetSubtype="3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6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5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4.16667E-6 -1.85185E-6 L -0.38607 -0.15463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10" y="-7731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2" presetClass="exit" presetSubtype="4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42" presetClass="path" presetSubtype="0" accel="50000" decel="5000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9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5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3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-0.8198 -0.00278 " pathEditMode="relative" rAng="0" ptsTypes="AA">
                                      <p:cBhvr>
                                        <p:cTn id="114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990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Rot by="120000">
                                      <p:cBhvr>
                                        <p:cTn id="116" dur="3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660" fill="hold">
                                          <p:stCondLst>
                                            <p:cond delay="66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660" fill="hold">
                                          <p:stCondLst>
                                            <p:cond delay="132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660" fill="hold">
                                          <p:stCondLst>
                                            <p:cond delay="198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660" fill="hold">
                                          <p:stCondLst>
                                            <p:cond delay="264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371600">
              <a:defRPr/>
            </a:pPr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5EE5B9B-BC91-2A98-7627-4B9FD78159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18663557" cy="10105107"/>
          </a:xfrm>
          <a:prstGeom prst="rect">
            <a:avLst/>
          </a:prstGeom>
        </p:spPr>
      </p:pic>
      <p:pic>
        <p:nvPicPr>
          <p:cNvPr id="15" name="Picture 14" descr="A cartoon monkey holding a banana&#10;&#10;Description automatically generated">
            <a:extLst>
              <a:ext uri="{FF2B5EF4-FFF2-40B4-BE49-F238E27FC236}">
                <a16:creationId xmlns:a16="http://schemas.microsoft.com/office/drawing/2014/main" id="{2CA65F03-B06E-4256-6747-3DC1F0B94C0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7952" y="1825689"/>
            <a:ext cx="5105484" cy="5105484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0976B12-E747-835C-B414-053B3BB866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30087" y="340875"/>
            <a:ext cx="11344548" cy="4037556"/>
          </a:xfrm>
          <a:prstGeom prst="rect">
            <a:avLst/>
          </a:prstGeom>
        </p:spPr>
      </p:pic>
      <p:pic>
        <p:nvPicPr>
          <p:cNvPr id="2" name="sau">
            <a:hlinkClick r:id="" action="ppaction://media"/>
            <a:extLst>
              <a:ext uri="{FF2B5EF4-FFF2-40B4-BE49-F238E27FC236}">
                <a16:creationId xmlns:a16="http://schemas.microsoft.com/office/drawing/2014/main" id="{846144FF-3F2B-D01E-A161-82E1FA0236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2895600" y="49403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29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3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3" name="Freeform 3"/>
          <p:cNvSpPr/>
          <p:nvPr/>
        </p:nvSpPr>
        <p:spPr>
          <a:xfrm>
            <a:off x="6578623" y="2815166"/>
            <a:ext cx="12283179" cy="8017566"/>
          </a:xfrm>
          <a:custGeom>
            <a:avLst/>
            <a:gdLst/>
            <a:ahLst/>
            <a:cxnLst/>
            <a:rect l="l" t="t" r="r" b="b"/>
            <a:pathLst>
              <a:path w="12283179" h="8017566">
                <a:moveTo>
                  <a:pt x="0" y="0"/>
                </a:moveTo>
                <a:lnTo>
                  <a:pt x="12283180" y="0"/>
                </a:lnTo>
                <a:lnTo>
                  <a:pt x="12283180" y="8017566"/>
                </a:lnTo>
                <a:lnTo>
                  <a:pt x="0" y="80175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4" name="Freeform 4"/>
          <p:cNvSpPr/>
          <p:nvPr/>
        </p:nvSpPr>
        <p:spPr>
          <a:xfrm>
            <a:off x="15979872" y="7218468"/>
            <a:ext cx="4616256" cy="4490358"/>
          </a:xfrm>
          <a:custGeom>
            <a:avLst/>
            <a:gdLst/>
            <a:ahLst/>
            <a:cxnLst/>
            <a:rect l="l" t="t" r="r" b="b"/>
            <a:pathLst>
              <a:path w="4616256" h="4490358">
                <a:moveTo>
                  <a:pt x="0" y="0"/>
                </a:moveTo>
                <a:lnTo>
                  <a:pt x="4616256" y="0"/>
                </a:lnTo>
                <a:lnTo>
                  <a:pt x="4616256" y="4490358"/>
                </a:lnTo>
                <a:lnTo>
                  <a:pt x="0" y="44903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5" name="Freeform 5"/>
          <p:cNvSpPr/>
          <p:nvPr/>
        </p:nvSpPr>
        <p:spPr>
          <a:xfrm>
            <a:off x="2667000" y="1135405"/>
            <a:ext cx="9043516" cy="8229600"/>
          </a:xfrm>
          <a:custGeom>
            <a:avLst/>
            <a:gdLst/>
            <a:ahLst/>
            <a:cxnLst/>
            <a:rect l="l" t="t" r="r" b="b"/>
            <a:pathLst>
              <a:path w="9043516" h="8229600">
                <a:moveTo>
                  <a:pt x="0" y="0"/>
                </a:moveTo>
                <a:lnTo>
                  <a:pt x="9043516" y="0"/>
                </a:lnTo>
                <a:lnTo>
                  <a:pt x="904351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9" name="Freeform 9"/>
          <p:cNvSpPr/>
          <p:nvPr/>
        </p:nvSpPr>
        <p:spPr>
          <a:xfrm rot="1683888">
            <a:off x="12096820" y="6329592"/>
            <a:ext cx="1857988" cy="3976240"/>
          </a:xfrm>
          <a:custGeom>
            <a:avLst/>
            <a:gdLst/>
            <a:ahLst/>
            <a:cxnLst/>
            <a:rect l="l" t="t" r="r" b="b"/>
            <a:pathLst>
              <a:path w="1857988" h="3976240">
                <a:moveTo>
                  <a:pt x="0" y="0"/>
                </a:moveTo>
                <a:lnTo>
                  <a:pt x="1857988" y="0"/>
                </a:lnTo>
                <a:lnTo>
                  <a:pt x="1857988" y="3976240"/>
                </a:lnTo>
                <a:lnTo>
                  <a:pt x="0" y="397624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10" name="Freeform 10"/>
          <p:cNvSpPr/>
          <p:nvPr/>
        </p:nvSpPr>
        <p:spPr>
          <a:xfrm rot="8174348">
            <a:off x="-3201505" y="-569052"/>
            <a:ext cx="8162855" cy="4496991"/>
          </a:xfrm>
          <a:custGeom>
            <a:avLst/>
            <a:gdLst/>
            <a:ahLst/>
            <a:cxnLst/>
            <a:rect l="l" t="t" r="r" b="b"/>
            <a:pathLst>
              <a:path w="8162855" h="4496991">
                <a:moveTo>
                  <a:pt x="0" y="0"/>
                </a:moveTo>
                <a:lnTo>
                  <a:pt x="8162855" y="0"/>
                </a:lnTo>
                <a:lnTo>
                  <a:pt x="8162855" y="4496990"/>
                </a:lnTo>
                <a:lnTo>
                  <a:pt x="0" y="449699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0704" y="413196"/>
            <a:ext cx="5531229" cy="100959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60113A-E0DF-DC8F-0A00-7D3CC0C2133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81200" y="1520253"/>
            <a:ext cx="11204494" cy="827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61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8999049" y="2022967"/>
            <a:ext cx="9153420" cy="5566671"/>
            <a:chOff x="0" y="0"/>
            <a:chExt cx="4819745" cy="430159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9745" cy="4301599"/>
            </a:xfrm>
            <a:custGeom>
              <a:avLst/>
              <a:gdLst/>
              <a:ahLst/>
              <a:cxnLst/>
              <a:rect l="l" t="t" r="r" b="b"/>
              <a:pathLst>
                <a:path w="4819745" h="4301599">
                  <a:moveTo>
                    <a:pt x="24868" y="0"/>
                  </a:moveTo>
                  <a:lnTo>
                    <a:pt x="4794878" y="0"/>
                  </a:lnTo>
                  <a:cubicBezTo>
                    <a:pt x="4808612" y="0"/>
                    <a:pt x="4819745" y="11134"/>
                    <a:pt x="4819745" y="24868"/>
                  </a:cubicBezTo>
                  <a:lnTo>
                    <a:pt x="4819745" y="4276732"/>
                  </a:lnTo>
                  <a:cubicBezTo>
                    <a:pt x="4819745" y="4290466"/>
                    <a:pt x="4808612" y="4301599"/>
                    <a:pt x="4794878" y="4301599"/>
                  </a:cubicBezTo>
                  <a:lnTo>
                    <a:pt x="24868" y="4301599"/>
                  </a:lnTo>
                  <a:cubicBezTo>
                    <a:pt x="11134" y="4301599"/>
                    <a:pt x="0" y="4290466"/>
                    <a:pt x="0" y="4276732"/>
                  </a:cubicBezTo>
                  <a:lnTo>
                    <a:pt x="0" y="24868"/>
                  </a:lnTo>
                  <a:cubicBezTo>
                    <a:pt x="0" y="11134"/>
                    <a:pt x="11134" y="0"/>
                    <a:pt x="24868" y="0"/>
                  </a:cubicBezTo>
                  <a:close/>
                </a:path>
              </a:pathLst>
            </a:custGeom>
            <a:solidFill>
              <a:srgbClr val="FFFEF7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9525"/>
              <a:ext cx="4819745" cy="431112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7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69738" y="1037095"/>
            <a:ext cx="8340862" cy="7968061"/>
            <a:chOff x="0" y="0"/>
            <a:chExt cx="2327098" cy="309861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327098" cy="3098616"/>
            </a:xfrm>
            <a:custGeom>
              <a:avLst/>
              <a:gdLst/>
              <a:ahLst/>
              <a:cxnLst/>
              <a:rect l="l" t="t" r="r" b="b"/>
              <a:pathLst>
                <a:path w="2327098" h="3098616">
                  <a:moveTo>
                    <a:pt x="44825" y="0"/>
                  </a:moveTo>
                  <a:lnTo>
                    <a:pt x="2282273" y="0"/>
                  </a:lnTo>
                  <a:cubicBezTo>
                    <a:pt x="2294161" y="0"/>
                    <a:pt x="2305563" y="4723"/>
                    <a:pt x="2313969" y="13129"/>
                  </a:cubicBezTo>
                  <a:cubicBezTo>
                    <a:pt x="2322375" y="21535"/>
                    <a:pt x="2327098" y="32937"/>
                    <a:pt x="2327098" y="44825"/>
                  </a:cubicBezTo>
                  <a:lnTo>
                    <a:pt x="2327098" y="3053791"/>
                  </a:lnTo>
                  <a:cubicBezTo>
                    <a:pt x="2327098" y="3078547"/>
                    <a:pt x="2307029" y="3098616"/>
                    <a:pt x="2282273" y="3098616"/>
                  </a:cubicBezTo>
                  <a:lnTo>
                    <a:pt x="44825" y="3098616"/>
                  </a:lnTo>
                  <a:cubicBezTo>
                    <a:pt x="20069" y="3098616"/>
                    <a:pt x="0" y="3078547"/>
                    <a:pt x="0" y="3053791"/>
                  </a:cubicBezTo>
                  <a:lnTo>
                    <a:pt x="0" y="44825"/>
                  </a:lnTo>
                  <a:cubicBezTo>
                    <a:pt x="0" y="32937"/>
                    <a:pt x="4723" y="21535"/>
                    <a:pt x="13129" y="13129"/>
                  </a:cubicBezTo>
                  <a:cubicBezTo>
                    <a:pt x="21535" y="4723"/>
                    <a:pt x="32937" y="0"/>
                    <a:pt x="44825" y="0"/>
                  </a:cubicBezTo>
                  <a:close/>
                </a:path>
              </a:pathLst>
            </a:custGeom>
            <a:solidFill>
              <a:srgbClr val="FFFEF7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9525"/>
              <a:ext cx="2327098" cy="310814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7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Freeform 14"/>
          <p:cNvSpPr/>
          <p:nvPr/>
        </p:nvSpPr>
        <p:spPr>
          <a:xfrm>
            <a:off x="336156" y="2531916"/>
            <a:ext cx="876927" cy="760535"/>
          </a:xfrm>
          <a:custGeom>
            <a:avLst/>
            <a:gdLst/>
            <a:ahLst/>
            <a:cxnLst/>
            <a:rect l="l" t="t" r="r" b="b"/>
            <a:pathLst>
              <a:path w="876927" h="760535">
                <a:moveTo>
                  <a:pt x="0" y="0"/>
                </a:moveTo>
                <a:lnTo>
                  <a:pt x="876927" y="0"/>
                </a:lnTo>
                <a:lnTo>
                  <a:pt x="876927" y="760535"/>
                </a:lnTo>
                <a:lnTo>
                  <a:pt x="0" y="7605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8" name="Group 18"/>
          <p:cNvGrpSpPr/>
          <p:nvPr/>
        </p:nvGrpSpPr>
        <p:grpSpPr>
          <a:xfrm>
            <a:off x="8132736" y="4469420"/>
            <a:ext cx="1348159" cy="1348159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11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457200" y="2546747"/>
            <a:ext cx="584224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796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9" name="Group 29"/>
          <p:cNvGrpSpPr/>
          <p:nvPr/>
        </p:nvGrpSpPr>
        <p:grpSpPr>
          <a:xfrm>
            <a:off x="8302976" y="4680553"/>
            <a:ext cx="1007677" cy="925892"/>
            <a:chOff x="0" y="0"/>
            <a:chExt cx="884596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25501"/>
              <a:ext cx="870002" cy="761797"/>
            </a:xfrm>
            <a:custGeom>
              <a:avLst/>
              <a:gdLst/>
              <a:ahLst/>
              <a:cxnLst/>
              <a:rect l="l" t="t" r="r" b="b"/>
              <a:pathLst>
                <a:path w="870002" h="761797">
                  <a:moveTo>
                    <a:pt x="852000" y="348303"/>
                  </a:moveTo>
                  <a:lnTo>
                    <a:pt x="510792" y="7095"/>
                  </a:lnTo>
                  <a:cubicBezTo>
                    <a:pt x="505331" y="1634"/>
                    <a:pt x="497118" y="0"/>
                    <a:pt x="489983" y="2956"/>
                  </a:cubicBezTo>
                  <a:cubicBezTo>
                    <a:pt x="482848" y="5911"/>
                    <a:pt x="478196" y="12874"/>
                    <a:pt x="478196" y="20597"/>
                  </a:cubicBezTo>
                  <a:lnTo>
                    <a:pt x="478196" y="131601"/>
                  </a:lnTo>
                  <a:cubicBezTo>
                    <a:pt x="478196" y="157060"/>
                    <a:pt x="457557" y="177699"/>
                    <a:pt x="432098" y="177699"/>
                  </a:cubicBezTo>
                  <a:lnTo>
                    <a:pt x="46098" y="177699"/>
                  </a:lnTo>
                  <a:cubicBezTo>
                    <a:pt x="20639" y="177699"/>
                    <a:pt x="0" y="198338"/>
                    <a:pt x="0" y="223797"/>
                  </a:cubicBezTo>
                  <a:lnTo>
                    <a:pt x="0" y="538001"/>
                  </a:lnTo>
                  <a:cubicBezTo>
                    <a:pt x="0" y="563460"/>
                    <a:pt x="20639" y="584099"/>
                    <a:pt x="46098" y="584099"/>
                  </a:cubicBezTo>
                  <a:lnTo>
                    <a:pt x="432098" y="584099"/>
                  </a:lnTo>
                  <a:cubicBezTo>
                    <a:pt x="457557" y="584099"/>
                    <a:pt x="478196" y="604738"/>
                    <a:pt x="478196" y="630197"/>
                  </a:cubicBezTo>
                  <a:lnTo>
                    <a:pt x="478196" y="741201"/>
                  </a:lnTo>
                  <a:cubicBezTo>
                    <a:pt x="478196" y="748924"/>
                    <a:pt x="482848" y="755887"/>
                    <a:pt x="489983" y="758842"/>
                  </a:cubicBezTo>
                  <a:cubicBezTo>
                    <a:pt x="497118" y="761798"/>
                    <a:pt x="505331" y="760164"/>
                    <a:pt x="510792" y="754703"/>
                  </a:cubicBezTo>
                  <a:lnTo>
                    <a:pt x="852000" y="413495"/>
                  </a:lnTo>
                  <a:cubicBezTo>
                    <a:pt x="870002" y="395493"/>
                    <a:pt x="870002" y="366305"/>
                    <a:pt x="852000" y="348303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174625"/>
              <a:ext cx="782996" cy="434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11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28720" y="3129961"/>
                <a:ext cx="4602029" cy="12676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vi-VN" sz="4400" b="1" i="1" smtClean="0">
                          <a:solidFill>
                            <a:srgbClr val="C0504D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Ta</m:t>
                      </m:r>
                      <m:r>
                        <a:rPr lang="vi-VN" sz="4400" b="1" i="1" smtClean="0">
                          <a:solidFill>
                            <a:srgbClr val="C0504D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vi-VN" sz="4400" b="1" i="1">
                          <a:solidFill>
                            <a:srgbClr val="C0504D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vi-VN" sz="4400" b="1" i="1">
                          <a:solidFill>
                            <a:srgbClr val="C0504D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ó: </m:t>
                      </m:r>
                      <m:f>
                        <m:fPr>
                          <m:ctrlPr>
                            <a:rPr kumimoji="0" lang="en-US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504D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solidFill>
                                <a:srgbClr val="C0504D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kumimoji="0" lang="en-US" sz="4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504D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vi-VN" sz="4400" b="1" i="1">
                              <a:solidFill>
                                <a:srgbClr val="C0504D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den>
                      </m:f>
                      <m:r>
                        <a:rPr kumimoji="0" lang="vi-VN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504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vi-VN" sz="4400" b="1" i="1">
                          <a:solidFill>
                            <a:srgbClr val="C0504D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vi-VN" sz="4400" b="1" i="0" smtClean="0">
                          <a:solidFill>
                            <a:srgbClr val="C0504D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vi-VN" sz="4400" b="1" i="1">
                          <a:solidFill>
                            <a:srgbClr val="C0504D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vi-VN" sz="4400" b="1" i="1" smtClean="0">
                          <a:solidFill>
                            <a:srgbClr val="C0504D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  ;</m:t>
                      </m:r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720" y="3129961"/>
                <a:ext cx="4602029" cy="12676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6"/>
          <a:srcRect r="64781" b="36440"/>
          <a:stretch/>
        </p:blipFill>
        <p:spPr>
          <a:xfrm>
            <a:off x="464306" y="1123611"/>
            <a:ext cx="2153602" cy="11314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EE5B328-AD56-94B2-9D67-CB784A71B9A9}"/>
              </a:ext>
            </a:extLst>
          </p:cNvPr>
          <p:cNvSpPr txBox="1"/>
          <p:nvPr/>
        </p:nvSpPr>
        <p:spPr>
          <a:xfrm>
            <a:off x="1212091" y="2438331"/>
            <a:ext cx="6137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thập phân bằng nhau</a:t>
            </a:r>
            <a:endParaRPr lang="en-SG" sz="4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A75B40C-B6A4-FA18-8EC1-2329EE2D8F1D}"/>
                  </a:ext>
                </a:extLst>
              </p:cNvPr>
              <p:cNvSpPr txBox="1"/>
              <p:nvPr/>
            </p:nvSpPr>
            <p:spPr>
              <a:xfrm>
                <a:off x="5234897" y="3129961"/>
                <a:ext cx="3477234" cy="12720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504D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solidFill>
                                <a:srgbClr val="C0504D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vi-VN" sz="4400" b="1" i="1" smtClean="0">
                              <a:solidFill>
                                <a:srgbClr val="C0504D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num>
                        <m:den>
                          <m:r>
                            <a:rPr kumimoji="0" lang="en-US" sz="4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504D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vi-VN" sz="4400" b="1" i="1">
                              <a:solidFill>
                                <a:srgbClr val="C0504D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𝟎𝟎</m:t>
                          </m:r>
                        </m:den>
                      </m:f>
                      <m:r>
                        <a:rPr kumimoji="0" lang="vi-VN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504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vi-VN" sz="4400" b="1" i="1">
                          <a:solidFill>
                            <a:srgbClr val="C0504D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vi-VN" sz="4400" b="1" i="0" smtClean="0">
                          <a:solidFill>
                            <a:srgbClr val="C0504D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vi-VN" sz="4400" b="1" i="1">
                          <a:solidFill>
                            <a:srgbClr val="C0504D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vi-VN" sz="4400" b="1" i="1" smtClean="0">
                          <a:solidFill>
                            <a:srgbClr val="C0504D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vi-VN" sz="4400" b="1" i="1" smtClean="0">
                          <a:solidFill>
                            <a:srgbClr val="C0504D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A75B40C-B6A4-FA18-8EC1-2329EE2D8F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4897" y="3129961"/>
                <a:ext cx="3477234" cy="127208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2AE87F0-402E-EC9F-26F4-83537EAB25B4}"/>
                  </a:ext>
                </a:extLst>
              </p:cNvPr>
              <p:cNvSpPr txBox="1"/>
              <p:nvPr/>
            </p:nvSpPr>
            <p:spPr>
              <a:xfrm>
                <a:off x="2554653" y="4789078"/>
                <a:ext cx="1383007" cy="12676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504D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solidFill>
                                <a:srgbClr val="C0504D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kumimoji="0" lang="en-US" sz="4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504D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vi-VN" sz="4400" b="1" i="1">
                              <a:solidFill>
                                <a:srgbClr val="C0504D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den>
                      </m:f>
                      <m:r>
                        <a:rPr kumimoji="0" lang="vi-VN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504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2AE87F0-402E-EC9F-26F4-83537EAB25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4653" y="4789078"/>
                <a:ext cx="1383007" cy="126765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F2B0711-92AD-93CD-6A01-ADA30EA57C8D}"/>
                  </a:ext>
                </a:extLst>
              </p:cNvPr>
              <p:cNvSpPr txBox="1"/>
              <p:nvPr/>
            </p:nvSpPr>
            <p:spPr>
              <a:xfrm>
                <a:off x="3937660" y="4806303"/>
                <a:ext cx="1142942" cy="12720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504D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solidFill>
                                <a:srgbClr val="C0504D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vi-VN" sz="4400" b="1" i="1" smtClean="0">
                              <a:solidFill>
                                <a:srgbClr val="C0504D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num>
                        <m:den>
                          <m:r>
                            <a:rPr kumimoji="0" lang="en-US" sz="4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504D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vi-VN" sz="4400" b="1" i="1">
                              <a:solidFill>
                                <a:srgbClr val="C0504D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𝟎𝟎</m:t>
                          </m:r>
                        </m:den>
                      </m:f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F2B0711-92AD-93CD-6A01-ADA30EA57C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7660" y="4806303"/>
                <a:ext cx="1142942" cy="127208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1B321CE-5BBA-4AFD-BE55-CC4373CA6BBE}"/>
                  </a:ext>
                </a:extLst>
              </p:cNvPr>
              <p:cNvSpPr txBox="1"/>
              <p:nvPr/>
            </p:nvSpPr>
            <p:spPr>
              <a:xfrm>
                <a:off x="1676400" y="6487070"/>
                <a:ext cx="3348481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C0504D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vi-VN" sz="4400" b="1" i="0" smtClean="0">
                          <a:solidFill>
                            <a:srgbClr val="C0504D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vi-VN" sz="4400" b="1" i="1">
                          <a:solidFill>
                            <a:srgbClr val="C0504D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vi-VN" sz="4400" b="1" i="1" smtClean="0">
                          <a:solidFill>
                            <a:srgbClr val="C0504D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vi-VN" sz="4400" b="1" i="1">
                          <a:solidFill>
                            <a:srgbClr val="C0504D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vi-VN" sz="4400" b="1" i="1" smtClean="0">
                          <a:solidFill>
                            <a:srgbClr val="C0504D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vi-VN" sz="4400" b="1" i="1">
                          <a:solidFill>
                            <a:srgbClr val="C0504D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𝟕𝟎</m:t>
                      </m:r>
                      <m:r>
                        <a:rPr lang="vi-VN" sz="4400" b="1" i="1" smtClean="0">
                          <a:solidFill>
                            <a:srgbClr val="C0504D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1B321CE-5BBA-4AFD-BE55-CC4373CA6B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6487070"/>
                <a:ext cx="3348481" cy="67710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92F22063-6501-0F50-8804-C77D100148AC}"/>
              </a:ext>
            </a:extLst>
          </p:cNvPr>
          <p:cNvSpPr txBox="1"/>
          <p:nvPr/>
        </p:nvSpPr>
        <p:spPr>
          <a:xfrm>
            <a:off x="539949" y="6456292"/>
            <a:ext cx="1955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Vậy: </a:t>
            </a:r>
            <a:endParaRPr lang="en-SG" sz="40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BA9738B-8BCE-44C1-5CFB-2FB227D81635}"/>
              </a:ext>
            </a:extLst>
          </p:cNvPr>
          <p:cNvSpPr txBox="1"/>
          <p:nvPr/>
        </p:nvSpPr>
        <p:spPr>
          <a:xfrm>
            <a:off x="4680446" y="6456292"/>
            <a:ext cx="3892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 0,70 = 0,7</a:t>
            </a:r>
            <a:endParaRPr lang="en-SG" sz="40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0DB1043-6C21-6902-FD3C-FC13D201107A}"/>
              </a:ext>
            </a:extLst>
          </p:cNvPr>
          <p:cNvSpPr txBox="1"/>
          <p:nvPr/>
        </p:nvSpPr>
        <p:spPr>
          <a:xfrm>
            <a:off x="9415384" y="3357917"/>
            <a:ext cx="8663757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5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Nếu viết thêm (hoặc bỏ) chữ số 0 ở tận cùng bên phải phần thập phân của một số thập phân thì được một số thập phân bằng nó.</a:t>
            </a:r>
            <a:endParaRPr lang="en-SG" sz="50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9BC36C6B-4EEA-B67C-05B5-1A90BECFD68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125200" y="2057465"/>
            <a:ext cx="6356075" cy="170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70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7" grpId="0"/>
      <p:bldP spid="10" grpId="0"/>
      <p:bldP spid="12" grpId="0"/>
      <p:bldP spid="13" grpId="0"/>
      <p:bldP spid="21" grpId="0"/>
      <p:bldP spid="25" grpId="0"/>
      <p:bldP spid="26" grpId="0"/>
      <p:bldP spid="27" grpId="0"/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36222746B9DD4E9009FC74C2167E69" ma:contentTypeVersion="18" ma:contentTypeDescription="Create a new document." ma:contentTypeScope="" ma:versionID="d5ccb3920f029d15265d74a0778defc7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f704b1491f81a652d21bdfc6bed40c6d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44A489E3-9801-49D8-86AA-BF0789CF9FA7}"/>
</file>

<file path=customXml/itemProps2.xml><?xml version="1.0" encoding="utf-8"?>
<ds:datastoreItem xmlns:ds="http://schemas.openxmlformats.org/officeDocument/2006/customXml" ds:itemID="{050D9E55-EAAB-433E-9B3C-2EC1BF6B4941}"/>
</file>

<file path=customXml/itemProps3.xml><?xml version="1.0" encoding="utf-8"?>
<ds:datastoreItem xmlns:ds="http://schemas.openxmlformats.org/officeDocument/2006/customXml" ds:itemID="{70681751-1A01-4C90-A5F5-0B1B5768A6B2}"/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546</Words>
  <Application>Microsoft Office PowerPoint</Application>
  <PresentationFormat>Custom</PresentationFormat>
  <Paragraphs>88</Paragraphs>
  <Slides>16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Times New Roman</vt:lpstr>
      <vt:lpstr>Cambria Math</vt:lpstr>
      <vt:lpstr>Calibri Light</vt:lpstr>
      <vt:lpstr>Cambria</vt:lpstr>
      <vt:lpstr>Arial</vt:lpstr>
      <vt:lpstr>Calibri</vt:lpstr>
      <vt:lpstr>SVN-Newton</vt:lpstr>
      <vt:lpstr>#9Slide07 HoneyCream</vt:lpstr>
      <vt:lpstr>Office Theme</vt:lpstr>
      <vt:lpstr>1_Office Theme</vt:lpstr>
      <vt:lpstr>2_Office Theme</vt:lpstr>
      <vt:lpstr>3_Office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Creative Doodle Brainstorming Presentation</dc:title>
  <dc:creator>Hi</dc:creator>
  <cp:lastModifiedBy>Mai Linh Trần</cp:lastModifiedBy>
  <cp:revision>26</cp:revision>
  <dcterms:created xsi:type="dcterms:W3CDTF">2006-08-16T00:00:00Z</dcterms:created>
  <dcterms:modified xsi:type="dcterms:W3CDTF">2024-10-05T09:15:58Z</dcterms:modified>
  <dc:identifier>DAF_lspa-Mk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</Properties>
</file>