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83" r:id="rId2"/>
    <p:sldId id="271" r:id="rId3"/>
    <p:sldId id="272" r:id="rId4"/>
    <p:sldId id="284" r:id="rId5"/>
    <p:sldId id="273" r:id="rId6"/>
    <p:sldId id="285" r:id="rId7"/>
    <p:sldId id="275" r:id="rId8"/>
  </p:sldIdLst>
  <p:sldSz cx="12192000" cy="6858000"/>
  <p:notesSz cx="6858000" cy="9144000"/>
  <p:embeddedFontLst>
    <p:embeddedFont>
      <p:font typeface="Cookie" panose="020B0604020202020204" charset="0"/>
      <p:regular r:id="rId10"/>
    </p:embeddedFont>
    <p:embeddedFont>
      <p:font typeface="HP001 4 hàng" panose="020B0603050302020204" pitchFamily="3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74q0Ms1x1/i6GiEaXfhV7ci2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6496A3-E4EB-4305-A1DD-AE22991BD5B0}">
  <a:tblStyle styleId="{846496A3-E4EB-4305-A1DD-AE22991BD5B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customXml" Target="../customXml/item2.xml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33" Type="http://customschemas.google.com/relationships/presentationmetadata" Target="metadata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2" name="Google Shape;325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3" name="Google Shape;325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9" name="Google Shape;326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0" name="Google Shape;327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" name="Google Shape;329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8" name="Google Shape;329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6936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" name="Google Shape;329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8" name="Google Shape;329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3" name="Google Shape;332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4" name="Google Shape;332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4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13" name="Google Shape;2113;p4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4" name="Google Shape;2114;p4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15" name="Google Shape;2115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6" name="Google Shape;2116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7" name="Google Shape;2117;p4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8" name="Google Shape;2118;p4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19" name="Google Shape;2119;p4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0" name="Google Shape;2120;p4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1" name="Google Shape;2121;p4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22" name="Google Shape;2122;p4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4" name="Google Shape;2124;p4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25" name="Google Shape;2125;p4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6" name="Google Shape;2126;p4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7" name="Google Shape;2127;p4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28" name="Google Shape;2128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30" name="Google Shape;2130;p4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131" name="Google Shape;2131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33" name="Google Shape;2133;p4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4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5" name="Google Shape;2135;p4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6" name="Google Shape;2136;p4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7" name="Google Shape;2137;p4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8" name="Google Shape;2138;p4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9" name="Google Shape;2139;p4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0" name="Google Shape;2140;p4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1" name="Google Shape;2141;p4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2" name="Google Shape;2142;p4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3" name="Google Shape;2143;p4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4" name="Google Shape;2144;p4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5" name="Google Shape;2145;p4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6" name="Google Shape;2146;p4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4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4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4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4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4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4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3" name="Google Shape;2153;p4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4" name="Google Shape;2154;p4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5" name="Google Shape;2155;p4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6" name="Google Shape;2156;p4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7" name="Google Shape;2157;p4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8" name="Google Shape;2158;p4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9" name="Google Shape;2159;p4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0" name="Google Shape;2160;p4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4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2" name="Google Shape;2162;p4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3" name="Google Shape;2163;p4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4" name="Google Shape;2164;p4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4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6" name="Google Shape;2166;p4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4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8" name="Google Shape;2168;p4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9" name="Google Shape;2169;p4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0" name="Google Shape;2170;p4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1" name="Google Shape;2171;p4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2" name="Google Shape;2172;p4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3" name="Google Shape;2173;p4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4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4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4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4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4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4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0" name="Google Shape;2180;p4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2" name="Google Shape;2182;p4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83" name="Google Shape;2183;p4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4" name="Google Shape;2184;p4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85" name="Google Shape;2185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7" name="Google Shape;2187;p4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8" name="Google Shape;2188;p4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89" name="Google Shape;2189;p4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1" name="Google Shape;2191;p4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92" name="Google Shape;2192;p4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4" name="Google Shape;2194;p4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95" name="Google Shape;2195;p4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7" name="Google Shape;2197;p4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98" name="Google Shape;2198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0" name="Google Shape;2200;p4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01" name="Google Shape;2201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03" name="Google Shape;2203;p4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4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5" name="Google Shape;2205;p4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4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4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4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4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4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4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4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4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4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4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4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4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4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4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4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4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4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4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4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4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4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4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4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4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4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4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4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4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4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4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4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4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4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4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4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4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4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4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4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4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4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4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4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4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0" name="Google Shape;225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Google Shape;2252;p4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3" name="Google Shape;2253;p4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4" name="Google Shape;2254;p4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5" name="Google Shape;2255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7" name="Google Shape;2257;p4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8" name="Google Shape;2258;p4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9" name="Google Shape;2259;p4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4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1" name="Google Shape;2261;p4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2" name="Google Shape;2262;p4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4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4" name="Google Shape;2264;p4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5" name="Google Shape;2265;p4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4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7" name="Google Shape;2267;p4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8" name="Google Shape;2268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9" name="Google Shape;2269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0" name="Google Shape;2270;p4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1" name="Google Shape;2271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3" name="Google Shape;2273;p4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5" name="Google Shape;2275;p4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4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4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4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4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4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4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4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4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4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4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4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4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4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4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4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4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4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4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4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4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4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4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4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4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4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4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4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4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4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4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4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4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4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4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4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4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4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4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4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4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solidFill>
          <a:srgbClr val="4F6128"/>
        </a:solidFill>
        <a:effectLst/>
      </p:bgPr>
    </p:bg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1" name="Google Shape;2321;p4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22" name="Google Shape;2322;p4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3" name="Google Shape;2323;p4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24" name="Google Shape;2324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6" name="Google Shape;2326;p4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7" name="Google Shape;2327;p4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28" name="Google Shape;2328;p4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31" name="Google Shape;2331;p4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3" name="Google Shape;2333;p4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34" name="Google Shape;2334;p4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5" name="Google Shape;2335;p4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6" name="Google Shape;2336;p4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337" name="Google Shape;2337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8" name="Google Shape;2338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9" name="Google Shape;2339;p4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340" name="Google Shape;2340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1" name="Google Shape;2341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42" name="Google Shape;2342;p4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4" name="Google Shape;2344;p4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4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4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4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4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9" name="Google Shape;2349;p4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0" name="Google Shape;2350;p4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1" name="Google Shape;2351;p4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2" name="Google Shape;2352;p4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3" name="Google Shape;2353;p4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4" name="Google Shape;2354;p4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5" name="Google Shape;2355;p4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6" name="Google Shape;2356;p4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7" name="Google Shape;2357;p4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8" name="Google Shape;2358;p4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9" name="Google Shape;2359;p4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0" name="Google Shape;2360;p4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1" name="Google Shape;2361;p4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2" name="Google Shape;2362;p4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3" name="Google Shape;2363;p4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4" name="Google Shape;2364;p4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5" name="Google Shape;2365;p4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6" name="Google Shape;2366;p4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7" name="Google Shape;2367;p4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8" name="Google Shape;2368;p4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9" name="Google Shape;2369;p4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0" name="Google Shape;2370;p4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1" name="Google Shape;2371;p4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4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3" name="Google Shape;2373;p4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4" name="Google Shape;2374;p4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4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4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4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4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4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4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4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4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4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4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4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4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4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4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9" name="Google Shape;2389;p46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90" name="Google Shape;2390;p4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2" name="Google Shape;2392;p46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3" name="Google Shape;2403;p46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404" name="Google Shape;2404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6" name="Google Shape;2406;p46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46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08" name="Google Shape;2408;p46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409" name="Google Shape;2409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46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46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46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4" name="Google Shape;2414;p46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415" name="Google Shape;2415;p46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46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46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46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46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46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46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46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46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46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46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46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46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46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46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46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46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46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46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46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46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46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46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46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46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46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46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46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46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46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46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46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46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46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46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46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46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46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46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46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46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46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46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46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46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46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46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46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46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46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46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46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8" name="Google Shape;2478;p46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2479" name="Google Shape;2479;p46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480" name="Google Shape;2480;p46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46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46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46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46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46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46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46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46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46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46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46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46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46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46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46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46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46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46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46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46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46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46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46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46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46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46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46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46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46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46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46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46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6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46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46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46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6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46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46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6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4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3" name="Google Shape;2523;p4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4" name="Google Shape;2524;p4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25" name="Google Shape;2525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6" name="Google Shape;2526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7" name="Google Shape;2527;p4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8" name="Google Shape;2528;p4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29" name="Google Shape;2529;p4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0" name="Google Shape;2530;p4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1" name="Google Shape;2531;p4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2" name="Google Shape;2532;p4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3" name="Google Shape;2533;p4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4" name="Google Shape;2534;p4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35" name="Google Shape;2535;p4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4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4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38" name="Google Shape;2538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4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1" name="Google Shape;2541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3" name="Google Shape;2543;p4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5" name="Google Shape;2545;p4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4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4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4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4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4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4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4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4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4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4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4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4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4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4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4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4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4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4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4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4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4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4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4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4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4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4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4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4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4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4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4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4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0" name="Google Shape;2590;p4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" name="Google Shape;259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and Content">
  <p:cSld name="15_Title and Content">
    <p:bg>
      <p:bgPr>
        <a:solidFill>
          <a:srgbClr val="4F6128"/>
        </a:solidFill>
        <a:effectLst/>
      </p:bgPr>
    </p:bg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0" name="Google Shape;960;p3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961" name="Google Shape;961;p3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62" name="Google Shape;962;p3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963" name="Google Shape;963;p3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4" name="Google Shape;964;p3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65" name="Google Shape;965;p3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66" name="Google Shape;966;p3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967" name="Google Shape;967;p3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8" name="Google Shape;968;p3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69" name="Google Shape;969;p3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970" name="Google Shape;970;p3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1" name="Google Shape;971;p3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72" name="Google Shape;972;p3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973" name="Google Shape;973;p3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4" name="Google Shape;974;p3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75" name="Google Shape;975;p3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976" name="Google Shape;976;p3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7" name="Google Shape;977;p3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78" name="Google Shape;978;p3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979" name="Google Shape;979;p3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0" name="Google Shape;980;p3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81" name="Google Shape;981;p3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3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3" name="Google Shape;983;p3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Google Shape;984;p3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3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6" name="Google Shape;986;p3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7" name="Google Shape;987;p3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8" name="Google Shape;988;p3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9" name="Google Shape;989;p3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0" name="Google Shape;990;p3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1" name="Google Shape;991;p3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2" name="Google Shape;992;p3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3" name="Google Shape;993;p3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4" name="Google Shape;994;p3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5" name="Google Shape;995;p3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6" name="Google Shape;996;p3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7" name="Google Shape;997;p3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8" name="Google Shape;998;p3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9" name="Google Shape;999;p3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0" name="Google Shape;1000;p3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1" name="Google Shape;1001;p3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2" name="Google Shape;1002;p3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3" name="Google Shape;1003;p3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4" name="Google Shape;1004;p3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5" name="Google Shape;1005;p3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6" name="Google Shape;1006;p3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7" name="Google Shape;1007;p3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8" name="Google Shape;1008;p3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9" name="Google Shape;1009;p3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0" name="Google Shape;1010;p3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1" name="Google Shape;1011;p3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2" name="Google Shape;1012;p3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3" name="Google Shape;1013;p3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4" name="Google Shape;1014;p3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5" name="Google Shape;1015;p3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6" name="Google Shape;1016;p3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7" name="Google Shape;1017;p3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Google Shape;1018;p3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9" name="Google Shape;1019;p3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0" name="Google Shape;1020;p3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1" name="Google Shape;1021;p3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2" name="Google Shape;1022;p3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3" name="Google Shape;1023;p3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4" name="Google Shape;1024;p3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5" name="Google Shape;1025;p3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6" name="Google Shape;1026;p3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7" name="Google Shape;1027;p3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8" name="Google Shape;1028;p35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031" name="Google Shape;1031;p3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2" name="Google Shape;1032;p3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33" name="Google Shape;1033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5" name="Google Shape;1035;p3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6" name="Google Shape;1036;p3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37" name="Google Shape;1037;p3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3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40" name="Google Shape;1040;p3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2" name="Google Shape;1042;p3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43" name="Google Shape;1043;p3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5" name="Google Shape;1045;p3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46" name="Google Shape;1046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8" name="Google Shape;1048;p3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49" name="Google Shape;1049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1" name="Google Shape;1051;p3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Google Shape;1053;p36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1054" name="Google Shape;1054;p3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6" name="Google Shape;1056;p36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1057" name="Google Shape;1057;p3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7" name="Google Shape;1067;p36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1068" name="Google Shape;1068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0" name="Google Shape;1070;p36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36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2" name="Google Shape;1072;p36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1073" name="Google Shape;1073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5" name="Google Shape;1075;p3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3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3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3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3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3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3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3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3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3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3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3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3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3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3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3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3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3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3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3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3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3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3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2" name="Google Shape;1102;p3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3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3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3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3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3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3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3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3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3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3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3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3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3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3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3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0" name="Google Shape;1120;p36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1121" name="Google Shape;1121;p36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2" name="Google Shape;1122;p36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123" name="Google Shape;1123;p36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6" name="Google Shape;1126;p36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7" name="Google Shape;1127;p36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6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184" name="Google Shape;1184;p36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185" name="Google Shape;1185;p36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86" name="Google Shape;1186;p36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187" name="Google Shape;1187;p36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6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6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6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6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6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6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6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6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6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6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6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6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6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6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6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6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6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6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6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6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6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6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6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211" name="Google Shape;1211;p36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1" name="Google Shape;1251;p36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1252" name="Google Shape;1252;p36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36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36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55" name="Google Shape;1255;p36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6" name="Google Shape;1256;p36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7" name="Google Shape;1257;p36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1258" name="Google Shape;1258;p36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9" name="Google Shape;1259;p36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1260" name="Google Shape;1260;p36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6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6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6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6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6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Google Shape;1267;p3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268" name="Google Shape;1268;p3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9" name="Google Shape;1269;p3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0" name="Google Shape;1270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2" name="Google Shape;1272;p3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73" name="Google Shape;1273;p3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74" name="Google Shape;1274;p3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3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6" name="Google Shape;1276;p3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77" name="Google Shape;1277;p3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3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9" name="Google Shape;1279;p3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0" name="Google Shape;1280;p3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3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2" name="Google Shape;1282;p3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83" name="Google Shape;1283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4" name="Google Shape;1284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5" name="Google Shape;1285;p3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86" name="Google Shape;1286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8" name="Google Shape;1288;p3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0" name="Google Shape;1290;p3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3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3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3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3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3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3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3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3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3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3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3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3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3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3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3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6" name="Google Shape;1306;p3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7" name="Google Shape;1307;p3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3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0" name="Google Shape;1310;p3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3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3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3" name="Google Shape;1313;p3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4" name="Google Shape;1314;p3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3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6" name="Google Shape;1316;p3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7" name="Google Shape;1317;p3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8" name="Google Shape;1318;p3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0" name="Google Shape;1320;p3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1" name="Google Shape;1321;p3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2" name="Google Shape;1322;p3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3" name="Google Shape;1323;p3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4" name="Google Shape;1324;p3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3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3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7" name="Google Shape;1327;p3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3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9" name="Google Shape;1329;p3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0" name="Google Shape;1330;p3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1" name="Google Shape;1331;p3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3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3" name="Google Shape;1333;p3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4" name="Google Shape;1334;p3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5" name="Google Shape;1335;p37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37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7" name="Google Shape;1337;p37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8" name="Google Shape;1338;p37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39" name="Google Shape;1339;p3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7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42" name="Google Shape;1342;p3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37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53" name="Google Shape;1353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37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37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7" name="Google Shape;1357;p37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58" name="Google Shape;1358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361" name="Google Shape;1361;p37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2" name="Google Shape;1362;p37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363" name="Google Shape;1363;p37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7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7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9" name="Google Shape;1419;p37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3" name="Google Shape;1473;p37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Google Shape;1475;p3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76" name="Google Shape;1476;p3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7" name="Google Shape;1477;p3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78" name="Google Shape;1478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0" name="Google Shape;1480;p3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1" name="Google Shape;1481;p3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82" name="Google Shape;1482;p3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3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4" name="Google Shape;1484;p3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85" name="Google Shape;1485;p3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1486;p3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7" name="Google Shape;1487;p3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8" name="Google Shape;1488;p3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9" name="Google Shape;1489;p3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0" name="Google Shape;1490;p3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91" name="Google Shape;1491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2" name="Google Shape;1492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3" name="Google Shape;1493;p3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94" name="Google Shape;1494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5" name="Google Shape;1495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6" name="Google Shape;1496;p3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8" name="Google Shape;1498;p3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3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3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3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3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3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3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3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3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3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3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3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3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2" name="Google Shape;1512;p3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3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3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5" name="Google Shape;1515;p3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3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3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3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3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3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3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3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3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3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3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3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3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3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3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3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3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3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3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3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3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3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3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3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3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3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3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3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38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38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38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6" name="Google Shape;1546;p38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547" name="Google Shape;1547;p38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8" name="Google Shape;1588;p38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589" name="Google Shape;1589;p3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1" name="Google Shape;1591;p38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592" name="Google Shape;1592;p3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2" name="Google Shape;1602;p38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03" name="Google Shape;1603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5" name="Google Shape;1605;p38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38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7" name="Google Shape;1607;p38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08" name="Google Shape;1608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0" name="Google Shape;1610;p38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13" name="Google Shape;1613;p3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4" name="Google Shape;1614;p3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15" name="Google Shape;1615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8" name="Google Shape;1618;p3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19" name="Google Shape;1619;p3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0" name="Google Shape;1620;p3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1" name="Google Shape;1621;p3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22" name="Google Shape;1622;p3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3" name="Google Shape;1623;p3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4" name="Google Shape;1624;p3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25" name="Google Shape;1625;p3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6" name="Google Shape;1626;p3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7" name="Google Shape;1627;p3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28" name="Google Shape;1628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9" name="Google Shape;1629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0" name="Google Shape;1630;p3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31" name="Google Shape;1631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2" name="Google Shape;1632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3" name="Google Shape;1633;p3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5" name="Google Shape;1635;p3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3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3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3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3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3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3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3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3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3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3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3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3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3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3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3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3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3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3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3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3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3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3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3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3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3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3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3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3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3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3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3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3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3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3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3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3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3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3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3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3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3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3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3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3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3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3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3" name="Google Shape;1683;p39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684" name="Google Shape;1684;p39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39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39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39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39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39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39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39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39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39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39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39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39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39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39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39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39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39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39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39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39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39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39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39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39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39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39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39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39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39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39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39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39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39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39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39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39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9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748" name="Google Shape;1748;p3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751" name="Google Shape;1751;p3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3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3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3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3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3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3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3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1" name="Google Shape;1761;p3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762" name="Google Shape;1762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4" name="Google Shape;1764;p3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3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6" name="Google Shape;1766;p3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767" name="Google Shape;1767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9" name="Google Shape;1769;p39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4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72" name="Google Shape;1772;p4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3" name="Google Shape;1773;p4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74" name="Google Shape;1774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6" name="Google Shape;1776;p4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7" name="Google Shape;1777;p4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8" name="Google Shape;1778;p4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4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0" name="Google Shape;1780;p4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81" name="Google Shape;1781;p4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4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3" name="Google Shape;1783;p4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84" name="Google Shape;1784;p4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4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6" name="Google Shape;1786;p4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7" name="Google Shape;1787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9" name="Google Shape;1789;p4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90" name="Google Shape;1790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2" name="Google Shape;1792;p4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4" name="Google Shape;1794;p4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4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4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4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4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4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4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4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4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4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4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4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4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4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4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4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4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4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4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4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4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4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4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4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4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4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4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4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4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4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4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4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4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4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4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4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4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4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4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4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4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4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4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4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4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4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4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4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42" name="Google Shape;1842;p40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843" name="Google Shape;1843;p40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0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0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0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0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0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0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0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0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0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0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0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0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0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0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0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0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0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0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0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0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0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0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0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0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0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0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0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0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0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0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0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0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0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0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0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0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0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0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0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0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0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0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0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0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0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0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0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0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0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0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0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0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0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0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0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0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0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0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0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0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6" name="Google Shape;1906;p4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907" name="Google Shape;1907;p4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9" name="Google Shape;1909;p4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910" name="Google Shape;1910;p4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0" name="Google Shape;1920;p4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921" name="Google Shape;1921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4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4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4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926" name="Google Shape;1926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8" name="Google Shape;1928;p40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929" name="Google Shape;1929;p40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930" name="Google Shape;1930;p4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Google Shape;1972;p4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3" name="Google Shape;1973;p4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4" name="Google Shape;1974;p4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5" name="Google Shape;1975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7" name="Google Shape;1977;p4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8" name="Google Shape;1978;p4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1" name="Google Shape;1981;p4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2" name="Google Shape;1982;p4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4" name="Google Shape;1984;p4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5" name="Google Shape;1985;p4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7" name="Google Shape;1987;p4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88" name="Google Shape;1988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0" name="Google Shape;1990;p4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1" name="Google Shape;1991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3" name="Google Shape;1993;p4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5" name="Google Shape;1995;p4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4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4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4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4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4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4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4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4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4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4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4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4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4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4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4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4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4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4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4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4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4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4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4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4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4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4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4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4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4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4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4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4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4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4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4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4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4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4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4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4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0" name="Google Shape;204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Google Shape;2042;p4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3" name="Google Shape;2043;p4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4" name="Google Shape;2044;p4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5" name="Google Shape;2045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7" name="Google Shape;2047;p4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8" name="Google Shape;2048;p4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49" name="Google Shape;2049;p4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1" name="Google Shape;2051;p4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2" name="Google Shape;2052;p4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4" name="Google Shape;2054;p4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5" name="Google Shape;2055;p4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7" name="Google Shape;2057;p4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8" name="Google Shape;2058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1" name="Google Shape;2061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2" name="Google Shape;2062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3" name="Google Shape;2063;p4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5" name="Google Shape;2065;p4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4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4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4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4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4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4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4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4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4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4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4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4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4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4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4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4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4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4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4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4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4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4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4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4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4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4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4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4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4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4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4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4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4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4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4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4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4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4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4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4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4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4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4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4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42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EC4D58-1E80-4381-BA32-0046EE8C61E9}"/>
              </a:ext>
            </a:extLst>
          </p:cNvPr>
          <p:cNvSpPr txBox="1"/>
          <p:nvPr/>
        </p:nvSpPr>
        <p:spPr>
          <a:xfrm>
            <a:off x="2487561" y="2408903"/>
            <a:ext cx="6951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7200" b="1" dirty="0">
                <a:solidFill>
                  <a:srgbClr val="FF0000"/>
                </a:solidFill>
                <a:latin typeface="+mj-lt"/>
              </a:rPr>
              <a:t>Luyện tập (T.9</a:t>
            </a:r>
            <a:r>
              <a:rPr lang="en-US" sz="7200" b="1" dirty="0">
                <a:solidFill>
                  <a:srgbClr val="FF0000"/>
                </a:solidFill>
                <a:latin typeface="+mj-lt"/>
              </a:rPr>
              <a:t>4</a:t>
            </a:r>
            <a:r>
              <a:rPr lang="vi-VN" sz="7200" b="1" dirty="0">
                <a:solidFill>
                  <a:srgbClr val="FF0000"/>
                </a:solidFill>
                <a:latin typeface="+mj-lt"/>
              </a:rPr>
              <a:t>)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987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86AC76-4F82-4FC8-B7AC-D7233472791A}"/>
              </a:ext>
            </a:extLst>
          </p:cNvPr>
          <p:cNvSpPr/>
          <p:nvPr/>
        </p:nvSpPr>
        <p:spPr>
          <a:xfrm>
            <a:off x="845574" y="471948"/>
            <a:ext cx="2074607" cy="855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55" name="Google Shape;3255;p16"/>
          <p:cNvSpPr/>
          <p:nvPr/>
        </p:nvSpPr>
        <p:spPr>
          <a:xfrm>
            <a:off x="4825999" y="1250116"/>
            <a:ext cx="4610100" cy="2472509"/>
          </a:xfrm>
          <a:prstGeom prst="rect">
            <a:avLst/>
          </a:prstGeom>
          <a:solidFill>
            <a:srgbClr val="FFFF6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56" name="Google Shape;3256;p16"/>
          <p:cNvGrpSpPr/>
          <p:nvPr/>
        </p:nvGrpSpPr>
        <p:grpSpPr>
          <a:xfrm>
            <a:off x="990181" y="579942"/>
            <a:ext cx="4382024" cy="570588"/>
            <a:chOff x="1296327" y="1647588"/>
            <a:chExt cx="4382024" cy="570588"/>
          </a:xfrm>
        </p:grpSpPr>
        <p:sp>
          <p:nvSpPr>
            <p:cNvPr id="3257" name="Google Shape;3257;p16"/>
            <p:cNvSpPr txBox="1"/>
            <p:nvPr/>
          </p:nvSpPr>
          <p:spPr>
            <a:xfrm>
              <a:off x="1866915" y="1694956"/>
              <a:ext cx="3811436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Tính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theo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mẫu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  <a:endParaRPr dirty="0"/>
            </a:p>
          </p:txBody>
        </p:sp>
        <p:sp>
          <p:nvSpPr>
            <p:cNvPr id="3258" name="Google Shape;3258;p1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59" name="Google Shape;3259;p16"/>
          <p:cNvSpPr txBox="1"/>
          <p:nvPr/>
        </p:nvSpPr>
        <p:spPr>
          <a:xfrm>
            <a:off x="5061872" y="1470709"/>
            <a:ext cx="4374227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Mẫu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800 + 200 = 1 000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1 000 – 200 = 800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1 000 – 800 = 200</a:t>
            </a:r>
            <a:endParaRPr dirty="0"/>
          </a:p>
        </p:txBody>
      </p:sp>
      <p:sp>
        <p:nvSpPr>
          <p:cNvPr id="3260" name="Google Shape;3260;p16"/>
          <p:cNvSpPr txBox="1"/>
          <p:nvPr/>
        </p:nvSpPr>
        <p:spPr>
          <a:xfrm>
            <a:off x="1245978" y="3943218"/>
            <a:ext cx="4418221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a) 300 + 700 = </a:t>
            </a:r>
            <a:r>
              <a:rPr lang="en-US" sz="2800" dirty="0">
                <a:solidFill>
                  <a:srgbClr val="FF0000"/>
                </a:solidFill>
                <a:sym typeface="Arial"/>
              </a:rPr>
              <a:t>1 000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1 000 – 300 = </a:t>
            </a:r>
            <a:r>
              <a:rPr lang="en-US" sz="2800" dirty="0">
                <a:solidFill>
                  <a:srgbClr val="FF0000"/>
                </a:solidFill>
                <a:sym typeface="Arial"/>
              </a:rPr>
              <a:t>700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1 000 – 700 = </a:t>
            </a:r>
            <a:r>
              <a:rPr lang="en-US" sz="2800" dirty="0">
                <a:solidFill>
                  <a:srgbClr val="FF0000"/>
                </a:solidFill>
                <a:sym typeface="Arial"/>
              </a:rPr>
              <a:t>300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261" name="Google Shape;3261;p16"/>
          <p:cNvSpPr txBox="1"/>
          <p:nvPr/>
        </p:nvSpPr>
        <p:spPr>
          <a:xfrm>
            <a:off x="6554578" y="3943218"/>
            <a:ext cx="4418221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b) 400 + 600 = </a:t>
            </a:r>
            <a:r>
              <a:rPr lang="en-US" sz="2800" dirty="0">
                <a:solidFill>
                  <a:srgbClr val="FF0000"/>
                </a:solidFill>
                <a:sym typeface="Arial"/>
              </a:rPr>
              <a:t>1 000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1 000 – 400 = </a:t>
            </a:r>
            <a:r>
              <a:rPr lang="en-US" sz="2800" dirty="0">
                <a:solidFill>
                  <a:srgbClr val="FF0000"/>
                </a:solidFill>
                <a:sym typeface="Arial"/>
              </a:rPr>
              <a:t>600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1 000 – 600 = </a:t>
            </a:r>
            <a:r>
              <a:rPr lang="en-US" sz="2800" dirty="0">
                <a:solidFill>
                  <a:srgbClr val="FF0000"/>
                </a:solidFill>
                <a:sym typeface="Arial"/>
              </a:rPr>
              <a:t>400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262" name="Google Shape;3262;p16"/>
          <p:cNvSpPr/>
          <p:nvPr/>
        </p:nvSpPr>
        <p:spPr>
          <a:xfrm>
            <a:off x="3774357" y="4163809"/>
            <a:ext cx="990599" cy="46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3" name="Google Shape;3263;p16"/>
          <p:cNvSpPr/>
          <p:nvPr/>
        </p:nvSpPr>
        <p:spPr>
          <a:xfrm>
            <a:off x="4010230" y="4772939"/>
            <a:ext cx="990599" cy="46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4" name="Google Shape;3264;p16"/>
          <p:cNvSpPr/>
          <p:nvPr/>
        </p:nvSpPr>
        <p:spPr>
          <a:xfrm>
            <a:off x="4042902" y="5433001"/>
            <a:ext cx="990599" cy="46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5" name="Google Shape;3265;p16"/>
          <p:cNvSpPr/>
          <p:nvPr/>
        </p:nvSpPr>
        <p:spPr>
          <a:xfrm>
            <a:off x="9126224" y="4055944"/>
            <a:ext cx="990599" cy="46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6" name="Google Shape;3266;p16"/>
          <p:cNvSpPr/>
          <p:nvPr/>
        </p:nvSpPr>
        <p:spPr>
          <a:xfrm>
            <a:off x="9362097" y="4665074"/>
            <a:ext cx="990599" cy="46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7" name="Google Shape;3267;p16"/>
          <p:cNvSpPr/>
          <p:nvPr/>
        </p:nvSpPr>
        <p:spPr>
          <a:xfrm>
            <a:off x="9343969" y="5325136"/>
            <a:ext cx="990599" cy="46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108252-0EFF-4C28-A30F-BCE02809E349}"/>
              </a:ext>
            </a:extLst>
          </p:cNvPr>
          <p:cNvSpPr/>
          <p:nvPr/>
        </p:nvSpPr>
        <p:spPr>
          <a:xfrm>
            <a:off x="8052619" y="1470709"/>
            <a:ext cx="993058" cy="623562"/>
          </a:xfrm>
          <a:prstGeom prst="rect">
            <a:avLst/>
          </a:prstGeom>
          <a:solidFill>
            <a:srgbClr val="FFF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D165B0-75C9-4928-A908-A0F218C9F21A}"/>
              </a:ext>
            </a:extLst>
          </p:cNvPr>
          <p:cNvSpPr/>
          <p:nvPr/>
        </p:nvSpPr>
        <p:spPr>
          <a:xfrm>
            <a:off x="8267159" y="2199413"/>
            <a:ext cx="993058" cy="623562"/>
          </a:xfrm>
          <a:prstGeom prst="rect">
            <a:avLst/>
          </a:prstGeom>
          <a:solidFill>
            <a:srgbClr val="FFF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96732-3322-43ED-9B15-2127BDE10B8A}"/>
              </a:ext>
            </a:extLst>
          </p:cNvPr>
          <p:cNvSpPr/>
          <p:nvPr/>
        </p:nvSpPr>
        <p:spPr>
          <a:xfrm>
            <a:off x="8279588" y="2753323"/>
            <a:ext cx="993058" cy="623562"/>
          </a:xfrm>
          <a:prstGeom prst="rect">
            <a:avLst/>
          </a:prstGeom>
          <a:solidFill>
            <a:srgbClr val="FFF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5" grpId="0" animBg="1"/>
      <p:bldP spid="2" grpId="0" animBg="1"/>
      <p:bldP spid="2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2" name="Google Shape;3272;p17"/>
          <p:cNvGrpSpPr/>
          <p:nvPr/>
        </p:nvGrpSpPr>
        <p:grpSpPr>
          <a:xfrm>
            <a:off x="1140928" y="749713"/>
            <a:ext cx="1918940" cy="570588"/>
            <a:chOff x="1001228" y="571913"/>
            <a:chExt cx="1918940" cy="570588"/>
          </a:xfrm>
        </p:grpSpPr>
        <p:grpSp>
          <p:nvGrpSpPr>
            <p:cNvPr id="3273" name="Google Shape;3273;p17"/>
            <p:cNvGrpSpPr/>
            <p:nvPr/>
          </p:nvGrpSpPr>
          <p:grpSpPr>
            <a:xfrm>
              <a:off x="1797268" y="619281"/>
              <a:ext cx="1122900" cy="523220"/>
              <a:chOff x="1999127" y="1726873"/>
              <a:chExt cx="1122900" cy="523220"/>
            </a:xfrm>
          </p:grpSpPr>
          <p:sp>
            <p:nvSpPr>
              <p:cNvPr id="3274" name="Google Shape;3274;p17"/>
              <p:cNvSpPr/>
              <p:nvPr/>
            </p:nvSpPr>
            <p:spPr>
              <a:xfrm>
                <a:off x="1999127" y="1734850"/>
                <a:ext cx="705394" cy="483326"/>
              </a:xfrm>
              <a:prstGeom prst="roundRect">
                <a:avLst>
                  <a:gd name="adj" fmla="val 16667"/>
                </a:avLst>
              </a:prstGeom>
              <a:solidFill>
                <a:srgbClr val="FABF8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5" name="Google Shape;3275;p17"/>
              <p:cNvSpPr txBox="1"/>
              <p:nvPr/>
            </p:nvSpPr>
            <p:spPr>
              <a:xfrm>
                <a:off x="2033262" y="1726873"/>
                <a:ext cx="1088765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Số  ?</a:t>
                </a:r>
                <a:endParaRPr/>
              </a:p>
            </p:txBody>
          </p:sp>
        </p:grpSp>
        <p:sp>
          <p:nvSpPr>
            <p:cNvPr id="3276" name="Google Shape;3276;p17"/>
            <p:cNvSpPr/>
            <p:nvPr/>
          </p:nvSpPr>
          <p:spPr>
            <a:xfrm>
              <a:off x="1001228" y="571913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77" name="Google Shape;3277;p17"/>
          <p:cNvSpPr/>
          <p:nvPr/>
        </p:nvSpPr>
        <p:spPr>
          <a:xfrm>
            <a:off x="1877133" y="1997715"/>
            <a:ext cx="1351270" cy="1351270"/>
          </a:xfrm>
          <a:prstGeom prst="ellipse">
            <a:avLst/>
          </a:prstGeom>
          <a:solidFill>
            <a:srgbClr val="873AC0"/>
          </a:solidFill>
          <a:ln w="12700" cap="flat" cmpd="sng">
            <a:solidFill>
              <a:srgbClr val="395E8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231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8" name="Google Shape;3278;p17"/>
          <p:cNvSpPr/>
          <p:nvPr/>
        </p:nvSpPr>
        <p:spPr>
          <a:xfrm>
            <a:off x="4834159" y="1892300"/>
            <a:ext cx="1804670" cy="155575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9" name="Google Shape;3279;p17"/>
          <p:cNvSpPr/>
          <p:nvPr/>
        </p:nvSpPr>
        <p:spPr>
          <a:xfrm>
            <a:off x="8318500" y="1949450"/>
            <a:ext cx="1435100" cy="1435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E36C0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0" name="Google Shape;3280;p17"/>
          <p:cNvCxnSpPr>
            <a:stCxn id="3277" idx="6"/>
            <a:endCxn id="3278" idx="1"/>
          </p:cNvCxnSpPr>
          <p:nvPr/>
        </p:nvCxnSpPr>
        <p:spPr>
          <a:xfrm rot="10800000" flipH="1">
            <a:off x="3228403" y="2670050"/>
            <a:ext cx="2056800" cy="33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281" name="Google Shape;3281;p17"/>
          <p:cNvCxnSpPr>
            <a:stCxn id="3278" idx="5"/>
            <a:endCxn id="3279" idx="1"/>
          </p:cNvCxnSpPr>
          <p:nvPr/>
        </p:nvCxnSpPr>
        <p:spPr>
          <a:xfrm rot="10800000" flipH="1">
            <a:off x="6187661" y="2666875"/>
            <a:ext cx="2130900" cy="33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282" name="Google Shape;3282;p17"/>
          <p:cNvSpPr/>
          <p:nvPr/>
        </p:nvSpPr>
        <p:spPr>
          <a:xfrm>
            <a:off x="1877133" y="4229100"/>
            <a:ext cx="1435100" cy="1435100"/>
          </a:xfrm>
          <a:prstGeom prst="roundRect">
            <a:avLst>
              <a:gd name="adj" fmla="val 16667"/>
            </a:avLst>
          </a:prstGeom>
          <a:solidFill>
            <a:srgbClr val="E36C09"/>
          </a:solidFill>
          <a:ln w="38100" cap="flat" cmpd="sng">
            <a:solidFill>
              <a:srgbClr val="97480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362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3" name="Google Shape;3283;p17"/>
          <p:cNvSpPr/>
          <p:nvPr/>
        </p:nvSpPr>
        <p:spPr>
          <a:xfrm rot="2700000">
            <a:off x="5043201" y="4229100"/>
            <a:ext cx="1435100" cy="1435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76923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4" name="Google Shape;3284;p17"/>
          <p:cNvSpPr/>
          <p:nvPr/>
        </p:nvSpPr>
        <p:spPr>
          <a:xfrm>
            <a:off x="8407400" y="4267199"/>
            <a:ext cx="1346200" cy="13462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5" name="Google Shape;3285;p17"/>
          <p:cNvCxnSpPr>
            <a:stCxn id="3282" idx="3"/>
          </p:cNvCxnSpPr>
          <p:nvPr/>
        </p:nvCxnSpPr>
        <p:spPr>
          <a:xfrm rot="10800000" flipH="1">
            <a:off x="3312233" y="4940350"/>
            <a:ext cx="1526400" cy="63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286" name="Google Shape;3286;p17"/>
          <p:cNvCxnSpPr>
            <a:endCxn id="3284" idx="2"/>
          </p:cNvCxnSpPr>
          <p:nvPr/>
        </p:nvCxnSpPr>
        <p:spPr>
          <a:xfrm>
            <a:off x="6726500" y="4940299"/>
            <a:ext cx="1680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287" name="Google Shape;3287;p17"/>
          <p:cNvSpPr txBox="1"/>
          <p:nvPr/>
        </p:nvSpPr>
        <p:spPr>
          <a:xfrm>
            <a:off x="5488899" y="4592707"/>
            <a:ext cx="55238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8" name="Google Shape;3288;p17"/>
          <p:cNvSpPr txBox="1"/>
          <p:nvPr/>
        </p:nvSpPr>
        <p:spPr>
          <a:xfrm>
            <a:off x="3408016" y="2044700"/>
            <a:ext cx="177729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+ 263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9" name="Google Shape;3289;p17"/>
          <p:cNvSpPr txBox="1"/>
          <p:nvPr/>
        </p:nvSpPr>
        <p:spPr>
          <a:xfrm>
            <a:off x="6577487" y="2044700"/>
            <a:ext cx="177729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- 175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0" name="Google Shape;3290;p17"/>
          <p:cNvSpPr txBox="1"/>
          <p:nvPr/>
        </p:nvSpPr>
        <p:spPr>
          <a:xfrm>
            <a:off x="3340141" y="4267199"/>
            <a:ext cx="177729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- 171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1" name="Google Shape;3291;p17"/>
          <p:cNvSpPr txBox="1"/>
          <p:nvPr/>
        </p:nvSpPr>
        <p:spPr>
          <a:xfrm>
            <a:off x="6959641" y="4267199"/>
            <a:ext cx="177729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+ 90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2" name="Google Shape;3292;p17"/>
          <p:cNvSpPr txBox="1"/>
          <p:nvPr/>
        </p:nvSpPr>
        <p:spPr>
          <a:xfrm>
            <a:off x="5309226" y="2768997"/>
            <a:ext cx="903050" cy="6155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C5160"/>
                </a:solidFill>
                <a:latin typeface="Arial"/>
                <a:ea typeface="Arial"/>
                <a:cs typeface="Arial"/>
                <a:sym typeface="Arial"/>
              </a:rPr>
              <a:t>494</a:t>
            </a:r>
            <a:endParaRPr sz="4000">
              <a:solidFill>
                <a:srgbClr val="FC51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3" name="Google Shape;3293;p17"/>
          <p:cNvSpPr txBox="1"/>
          <p:nvPr/>
        </p:nvSpPr>
        <p:spPr>
          <a:xfrm>
            <a:off x="8628975" y="2365573"/>
            <a:ext cx="903050" cy="6155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C5160"/>
                </a:solidFill>
                <a:latin typeface="Arial"/>
                <a:ea typeface="Arial"/>
                <a:cs typeface="Arial"/>
                <a:sym typeface="Arial"/>
              </a:rPr>
              <a:t>319</a:t>
            </a:r>
            <a:endParaRPr sz="4000">
              <a:solidFill>
                <a:srgbClr val="FC51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4" name="Google Shape;3294;p17"/>
          <p:cNvSpPr txBox="1"/>
          <p:nvPr/>
        </p:nvSpPr>
        <p:spPr>
          <a:xfrm>
            <a:off x="5309226" y="4592707"/>
            <a:ext cx="903050" cy="6155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C5160"/>
                </a:solidFill>
                <a:latin typeface="Arial"/>
                <a:ea typeface="Arial"/>
                <a:cs typeface="Arial"/>
                <a:sym typeface="Arial"/>
              </a:rPr>
              <a:t>191</a:t>
            </a:r>
            <a:endParaRPr sz="4000">
              <a:solidFill>
                <a:srgbClr val="FC51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5" name="Google Shape;3295;p17"/>
          <p:cNvSpPr txBox="1"/>
          <p:nvPr/>
        </p:nvSpPr>
        <p:spPr>
          <a:xfrm>
            <a:off x="8736940" y="4632522"/>
            <a:ext cx="903050" cy="6155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C5160"/>
                </a:solidFill>
                <a:latin typeface="Arial"/>
                <a:ea typeface="Arial"/>
                <a:cs typeface="Arial"/>
                <a:sym typeface="Arial"/>
              </a:rPr>
              <a:t>281</a:t>
            </a:r>
            <a:endParaRPr sz="4000">
              <a:solidFill>
                <a:srgbClr val="FC51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0" name="Google Shape;3300;p18"/>
          <p:cNvGrpSpPr/>
          <p:nvPr/>
        </p:nvGrpSpPr>
        <p:grpSpPr>
          <a:xfrm>
            <a:off x="791064" y="286778"/>
            <a:ext cx="10390672" cy="3242265"/>
            <a:chOff x="1296327" y="1520588"/>
            <a:chExt cx="10390672" cy="3242265"/>
          </a:xfrm>
        </p:grpSpPr>
        <p:sp>
          <p:nvSpPr>
            <p:cNvPr id="3301" name="Google Shape;3301;p18"/>
            <p:cNvSpPr txBox="1"/>
            <p:nvPr/>
          </p:nvSpPr>
          <p:spPr>
            <a:xfrm>
              <a:off x="1296327" y="2085237"/>
              <a:ext cx="10390672" cy="26776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Kết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thúc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Đại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hội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Thể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thao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Đông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Nam Á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lần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thứ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30,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Đoàn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Thể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thao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Việt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Nam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giành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được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288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huy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chương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gồm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Vàng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Bạc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và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Đồng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Trong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đó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có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190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huy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chương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Bạc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và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Đồng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Hỏi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Đoàn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Thể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thao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Việt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Nam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giành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được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bao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nhiêu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huy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chương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Vàng</a:t>
              </a:r>
              <a:r>
                <a:rPr lang="en-US" sz="2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?</a:t>
              </a:r>
              <a:endParaRPr dirty="0"/>
            </a:p>
          </p:txBody>
        </p:sp>
        <p:sp>
          <p:nvSpPr>
            <p:cNvPr id="3302" name="Google Shape;3302;p18"/>
            <p:cNvSpPr/>
            <p:nvPr/>
          </p:nvSpPr>
          <p:spPr>
            <a:xfrm>
              <a:off x="1296327" y="1520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03" name="Google Shape;3303;p18"/>
          <p:cNvSpPr txBox="1"/>
          <p:nvPr/>
        </p:nvSpPr>
        <p:spPr>
          <a:xfrm>
            <a:off x="2173611" y="3632281"/>
            <a:ext cx="7844778" cy="2557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Tóm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tắt</a:t>
            </a:r>
            <a:r>
              <a:rPr lang="en-US" sz="2800" dirty="0">
                <a:solidFill>
                  <a:srgbClr val="0033CC"/>
                </a:solidFill>
                <a:sym typeface="Arial"/>
              </a:rPr>
              <a:t>:</a:t>
            </a:r>
            <a:endParaRPr dirty="0">
              <a:solidFill>
                <a:srgbClr val="0033CC"/>
              </a:solidFill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: 288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endParaRPr sz="2800" dirty="0">
              <a:solidFill>
                <a:srgbClr val="00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Bạc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Đồng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: 190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endParaRPr sz="2800" dirty="0">
              <a:solidFill>
                <a:srgbClr val="00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Vàng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           : …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r>
              <a:rPr lang="en-US" sz="2800" dirty="0">
                <a:solidFill>
                  <a:srgbClr val="0033CC"/>
                </a:solidFill>
                <a:sym typeface="Arial"/>
              </a:rPr>
              <a:t>?</a:t>
            </a:r>
            <a:endParaRPr dirty="0">
              <a:solidFill>
                <a:srgbClr val="0033CC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CB5686-54FF-44D4-A2BE-0EE89B5C4B49}"/>
              </a:ext>
            </a:extLst>
          </p:cNvPr>
          <p:cNvCxnSpPr>
            <a:cxnSpLocks/>
          </p:cNvCxnSpPr>
          <p:nvPr/>
        </p:nvCxnSpPr>
        <p:spPr>
          <a:xfrm>
            <a:off x="4075472" y="2787445"/>
            <a:ext cx="4576915" cy="98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F44F71-972E-42A3-B180-DC90C9F9E660}"/>
              </a:ext>
            </a:extLst>
          </p:cNvPr>
          <p:cNvCxnSpPr>
            <a:cxnSpLocks/>
          </p:cNvCxnSpPr>
          <p:nvPr/>
        </p:nvCxnSpPr>
        <p:spPr>
          <a:xfrm>
            <a:off x="5127523" y="2118850"/>
            <a:ext cx="26596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2138CB-578C-4AFB-A9B5-1D6D634DFE71}"/>
              </a:ext>
            </a:extLst>
          </p:cNvPr>
          <p:cNvCxnSpPr>
            <a:cxnSpLocks/>
          </p:cNvCxnSpPr>
          <p:nvPr/>
        </p:nvCxnSpPr>
        <p:spPr>
          <a:xfrm>
            <a:off x="5228304" y="3429000"/>
            <a:ext cx="441714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14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2" name="Google Shape;3302;p18"/>
          <p:cNvSpPr/>
          <p:nvPr/>
        </p:nvSpPr>
        <p:spPr>
          <a:xfrm>
            <a:off x="810728" y="571913"/>
            <a:ext cx="570588" cy="570588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rgbClr val="D6E3B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3" name="Google Shape;3303;p18"/>
          <p:cNvSpPr txBox="1"/>
          <p:nvPr/>
        </p:nvSpPr>
        <p:spPr>
          <a:xfrm>
            <a:off x="2260071" y="492025"/>
            <a:ext cx="7844778" cy="2144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tắt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: 288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Bạc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Đồng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190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Vàng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: …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chương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dirty="0"/>
          </a:p>
        </p:txBody>
      </p:sp>
      <p:sp>
        <p:nvSpPr>
          <p:cNvPr id="3304" name="Google Shape;3304;p18"/>
          <p:cNvSpPr txBox="1"/>
          <p:nvPr/>
        </p:nvSpPr>
        <p:spPr>
          <a:xfrm>
            <a:off x="1094111" y="3274707"/>
            <a:ext cx="10003778" cy="2557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E36C09"/>
                </a:solidFill>
                <a:latin typeface="HP001 4 hàng" panose="020B0603050302020204" pitchFamily="34" charset="0"/>
                <a:sym typeface="Arial"/>
              </a:rPr>
              <a:t>  </a:t>
            </a:r>
            <a:r>
              <a:rPr lang="en-US" sz="2800" b="1" dirty="0" err="1">
                <a:solidFill>
                  <a:srgbClr val="E36C09"/>
                </a:solidFill>
                <a:latin typeface="HP001 4 hàng" panose="020B0603050302020204" pitchFamily="34" charset="0"/>
                <a:sym typeface="Arial"/>
              </a:rPr>
              <a:t>Bài</a:t>
            </a:r>
            <a:r>
              <a:rPr lang="en-US" sz="2800" b="1" dirty="0">
                <a:solidFill>
                  <a:srgbClr val="E36C09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rgbClr val="E36C09"/>
                </a:solidFill>
                <a:latin typeface="HP001 4 hàng" panose="020B0603050302020204" pitchFamily="34" charset="0"/>
                <a:sym typeface="Arial"/>
              </a:rPr>
              <a:t>giải</a:t>
            </a:r>
            <a:endParaRPr sz="2800" b="1" dirty="0">
              <a:solidFill>
                <a:srgbClr val="E36C09"/>
              </a:solidFill>
              <a:latin typeface="HP001 4 hàng" panose="020B0603050302020204" pitchFamily="34" charset="0"/>
              <a:sym typeface="Arial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Đoàn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</a:rPr>
              <a:t>t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hể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thao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Việt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Nam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giành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huy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chương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Vàng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:</a:t>
            </a:r>
            <a:endParaRPr b="1" dirty="0">
              <a:solidFill>
                <a:schemeClr val="tx1"/>
              </a:solidFill>
              <a:latin typeface="HP001 4 hàng" panose="020B0603050302020204" pitchFamily="34" charset="0"/>
            </a:endParaRPr>
          </a:p>
          <a:p>
            <a:pPr marL="0" marR="0" lvl="0" indent="0" algn="ctr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288 – 190 = 98 (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huy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chương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)</a:t>
            </a:r>
            <a:endParaRPr b="1" dirty="0">
              <a:solidFill>
                <a:schemeClr val="tx1"/>
              </a:solidFill>
              <a:latin typeface="HP001 4 hàng" panose="020B0603050302020204" pitchFamily="34" charset="0"/>
            </a:endParaRPr>
          </a:p>
          <a:p>
            <a:pPr marL="0" marR="0" lvl="0" indent="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                               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Đáp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: 98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huy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chương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 </a:t>
            </a:r>
            <a:r>
              <a:rPr lang="vi-VN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HP001 4 hàng" panose="020B0603050302020204" pitchFamily="34" charset="0"/>
                <a:sym typeface="Arial"/>
              </a:rPr>
              <a:t>ng</a:t>
            </a:r>
            <a:endParaRPr sz="2800" b="1" dirty="0">
              <a:solidFill>
                <a:schemeClr val="tx1"/>
              </a:solidFill>
              <a:latin typeface="HP001 4 hàng" panose="020B060305030202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01;p18">
            <a:extLst>
              <a:ext uri="{FF2B5EF4-FFF2-40B4-BE49-F238E27FC236}">
                <a16:creationId xmlns:a16="http://schemas.microsoft.com/office/drawing/2014/main" id="{4A60722B-C941-4D63-A32F-FE0A6C8697B2}"/>
              </a:ext>
            </a:extLst>
          </p:cNvPr>
          <p:cNvSpPr txBox="1"/>
          <p:nvPr/>
        </p:nvSpPr>
        <p:spPr>
          <a:xfrm>
            <a:off x="1128758" y="732891"/>
            <a:ext cx="993448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Số ghi ở sau mỗi chiếc áo là kết quả của một phép tính. Biết rằng áo màu đỏ ghi số lớn nhất, áo màu vàng ghi số bé nhất. Tìm số ghi ở sau mỗi chiếc áo?</a:t>
            </a:r>
            <a:endParaRPr b="1" dirty="0">
              <a:latin typeface="+mj-lt"/>
            </a:endParaRPr>
          </a:p>
        </p:txBody>
      </p:sp>
      <p:pic>
        <p:nvPicPr>
          <p:cNvPr id="3" name="Google Shape;3310;p19" descr="Screen Clipping">
            <a:extLst>
              <a:ext uri="{FF2B5EF4-FFF2-40B4-BE49-F238E27FC236}">
                <a16:creationId xmlns:a16="http://schemas.microsoft.com/office/drawing/2014/main" id="{81FBCC72-B1C5-4800-8112-CCCBD34DE7F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1852" y="4513006"/>
            <a:ext cx="7743230" cy="19974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3311;p19">
            <a:extLst>
              <a:ext uri="{FF2B5EF4-FFF2-40B4-BE49-F238E27FC236}">
                <a16:creationId xmlns:a16="http://schemas.microsoft.com/office/drawing/2014/main" id="{BE4B154B-A326-4E45-9BEA-03854B62DC40}"/>
              </a:ext>
            </a:extLst>
          </p:cNvPr>
          <p:cNvSpPr/>
          <p:nvPr/>
        </p:nvSpPr>
        <p:spPr>
          <a:xfrm>
            <a:off x="2168833" y="2656522"/>
            <a:ext cx="1993900" cy="72439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231-125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312;p19">
            <a:extLst>
              <a:ext uri="{FF2B5EF4-FFF2-40B4-BE49-F238E27FC236}">
                <a16:creationId xmlns:a16="http://schemas.microsoft.com/office/drawing/2014/main" id="{B5328E8E-DEF6-4252-8D48-9CE125D36FAD}"/>
              </a:ext>
            </a:extLst>
          </p:cNvPr>
          <p:cNvSpPr/>
          <p:nvPr/>
        </p:nvSpPr>
        <p:spPr>
          <a:xfrm>
            <a:off x="4768469" y="2656521"/>
            <a:ext cx="2148876" cy="72439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425 - 330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313;p19">
            <a:extLst>
              <a:ext uri="{FF2B5EF4-FFF2-40B4-BE49-F238E27FC236}">
                <a16:creationId xmlns:a16="http://schemas.microsoft.com/office/drawing/2014/main" id="{C91BEF96-22FD-4EC5-B2C2-965A393A2D58}"/>
              </a:ext>
            </a:extLst>
          </p:cNvPr>
          <p:cNvSpPr/>
          <p:nvPr/>
        </p:nvSpPr>
        <p:spPr>
          <a:xfrm>
            <a:off x="7370681" y="2656521"/>
            <a:ext cx="2164152" cy="72439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526 - 400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314;p19">
            <a:extLst>
              <a:ext uri="{FF2B5EF4-FFF2-40B4-BE49-F238E27FC236}">
                <a16:creationId xmlns:a16="http://schemas.microsoft.com/office/drawing/2014/main" id="{65070C2C-3DA6-45BE-8AD8-68FCAE07FB84}"/>
              </a:ext>
            </a:extLst>
          </p:cNvPr>
          <p:cNvSpPr/>
          <p:nvPr/>
        </p:nvSpPr>
        <p:spPr>
          <a:xfrm>
            <a:off x="2721283" y="3624880"/>
            <a:ext cx="889000" cy="889000"/>
          </a:xfrm>
          <a:prstGeom prst="ellipse">
            <a:avLst/>
          </a:prstGeom>
          <a:solidFill>
            <a:schemeClr val="lt1"/>
          </a:solidFill>
          <a:ln w="57150" cap="flat" cmpd="dbl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106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" name="Google Shape;3315;p19">
            <a:extLst>
              <a:ext uri="{FF2B5EF4-FFF2-40B4-BE49-F238E27FC236}">
                <a16:creationId xmlns:a16="http://schemas.microsoft.com/office/drawing/2014/main" id="{97D30DD6-80E9-4DA7-B2CD-1A925732BC12}"/>
              </a:ext>
            </a:extLst>
          </p:cNvPr>
          <p:cNvCxnSpPr>
            <a:stCxn id="7" idx="0"/>
            <a:endCxn id="4" idx="4"/>
          </p:cNvCxnSpPr>
          <p:nvPr/>
        </p:nvCxnSpPr>
        <p:spPr>
          <a:xfrm rot="10800000">
            <a:off x="3165783" y="3380980"/>
            <a:ext cx="0" cy="243900"/>
          </a:xfrm>
          <a:prstGeom prst="straightConnector1">
            <a:avLst/>
          </a:prstGeom>
          <a:noFill/>
          <a:ln w="28575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" name="Google Shape;3316;p19">
            <a:extLst>
              <a:ext uri="{FF2B5EF4-FFF2-40B4-BE49-F238E27FC236}">
                <a16:creationId xmlns:a16="http://schemas.microsoft.com/office/drawing/2014/main" id="{BD543D97-5EF2-4465-A9E0-2AE7CEB7183D}"/>
              </a:ext>
            </a:extLst>
          </p:cNvPr>
          <p:cNvSpPr/>
          <p:nvPr/>
        </p:nvSpPr>
        <p:spPr>
          <a:xfrm>
            <a:off x="5400987" y="3624880"/>
            <a:ext cx="889000" cy="889000"/>
          </a:xfrm>
          <a:prstGeom prst="ellipse">
            <a:avLst/>
          </a:prstGeom>
          <a:solidFill>
            <a:schemeClr val="lt1"/>
          </a:solidFill>
          <a:ln w="57150" cap="flat" cmpd="dbl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95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3317;p19">
            <a:extLst>
              <a:ext uri="{FF2B5EF4-FFF2-40B4-BE49-F238E27FC236}">
                <a16:creationId xmlns:a16="http://schemas.microsoft.com/office/drawing/2014/main" id="{03D30DF4-CF60-4DCE-8B5E-C23FE281DB1E}"/>
              </a:ext>
            </a:extLst>
          </p:cNvPr>
          <p:cNvCxnSpPr>
            <a:stCxn id="9" idx="0"/>
          </p:cNvCxnSpPr>
          <p:nvPr/>
        </p:nvCxnSpPr>
        <p:spPr>
          <a:xfrm rot="10800000">
            <a:off x="5845487" y="3380980"/>
            <a:ext cx="0" cy="243900"/>
          </a:xfrm>
          <a:prstGeom prst="straightConnector1">
            <a:avLst/>
          </a:prstGeom>
          <a:noFill/>
          <a:ln w="28575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3318;p19">
            <a:extLst>
              <a:ext uri="{FF2B5EF4-FFF2-40B4-BE49-F238E27FC236}">
                <a16:creationId xmlns:a16="http://schemas.microsoft.com/office/drawing/2014/main" id="{370DBBAF-255A-4258-AF34-2826785E0E84}"/>
              </a:ext>
            </a:extLst>
          </p:cNvPr>
          <p:cNvSpPr/>
          <p:nvPr/>
        </p:nvSpPr>
        <p:spPr>
          <a:xfrm>
            <a:off x="8010837" y="3624880"/>
            <a:ext cx="889000" cy="889000"/>
          </a:xfrm>
          <a:prstGeom prst="ellipse">
            <a:avLst/>
          </a:prstGeom>
          <a:solidFill>
            <a:schemeClr val="lt1"/>
          </a:solidFill>
          <a:ln w="57150" cap="flat" cmpd="dbl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126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Google Shape;3319;p19">
            <a:extLst>
              <a:ext uri="{FF2B5EF4-FFF2-40B4-BE49-F238E27FC236}">
                <a16:creationId xmlns:a16="http://schemas.microsoft.com/office/drawing/2014/main" id="{9A59A215-1E1B-4DE4-A19A-F68C8395334D}"/>
              </a:ext>
            </a:extLst>
          </p:cNvPr>
          <p:cNvCxnSpPr>
            <a:stCxn id="11" idx="0"/>
          </p:cNvCxnSpPr>
          <p:nvPr/>
        </p:nvCxnSpPr>
        <p:spPr>
          <a:xfrm rot="10800000">
            <a:off x="8455337" y="3380980"/>
            <a:ext cx="0" cy="243900"/>
          </a:xfrm>
          <a:prstGeom prst="straightConnector1">
            <a:avLst/>
          </a:prstGeom>
          <a:noFill/>
          <a:ln w="28575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" name="Google Shape;3320;p19">
            <a:extLst>
              <a:ext uri="{FF2B5EF4-FFF2-40B4-BE49-F238E27FC236}">
                <a16:creationId xmlns:a16="http://schemas.microsoft.com/office/drawing/2014/main" id="{DD827087-5875-416F-AD6D-62E91A529F93}"/>
              </a:ext>
            </a:extLst>
          </p:cNvPr>
          <p:cNvSpPr txBox="1"/>
          <p:nvPr/>
        </p:nvSpPr>
        <p:spPr>
          <a:xfrm>
            <a:off x="2561671" y="5777015"/>
            <a:ext cx="1463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Số lớn nhất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3321;p19">
            <a:extLst>
              <a:ext uri="{FF2B5EF4-FFF2-40B4-BE49-F238E27FC236}">
                <a16:creationId xmlns:a16="http://schemas.microsoft.com/office/drawing/2014/main" id="{4206BAB0-0CA9-4D68-A357-3F40EEB291F7}"/>
              </a:ext>
            </a:extLst>
          </p:cNvPr>
          <p:cNvSpPr txBox="1"/>
          <p:nvPr/>
        </p:nvSpPr>
        <p:spPr>
          <a:xfrm>
            <a:off x="5181229" y="5777015"/>
            <a:ext cx="13644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bé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nhất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3309;p19">
            <a:extLst>
              <a:ext uri="{FF2B5EF4-FFF2-40B4-BE49-F238E27FC236}">
                <a16:creationId xmlns:a16="http://schemas.microsoft.com/office/drawing/2014/main" id="{E2D32B3E-274A-402B-B016-17CB16EDF7B0}"/>
              </a:ext>
            </a:extLst>
          </p:cNvPr>
          <p:cNvSpPr/>
          <p:nvPr/>
        </p:nvSpPr>
        <p:spPr>
          <a:xfrm>
            <a:off x="558170" y="447597"/>
            <a:ext cx="570588" cy="570588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rgbClr val="D6E3B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28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6" name="Google Shape;3326;p20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728" y="1263110"/>
            <a:ext cx="6971119" cy="514134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grpSp>
        <p:nvGrpSpPr>
          <p:cNvPr id="3327" name="Google Shape;3327;p20"/>
          <p:cNvGrpSpPr/>
          <p:nvPr/>
        </p:nvGrpSpPr>
        <p:grpSpPr>
          <a:xfrm>
            <a:off x="810728" y="504981"/>
            <a:ext cx="10390672" cy="954107"/>
            <a:chOff x="1296327" y="1453656"/>
            <a:chExt cx="10390672" cy="954107"/>
          </a:xfrm>
        </p:grpSpPr>
        <p:sp>
          <p:nvSpPr>
            <p:cNvPr id="3328" name="Google Shape;3328;p20"/>
            <p:cNvSpPr txBox="1"/>
            <p:nvPr/>
          </p:nvSpPr>
          <p:spPr>
            <a:xfrm>
              <a:off x="1866915" y="1453656"/>
              <a:ext cx="9820084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 hãy giúp Rô-bốt tìm phép tính sai trong bức tranh và sửa lại cho đúng.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9" name="Google Shape;3329;p20"/>
            <p:cNvSpPr/>
            <p:nvPr/>
          </p:nvSpPr>
          <p:spPr>
            <a:xfrm>
              <a:off x="1296327" y="1520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30" name="Google Shape;3330;p20"/>
          <p:cNvSpPr txBox="1"/>
          <p:nvPr/>
        </p:nvSpPr>
        <p:spPr>
          <a:xfrm>
            <a:off x="8139073" y="2921799"/>
            <a:ext cx="27051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529 – 130 </a:t>
            </a:r>
            <a:r>
              <a:rPr lang="en-US" sz="2800" dirty="0">
                <a:solidFill>
                  <a:srgbClr val="FF0000"/>
                </a:solidFill>
                <a:sym typeface="Arial"/>
              </a:rPr>
              <a:t>=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332" name="Google Shape;3332;p20"/>
          <p:cNvSpPr txBox="1"/>
          <p:nvPr/>
        </p:nvSpPr>
        <p:spPr>
          <a:xfrm>
            <a:off x="3390082" y="2112748"/>
            <a:ext cx="3810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Arial"/>
              </a:rPr>
              <a:t>đ</a:t>
            </a:r>
            <a:endParaRPr sz="1200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333" name="Google Shape;3333;p20"/>
          <p:cNvSpPr txBox="1"/>
          <p:nvPr/>
        </p:nvSpPr>
        <p:spPr>
          <a:xfrm>
            <a:off x="10157962" y="2921799"/>
            <a:ext cx="927101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399</a:t>
            </a:r>
            <a:endParaRPr sz="28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4" name="Google Shape;3334;p20"/>
          <p:cNvSpPr txBox="1"/>
          <p:nvPr/>
        </p:nvSpPr>
        <p:spPr>
          <a:xfrm>
            <a:off x="3466284" y="2746356"/>
            <a:ext cx="45719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7" name="Google Shape;3337;p20"/>
          <p:cNvSpPr txBox="1"/>
          <p:nvPr/>
        </p:nvSpPr>
        <p:spPr>
          <a:xfrm>
            <a:off x="3428182" y="3347033"/>
            <a:ext cx="381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đ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B57E205F-D59F-4395-8961-D79B5AB81912}"/>
</file>

<file path=customXml/itemProps2.xml><?xml version="1.0" encoding="utf-8"?>
<ds:datastoreItem xmlns:ds="http://schemas.openxmlformats.org/officeDocument/2006/customXml" ds:itemID="{8A59818E-252F-4424-9149-3AF8C4A80E56}"/>
</file>

<file path=customXml/itemProps3.xml><?xml version="1.0" encoding="utf-8"?>
<ds:datastoreItem xmlns:ds="http://schemas.openxmlformats.org/officeDocument/2006/customXml" ds:itemID="{8A91413F-5C57-47C2-8D5D-32CE0BFBE5ED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328</Words>
  <Application>Microsoft Office PowerPoint</Application>
  <PresentationFormat>Widescreen</PresentationFormat>
  <Paragraphs>60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Cookie</vt:lpstr>
      <vt:lpstr>HP001 4 hàng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fpt .</cp:lastModifiedBy>
  <cp:revision>5</cp:revision>
  <dcterms:created xsi:type="dcterms:W3CDTF">2021-06-02T01:34:28Z</dcterms:created>
  <dcterms:modified xsi:type="dcterms:W3CDTF">2022-04-14T07:51:55Z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