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83" r:id="rId2"/>
    <p:sldId id="265" r:id="rId3"/>
    <p:sldId id="266" r:id="rId4"/>
    <p:sldId id="267" r:id="rId5"/>
    <p:sldId id="268" r:id="rId6"/>
    <p:sldId id="269" r:id="rId7"/>
  </p:sldIdLst>
  <p:sldSz cx="12192000" cy="6858000"/>
  <p:notesSz cx="6858000" cy="9144000"/>
  <p:embeddedFontLst>
    <p:embeddedFont>
      <p:font typeface="Cookie" panose="020B0604020202020204" charset="0"/>
      <p:regular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74q0Ms1x1/i6GiEaXfhV7ci2J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6496A3-E4EB-4305-A1DD-AE22991BD5B0}">
  <a:tblStyle styleId="{846496A3-E4EB-4305-A1DD-AE22991BD5B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9" Type="http://schemas.openxmlformats.org/officeDocument/2006/relationships/customXml" Target="../customXml/item2.xml"/><Relationship Id="rId3" Type="http://schemas.openxmlformats.org/officeDocument/2006/relationships/slide" Target="slides/slide2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33" Type="http://customschemas.google.com/relationships/presentationmetadata" Target="metadata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3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8" name="Google Shape;314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9" name="Google Shape;31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" name="Google Shape;317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5" name="Google Shape;31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7" name="Google Shape;318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8" name="Google Shape;31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8" name="Google Shape;319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9" name="Google Shape;31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7" name="Google Shape;320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8" name="Google Shape;32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26" name="Google Shape;526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7" name="Google Shape;527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28" name="Google Shape;52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0" name="Google Shape;530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2" name="Google Shape;532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4" name="Google Shape;534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5" name="Google Shape;535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7" name="Google Shape;537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38" name="Google Shape;538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0" name="Google Shape;540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1" name="Google Shape;54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3" name="Google Shape;543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4" name="Google Shape;54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6" name="Google Shape;546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8" name="Google Shape;548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2" name="Google Shape;2112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13" name="Google Shape;2113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4" name="Google Shape;2114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15" name="Google Shape;2115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6" name="Google Shape;2116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7" name="Google Shape;2117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8" name="Google Shape;2118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19" name="Google Shape;2119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0" name="Google Shape;2120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1" name="Google Shape;2121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22" name="Google Shape;2122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3" name="Google Shape;2123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4" name="Google Shape;2124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25" name="Google Shape;2125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6" name="Google Shape;2126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7" name="Google Shape;2127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28" name="Google Shape;2128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30" name="Google Shape;2130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31" name="Google Shape;2131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3" name="Google Shape;2133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5" name="Google Shape;2135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6" name="Google Shape;2136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7" name="Google Shape;2137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8" name="Google Shape;2138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9" name="Google Shape;2139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0" name="Google Shape;2140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1" name="Google Shape;2141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2" name="Google Shape;2142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8" name="Google Shape;2148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0" name="Google Shape;2150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7" name="Google Shape;2157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" name="Google Shape;2159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Google Shape;2160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1" name="Google Shape;2161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2" name="Google Shape;2162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3" name="Google Shape;2163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4" name="Google Shape;2164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5" name="Google Shape;2165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0" name="Google Shape;2180;p43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2" name="Google Shape;2182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83" name="Google Shape;2183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4" name="Google Shape;2184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85" name="Google Shape;218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87" name="Google Shape;2187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8" name="Google Shape;2188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89" name="Google Shape;2189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1" name="Google Shape;2191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92" name="Google Shape;2192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4" name="Google Shape;2194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95" name="Google Shape;2195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6" name="Google Shape;2196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7" name="Google Shape;2197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98" name="Google Shape;2198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9" name="Google Shape;2199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0" name="Google Shape;2200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01" name="Google Shape;2201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03" name="Google Shape;2203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5" name="Google Shape;2205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3" name="Google Shape;2213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4" name="Google Shape;2214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5" name="Google Shape;2215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6" name="Google Shape;2216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7" name="Google Shape;2217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8" name="Google Shape;2218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9" name="Google Shape;2219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0" name="Google Shape;2220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1" name="Google Shape;2221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2" name="Google Shape;2222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3" name="Google Shape;2223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4" name="Google Shape;2224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5" name="Google Shape;2225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6" name="Google Shape;2226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7" name="Google Shape;2227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8" name="Google Shape;2228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9" name="Google Shape;2229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0" name="Google Shape;2230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2" name="Google Shape;2232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3" name="Google Shape;2233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4" name="Google Shape;2234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5" name="Google Shape;2235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6" name="Google Shape;2236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7" name="Google Shape;2237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8" name="Google Shape;2238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9" name="Google Shape;2239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0" name="Google Shape;2240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1" name="Google Shape;2241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2" name="Google Shape;2242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3" name="Google Shape;2243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4" name="Google Shape;2244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5" name="Google Shape;2245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2246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7" name="Google Shape;2247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8" name="Google Shape;2248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9" name="Google Shape;2249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0" name="Google Shape;2250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" name="Google Shape;2252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3" name="Google Shape;2253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4" name="Google Shape;2254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5" name="Google Shape;2255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7" name="Google Shape;2257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8" name="Google Shape;2258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9" name="Google Shape;2259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1" name="Google Shape;2261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2" name="Google Shape;2262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4" name="Google Shape;2264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5" name="Google Shape;2265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7" name="Google Shape;2267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8" name="Google Shape;226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0" name="Google Shape;2270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1" name="Google Shape;227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3" name="Google Shape;2273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5" name="Google Shape;2275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4F6128"/>
        </a:solidFill>
        <a:effectLst/>
      </p:bgPr>
    </p:bg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1" name="Google Shape;2321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22" name="Google Shape;2322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3" name="Google Shape;2323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24" name="Google Shape;2324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26" name="Google Shape;2326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7" name="Google Shape;2327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28" name="Google Shape;2328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0" name="Google Shape;2330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31" name="Google Shape;2331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3" name="Google Shape;2333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34" name="Google Shape;2334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6" name="Google Shape;2336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37" name="Google Shape;2337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9" name="Google Shape;2339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40" name="Google Shape;2340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42" name="Google Shape;2342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4" name="Google Shape;2344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5" name="Google Shape;2345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6" name="Google Shape;2346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7" name="Google Shape;2347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8" name="Google Shape;2348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9" name="Google Shape;2349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Google Shape;2350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1" name="Google Shape;2351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2" name="Google Shape;2352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4" name="Google Shape;2354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5" name="Google Shape;2355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8" name="Google Shape;2358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0" name="Google Shape;2360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1" name="Google Shape;2361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3" name="Google Shape;2363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6" name="Google Shape;2366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7" name="Google Shape;2367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9" name="Google Shape;2369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0" name="Google Shape;2370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1" name="Google Shape;2371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9" name="Google Shape;2389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90" name="Google Shape;2390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93" name="Google Shape;2393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3" name="Google Shape;2403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04" name="Google Shape;2404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8" name="Google Shape;2408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09" name="Google Shape;2409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4" name="Google Shape;2414;p46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415" name="Google Shape;2415;p46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46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46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46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46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46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46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46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46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46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46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46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46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46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46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46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46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46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46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46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46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46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46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46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46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46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46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46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46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46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46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46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46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46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46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46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46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46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46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46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46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46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46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46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46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46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46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46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46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46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46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46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46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46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46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46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46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46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46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46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46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46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46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8" name="Google Shape;2478;p46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2479" name="Google Shape;2479;p46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480" name="Google Shape;2480;p46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46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46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46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46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46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46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46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46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46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46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46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46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46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46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46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46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46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46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46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46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46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46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46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46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46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46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46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46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46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46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46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46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46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46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46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46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46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46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46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46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2" name="Google Shape;2522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3" name="Google Shape;2523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4" name="Google Shape;2524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25" name="Google Shape;2525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6" name="Google Shape;2526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27" name="Google Shape;2527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8" name="Google Shape;2528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29" name="Google Shape;2529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1" name="Google Shape;2531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2" name="Google Shape;2532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4" name="Google Shape;2534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35" name="Google Shape;2535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38" name="Google Shape;2538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1" name="Google Shape;2541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3" name="Google Shape;2543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5" name="Google Shape;2545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0" name="Google Shape;2590;p47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0" name="Google Shape;960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61" name="Google Shape;961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2" name="Google Shape;962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63" name="Google Shape;963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65" name="Google Shape;965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6" name="Google Shape;966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67" name="Google Shape;967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9" name="Google Shape;969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70" name="Google Shape;970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2" name="Google Shape;972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73" name="Google Shape;973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5" name="Google Shape;975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76" name="Google Shape;976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8" name="Google Shape;978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79" name="Google Shape;979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1" name="Google Shape;981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3" name="Google Shape;983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Google Shape;1028;p35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oogle Shape;1030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31" name="Google Shape;1031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2" name="Google Shape;1032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33" name="Google Shape;1033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5" name="Google Shape;1035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6" name="Google Shape;1036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37" name="Google Shape;1037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9" name="Google Shape;1039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40" name="Google Shape;1040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2" name="Google Shape;1042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43" name="Google Shape;1043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5" name="Google Shape;1045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46" name="Google Shape;1046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8" name="Google Shape;1048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49" name="Google Shape;1049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1" name="Google Shape;1051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3" name="Google Shape;1053;p36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054" name="Google Shape;105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36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057" name="Google Shape;105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7" name="Google Shape;1067;p36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068" name="Google Shape;106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0" name="Google Shape;1070;p36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36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2" name="Google Shape;1072;p36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073" name="Google Shape;107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5" name="Google Shape;107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0" name="Google Shape;1120;p36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1121" name="Google Shape;1121;p36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2" name="Google Shape;1122;p36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123" name="Google Shape;1123;p36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36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36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26" name="Google Shape;1126;p36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7" name="Google Shape;1127;p36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6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6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6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6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6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6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6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6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6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6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6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6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6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6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6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6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6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6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6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6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6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6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6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6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6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6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6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6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6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6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6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6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6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6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6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6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6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6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6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6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6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6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6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6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6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6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6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6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6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6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6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6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6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3" name="Google Shape;1183;p36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184" name="Google Shape;1184;p36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185" name="Google Shape;1185;p36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86" name="Google Shape;1186;p36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187" name="Google Shape;1187;p36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8" name="Google Shape;1188;p36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9" name="Google Shape;1189;p36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0" name="Google Shape;1190;p36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1" name="Google Shape;1191;p36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2" name="Google Shape;1192;p36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3" name="Google Shape;1193;p36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4" name="Google Shape;1194;p36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5" name="Google Shape;1195;p36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6" name="Google Shape;1196;p36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7" name="Google Shape;1197;p36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8" name="Google Shape;1198;p36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9" name="Google Shape;1199;p36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0" name="Google Shape;1200;p36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1" name="Google Shape;1201;p36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2" name="Google Shape;1202;p36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3" name="Google Shape;1203;p36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4" name="Google Shape;1204;p36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5" name="Google Shape;1205;p36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6" name="Google Shape;1206;p36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7" name="Google Shape;1207;p36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8" name="Google Shape;1208;p36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9" name="Google Shape;1209;p36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0" name="Google Shape;1210;p36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11" name="Google Shape;1211;p36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6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6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6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6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6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6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6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6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6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6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6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6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6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6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6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6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6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6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6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6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6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6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6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6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6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6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6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6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6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6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6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6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6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6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6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6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6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6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6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1" name="Google Shape;1251;p36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252" name="Google Shape;1252;p36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6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6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5" name="Google Shape;1255;p36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6" name="Google Shape;1256;p36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7" name="Google Shape;1257;p36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258" name="Google Shape;1258;p36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9" name="Google Shape;1259;p36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260" name="Google Shape;1260;p36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36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36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36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36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36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7" name="Google Shape;1267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268" name="Google Shape;1268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9" name="Google Shape;1269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0" name="Google Shape;1270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2" name="Google Shape;1272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3" name="Google Shape;1273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74" name="Google Shape;1274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6" name="Google Shape;1276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77" name="Google Shape;1277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9" name="Google Shape;1279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0" name="Google Shape;1280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2" name="Google Shape;1282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83" name="Google Shape;128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86" name="Google Shape;128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8" name="Google Shape;1288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0" name="Google Shape;1290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8" name="Google Shape;1338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39" name="Google Shape;1339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1" name="Google Shape;1341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42" name="Google Shape;1342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53" name="Google Shape;135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7" name="Google Shape;1357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58" name="Google Shape;135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0" name="Google Shape;1360;p37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361" name="Google Shape;1361;p37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62" name="Google Shape;1362;p37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363" name="Google Shape;1363;p37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37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37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37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37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37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37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37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37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37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37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37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37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37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37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37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37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37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37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37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37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37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37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37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37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37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37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37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37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37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37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37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37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37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37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37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37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37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37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37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37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37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37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37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37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37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37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37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37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37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37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37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37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37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37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37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9" name="Google Shape;1419;p37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7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7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7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7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7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7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7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7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7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7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7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7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7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7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7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7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7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7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7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7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7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7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7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7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7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7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7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7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7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7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7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7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7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3" name="Google Shape;1473;p37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5" name="Google Shape;1475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76" name="Google Shape;1476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7" name="Google Shape;1477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78" name="Google Shape;1478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0" name="Google Shape;1480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81" name="Google Shape;1481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82" name="Google Shape;1482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85" name="Google Shape;1485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7" name="Google Shape;1487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8" name="Google Shape;1488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0" name="Google Shape;1490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91" name="Google Shape;1491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3" name="Google Shape;1493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94" name="Google Shape;1494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6" name="Google Shape;1496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8" name="Google Shape;1498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6" name="Google Shape;1546;p38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547" name="Google Shape;1547;p38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8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8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8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8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8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8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8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8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8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8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8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8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8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8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8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8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8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8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8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8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8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8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8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8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8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8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8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8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8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8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8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8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8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8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8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8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8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8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8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8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8" name="Google Shape;1588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589" name="Google Shape;1589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1" name="Google Shape;1591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592" name="Google Shape;1592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2" name="Google Shape;1602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03" name="Google Shape;1603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5" name="Google Shape;1605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7" name="Google Shape;1607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08" name="Google Shape;1608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0" name="Google Shape;1610;p38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2" name="Google Shape;1612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13" name="Google Shape;1613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4" name="Google Shape;1614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15" name="Google Shape;161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17" name="Google Shape;1617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8" name="Google Shape;1618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19" name="Google Shape;1619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1" name="Google Shape;1621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22" name="Google Shape;1622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4" name="Google Shape;1624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25" name="Google Shape;1625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7" name="Google Shape;1627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28" name="Google Shape;1628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0" name="Google Shape;1630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31" name="Google Shape;1631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33" name="Google Shape;1633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5" name="Google Shape;1635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3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3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3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3" name="Google Shape;1683;p39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684" name="Google Shape;1684;p3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3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3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3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3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3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3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3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3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3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3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3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3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3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3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3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3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3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3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3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3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3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3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3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3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3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3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3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3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3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3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7" name="Google Shape;1747;p3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748" name="Google Shape;1748;p3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3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0" name="Google Shape;1750;p3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751" name="Google Shape;1751;p3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1" name="Google Shape;1761;p3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762" name="Google Shape;1762;p3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4" name="Google Shape;1764;p3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p3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6" name="Google Shape;1766;p3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767" name="Google Shape;1767;p3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9" name="Google Shape;1769;p39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" name="Google Shape;1771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72" name="Google Shape;1772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3" name="Google Shape;1773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74" name="Google Shape;177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6" name="Google Shape;1776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7" name="Google Shape;1777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8" name="Google Shape;1778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0" name="Google Shape;1780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81" name="Google Shape;1781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2" name="Google Shape;1782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3" name="Google Shape;1783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84" name="Google Shape;1784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6" name="Google Shape;1786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7" name="Google Shape;1787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9" name="Google Shape;1789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90" name="Google Shape;1790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92" name="Google Shape;1792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4" name="Google Shape;1794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2" name="Google Shape;1832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3" name="Google Shape;1833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4" name="Google Shape;1834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5" name="Google Shape;1835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Google Shape;1838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9" name="Google Shape;1839;p4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4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p4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2" name="Google Shape;1842;p40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843" name="Google Shape;1843;p40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40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40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40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40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40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40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40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40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40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40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40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40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40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40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40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40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40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40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40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40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40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40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40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40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40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40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40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40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40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0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0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0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40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40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40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40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40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40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40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40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40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40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40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40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40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40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40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40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40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40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40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40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40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40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40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40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40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40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40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40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40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40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6" name="Google Shape;1906;p4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907" name="Google Shape;1907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9" name="Google Shape;1909;p4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910" name="Google Shape;1910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0" name="Google Shape;1920;p4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921" name="Google Shape;1921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3" name="Google Shape;1923;p4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4" name="Google Shape;1924;p4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5" name="Google Shape;1925;p4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926" name="Google Shape;1926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p40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929" name="Google Shape;1929;p40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930" name="Google Shape;1930;p4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4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4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4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4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4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4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4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4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4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4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4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4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4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4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4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4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4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4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4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4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4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4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4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4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2" name="Google Shape;197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3" name="Google Shape;197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4" name="Google Shape;197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5" name="Google Shape;197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97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7" name="Google Shape;197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8" name="Google Shape;197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79" name="Google Shape;197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1" name="Google Shape;198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2" name="Google Shape;198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4" name="Google Shape;198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5" name="Google Shape;198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7" name="Google Shape;198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88" name="Google Shape;198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0" name="Google Shape;199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1" name="Google Shape;199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3" name="Google Shape;199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6" name="Google Shape;199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7" name="Google Shape;199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0" name="Google Shape;2040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2" name="Google Shape;2042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3" name="Google Shape;2043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4" name="Google Shape;2044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5" name="Google Shape;2045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7" name="Google Shape;2047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8" name="Google Shape;2048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49" name="Google Shape;2049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1" name="Google Shape;2051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2" name="Google Shape;2052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4" name="Google Shape;2054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5" name="Google Shape;2055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7" name="Google Shape;2057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8" name="Google Shape;2058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0" name="Google Shape;2060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1" name="Google Shape;2061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3" name="Google Shape;2063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5" name="Google Shape;2065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6" name="Google Shape;2066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0" name="Google Shape;2110;p42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EC4D58-1E80-4381-BA32-0046EE8C61E9}"/>
              </a:ext>
            </a:extLst>
          </p:cNvPr>
          <p:cNvSpPr txBox="1"/>
          <p:nvPr/>
        </p:nvSpPr>
        <p:spPr>
          <a:xfrm>
            <a:off x="2487561" y="2408903"/>
            <a:ext cx="6951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FF0000"/>
                </a:solidFill>
                <a:latin typeface="+mj-lt"/>
              </a:rPr>
              <a:t>Luyện tập (T.92)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9871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41A4D1-813F-479F-A029-50B20A92559E}"/>
              </a:ext>
            </a:extLst>
          </p:cNvPr>
          <p:cNvSpPr/>
          <p:nvPr/>
        </p:nvSpPr>
        <p:spPr>
          <a:xfrm>
            <a:off x="884903" y="344129"/>
            <a:ext cx="2072167" cy="1002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F04099C-6F77-4C86-97C5-C65E3C4AC298}"/>
              </a:ext>
            </a:extLst>
          </p:cNvPr>
          <p:cNvSpPr/>
          <p:nvPr/>
        </p:nvSpPr>
        <p:spPr>
          <a:xfrm>
            <a:off x="1273339" y="1040483"/>
            <a:ext cx="9404493" cy="30595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4" name="Google Shape;3154;p10"/>
          <p:cNvSpPr txBox="1"/>
          <p:nvPr/>
        </p:nvSpPr>
        <p:spPr>
          <a:xfrm>
            <a:off x="2011936" y="1271364"/>
            <a:ext cx="132396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457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285</a:t>
            </a:r>
            <a:endParaRPr sz="3600" b="1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5" name="Google Shape;3155;p10"/>
          <p:cNvSpPr txBox="1"/>
          <p:nvPr/>
        </p:nvSpPr>
        <p:spPr>
          <a:xfrm>
            <a:off x="1709954" y="187076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3600" b="1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56" name="Google Shape;3156;p10"/>
          <p:cNvCxnSpPr/>
          <p:nvPr/>
        </p:nvCxnSpPr>
        <p:spPr>
          <a:xfrm>
            <a:off x="1821180" y="2895225"/>
            <a:ext cx="1275548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7" name="Google Shape;3157;p10"/>
          <p:cNvSpPr txBox="1"/>
          <p:nvPr/>
        </p:nvSpPr>
        <p:spPr>
          <a:xfrm>
            <a:off x="1991605" y="2978755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6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8" name="Google Shape;3158;p10"/>
          <p:cNvSpPr txBox="1"/>
          <p:nvPr/>
        </p:nvSpPr>
        <p:spPr>
          <a:xfrm>
            <a:off x="2256398" y="2978755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3600" b="1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9" name="Google Shape;3159;p10"/>
          <p:cNvSpPr txBox="1"/>
          <p:nvPr/>
        </p:nvSpPr>
        <p:spPr>
          <a:xfrm>
            <a:off x="2509860" y="2980588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600" b="1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0" name="Google Shape;3160;p10"/>
          <p:cNvSpPr txBox="1"/>
          <p:nvPr/>
        </p:nvSpPr>
        <p:spPr>
          <a:xfrm>
            <a:off x="3600697" y="1187674"/>
            <a:ext cx="7524715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2,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không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8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lấy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15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8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7,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7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nhớ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3, 3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1,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61" name="Google Shape;3161;p10"/>
          <p:cNvGrpSpPr/>
          <p:nvPr/>
        </p:nvGrpSpPr>
        <p:grpSpPr>
          <a:xfrm>
            <a:off x="3541464" y="4026912"/>
            <a:ext cx="1147790" cy="1569660"/>
            <a:chOff x="1566470" y="2095726"/>
            <a:chExt cx="1147790" cy="1569660"/>
          </a:xfrm>
        </p:grpSpPr>
        <p:grpSp>
          <p:nvGrpSpPr>
            <p:cNvPr id="3162" name="Google Shape;3162;p10"/>
            <p:cNvGrpSpPr/>
            <p:nvPr/>
          </p:nvGrpSpPr>
          <p:grpSpPr>
            <a:xfrm>
              <a:off x="1566470" y="2095726"/>
              <a:ext cx="1147790" cy="1569660"/>
              <a:chOff x="1697011" y="2095726"/>
              <a:chExt cx="1147790" cy="1569660"/>
            </a:xfrm>
          </p:grpSpPr>
          <p:sp>
            <p:nvSpPr>
              <p:cNvPr id="3163" name="Google Shape;3163;p10"/>
              <p:cNvSpPr txBox="1"/>
              <p:nvPr/>
            </p:nvSpPr>
            <p:spPr>
              <a:xfrm>
                <a:off x="1934771" y="2095726"/>
                <a:ext cx="910030" cy="1569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427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251</a:t>
                </a:r>
                <a:endParaRPr/>
              </a:p>
            </p:txBody>
          </p:sp>
          <p:sp>
            <p:nvSpPr>
              <p:cNvPr id="3164" name="Google Shape;3164;p10"/>
              <p:cNvSpPr txBox="1"/>
              <p:nvPr/>
            </p:nvSpPr>
            <p:spPr>
              <a:xfrm>
                <a:off x="1697011" y="2418890"/>
                <a:ext cx="237760" cy="7397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165" name="Google Shape;3165;p10"/>
            <p:cNvCxnSpPr/>
            <p:nvPr/>
          </p:nvCxnSpPr>
          <p:spPr>
            <a:xfrm>
              <a:off x="1768475" y="3521075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166" name="Google Shape;3166;p10"/>
          <p:cNvSpPr txBox="1"/>
          <p:nvPr/>
        </p:nvSpPr>
        <p:spPr>
          <a:xfrm>
            <a:off x="3775828" y="5425451"/>
            <a:ext cx="910030" cy="73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176</a:t>
            </a:r>
            <a:endParaRPr/>
          </a:p>
        </p:txBody>
      </p:sp>
      <p:grpSp>
        <p:nvGrpSpPr>
          <p:cNvPr id="3167" name="Google Shape;3167;p10"/>
          <p:cNvGrpSpPr/>
          <p:nvPr/>
        </p:nvGrpSpPr>
        <p:grpSpPr>
          <a:xfrm>
            <a:off x="6640264" y="4026912"/>
            <a:ext cx="1147790" cy="1569660"/>
            <a:chOff x="1566470" y="2095726"/>
            <a:chExt cx="1147790" cy="1569660"/>
          </a:xfrm>
        </p:grpSpPr>
        <p:grpSp>
          <p:nvGrpSpPr>
            <p:cNvPr id="3168" name="Google Shape;3168;p10"/>
            <p:cNvGrpSpPr/>
            <p:nvPr/>
          </p:nvGrpSpPr>
          <p:grpSpPr>
            <a:xfrm>
              <a:off x="1566470" y="2095726"/>
              <a:ext cx="1147790" cy="1569660"/>
              <a:chOff x="1697011" y="2095726"/>
              <a:chExt cx="1147790" cy="1569660"/>
            </a:xfrm>
          </p:grpSpPr>
          <p:sp>
            <p:nvSpPr>
              <p:cNvPr id="3169" name="Google Shape;3169;p10"/>
              <p:cNvSpPr txBox="1"/>
              <p:nvPr/>
            </p:nvSpPr>
            <p:spPr>
              <a:xfrm>
                <a:off x="1934771" y="2095726"/>
                <a:ext cx="910030" cy="1569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608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315</a:t>
                </a:r>
                <a:endParaRPr/>
              </a:p>
            </p:txBody>
          </p:sp>
          <p:sp>
            <p:nvSpPr>
              <p:cNvPr id="3170" name="Google Shape;3170;p10"/>
              <p:cNvSpPr txBox="1"/>
              <p:nvPr/>
            </p:nvSpPr>
            <p:spPr>
              <a:xfrm>
                <a:off x="1697011" y="2418890"/>
                <a:ext cx="237760" cy="8309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vi-VN" sz="3200" dirty="0">
                    <a:solidFill>
                      <a:schemeClr val="dk1"/>
                    </a:solidFill>
                  </a:rPr>
                  <a:t>-</a:t>
                </a:r>
                <a:endParaRPr dirty="0"/>
              </a:p>
            </p:txBody>
          </p:sp>
        </p:grpSp>
        <p:cxnSp>
          <p:nvCxnSpPr>
            <p:cNvPr id="3171" name="Google Shape;3171;p10"/>
            <p:cNvCxnSpPr/>
            <p:nvPr/>
          </p:nvCxnSpPr>
          <p:spPr>
            <a:xfrm>
              <a:off x="1768475" y="3521075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172" name="Google Shape;3172;p10"/>
          <p:cNvSpPr txBox="1"/>
          <p:nvPr/>
        </p:nvSpPr>
        <p:spPr>
          <a:xfrm>
            <a:off x="6874628" y="5425451"/>
            <a:ext cx="910030" cy="73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293</a:t>
            </a:r>
            <a:endParaRPr/>
          </a:p>
        </p:txBody>
      </p:sp>
      <p:grpSp>
        <p:nvGrpSpPr>
          <p:cNvPr id="3151" name="Google Shape;3151;p10"/>
          <p:cNvGrpSpPr/>
          <p:nvPr/>
        </p:nvGrpSpPr>
        <p:grpSpPr>
          <a:xfrm>
            <a:off x="702751" y="407012"/>
            <a:ext cx="3614218" cy="570588"/>
            <a:chOff x="1296327" y="1647588"/>
            <a:chExt cx="3614218" cy="570588"/>
          </a:xfrm>
        </p:grpSpPr>
        <p:sp>
          <p:nvSpPr>
            <p:cNvPr id="3152" name="Google Shape;3152;p10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Tính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(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theo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dirty="0"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7" name="Google Shape;3177;p11"/>
          <p:cNvGrpSpPr/>
          <p:nvPr/>
        </p:nvGrpSpPr>
        <p:grpSpPr>
          <a:xfrm>
            <a:off x="1140928" y="749713"/>
            <a:ext cx="1918940" cy="570588"/>
            <a:chOff x="1001228" y="571913"/>
            <a:chExt cx="1918940" cy="570588"/>
          </a:xfrm>
        </p:grpSpPr>
        <p:grpSp>
          <p:nvGrpSpPr>
            <p:cNvPr id="3178" name="Google Shape;3178;p11"/>
            <p:cNvGrpSpPr/>
            <p:nvPr/>
          </p:nvGrpSpPr>
          <p:grpSpPr>
            <a:xfrm>
              <a:off x="1797268" y="619281"/>
              <a:ext cx="1122900" cy="523220"/>
              <a:chOff x="1999127" y="1726873"/>
              <a:chExt cx="1122900" cy="523220"/>
            </a:xfrm>
          </p:grpSpPr>
          <p:sp>
            <p:nvSpPr>
              <p:cNvPr id="3179" name="Google Shape;3179;p11"/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>
                  <a:gd name="adj" fmla="val 16667"/>
                </a:avLst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11"/>
              <p:cNvSpPr txBox="1"/>
              <p:nvPr/>
            </p:nvSpPr>
            <p:spPr>
              <a:xfrm>
                <a:off x="2033262" y="1726873"/>
                <a:ext cx="1088765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Số  ?</a:t>
                </a:r>
                <a:endParaRPr/>
              </a:p>
            </p:txBody>
          </p:sp>
        </p:grpSp>
        <p:sp>
          <p:nvSpPr>
            <p:cNvPr id="3181" name="Google Shape;3181;p11"/>
            <p:cNvSpPr/>
            <p:nvPr/>
          </p:nvSpPr>
          <p:spPr>
            <a:xfrm>
              <a:off x="1001228" y="571913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182" name="Google Shape;3182;p11"/>
          <p:cNvGraphicFramePr/>
          <p:nvPr/>
        </p:nvGraphicFramePr>
        <p:xfrm>
          <a:off x="1320800" y="2103966"/>
          <a:ext cx="9258250" cy="2010825"/>
        </p:xfrm>
        <a:graphic>
          <a:graphicData uri="http://schemas.openxmlformats.org/drawingml/2006/table">
            <a:tbl>
              <a:tblPr firstRow="1" bandRow="1">
                <a:noFill/>
                <a:tableStyleId>{846496A3-E4EB-4305-A1DD-AE22991BD5B0}</a:tableStyleId>
              </a:tblPr>
              <a:tblGrid>
                <a:gridCol w="185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1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1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0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Số bị trừ</a:t>
                      </a:r>
                      <a:endParaRPr sz="3200"/>
                    </a:p>
                  </a:txBody>
                  <a:tcPr marL="91450" marR="91450" marT="45725" marB="45725" anchor="ctr">
                    <a:solidFill>
                      <a:srgbClr val="F9C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482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354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772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530</a:t>
                      </a:r>
                      <a:endParaRPr sz="32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Số trừ</a:t>
                      </a:r>
                      <a:endParaRPr sz="3200"/>
                    </a:p>
                  </a:txBody>
                  <a:tcPr marL="91450" marR="91450" marT="45725" marB="45725" anchor="ctr">
                    <a:solidFill>
                      <a:srgbClr val="F9C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135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190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391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  60</a:t>
                      </a:r>
                      <a:endParaRPr sz="32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Hiệu</a:t>
                      </a:r>
                      <a:endParaRPr sz="3200"/>
                    </a:p>
                  </a:txBody>
                  <a:tcPr marL="91450" marR="91450" marT="45725" marB="45725" anchor="ctr">
                    <a:solidFill>
                      <a:srgbClr val="F9C8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347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?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?</a:t>
                      </a:r>
                      <a:endParaRPr sz="32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?</a:t>
                      </a:r>
                      <a:endParaRPr sz="32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83" name="Google Shape;3183;p11"/>
          <p:cNvSpPr txBox="1"/>
          <p:nvPr/>
        </p:nvSpPr>
        <p:spPr>
          <a:xfrm>
            <a:off x="5524500" y="3496516"/>
            <a:ext cx="1143000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164</a:t>
            </a:r>
            <a:endParaRPr sz="32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4" name="Google Shape;3184;p11"/>
          <p:cNvSpPr txBox="1"/>
          <p:nvPr/>
        </p:nvSpPr>
        <p:spPr>
          <a:xfrm>
            <a:off x="7362720" y="3496516"/>
            <a:ext cx="1143000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381</a:t>
            </a:r>
            <a:endParaRPr sz="3200" b="1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5" name="Google Shape;3185;p11"/>
          <p:cNvSpPr txBox="1"/>
          <p:nvPr/>
        </p:nvSpPr>
        <p:spPr>
          <a:xfrm>
            <a:off x="9239250" y="3496516"/>
            <a:ext cx="1143000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470</a:t>
            </a:r>
            <a:endParaRPr sz="32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3" grpId="0" animBg="1"/>
      <p:bldP spid="3184" grpId="0" animBg="1"/>
      <p:bldP spid="31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0" name="Google Shape;3190;p12"/>
          <p:cNvGrpSpPr/>
          <p:nvPr/>
        </p:nvGrpSpPr>
        <p:grpSpPr>
          <a:xfrm>
            <a:off x="879671" y="437656"/>
            <a:ext cx="5259872" cy="570588"/>
            <a:chOff x="1296327" y="1647588"/>
            <a:chExt cx="5259872" cy="570588"/>
          </a:xfrm>
        </p:grpSpPr>
        <p:sp>
          <p:nvSpPr>
            <p:cNvPr id="3191" name="Google Shape;3191;p12"/>
            <p:cNvSpPr txBox="1"/>
            <p:nvPr/>
          </p:nvSpPr>
          <p:spPr>
            <a:xfrm>
              <a:off x="1866915" y="1694956"/>
              <a:ext cx="468928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địa chỉ cho mỗi bức thư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p12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93" name="Google Shape;3193;p12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9331" y="1152717"/>
            <a:ext cx="7535327" cy="50489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94" name="Google Shape;3194;p12"/>
          <p:cNvCxnSpPr/>
          <p:nvPr/>
        </p:nvCxnSpPr>
        <p:spPr>
          <a:xfrm rot="10800000">
            <a:off x="4101737" y="2717075"/>
            <a:ext cx="796834" cy="960119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95" name="Google Shape;3195;p12"/>
          <p:cNvCxnSpPr/>
          <p:nvPr/>
        </p:nvCxnSpPr>
        <p:spPr>
          <a:xfrm flipH="1">
            <a:off x="7393577" y="3043646"/>
            <a:ext cx="836023" cy="32657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96" name="Google Shape;3196;p12"/>
          <p:cNvCxnSpPr/>
          <p:nvPr/>
        </p:nvCxnSpPr>
        <p:spPr>
          <a:xfrm rot="10800000">
            <a:off x="6766560" y="5094514"/>
            <a:ext cx="1672046" cy="61395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1" name="Google Shape;3201;p13"/>
          <p:cNvGrpSpPr/>
          <p:nvPr/>
        </p:nvGrpSpPr>
        <p:grpSpPr>
          <a:xfrm>
            <a:off x="733435" y="446639"/>
            <a:ext cx="10538156" cy="2031285"/>
            <a:chOff x="1148843" y="1471465"/>
            <a:chExt cx="10538156" cy="2031285"/>
          </a:xfrm>
        </p:grpSpPr>
        <p:sp>
          <p:nvSpPr>
            <p:cNvPr id="3202" name="Google Shape;3202;p13"/>
            <p:cNvSpPr txBox="1"/>
            <p:nvPr/>
          </p:nvSpPr>
          <p:spPr>
            <a:xfrm>
              <a:off x="1866915" y="1471465"/>
              <a:ext cx="9820084" cy="2031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Đầu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năm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công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ty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205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người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đang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làm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việc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Đến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cuối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năm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công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ty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12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người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nghỉ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việc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Hỏi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cuối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năm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công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ty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đó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còn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lại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bao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nhiêu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người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đang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làm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việc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dirty="0"/>
            </a:p>
          </p:txBody>
        </p:sp>
        <p:sp>
          <p:nvSpPr>
            <p:cNvPr id="3203" name="Google Shape;3203;p13"/>
            <p:cNvSpPr/>
            <p:nvPr/>
          </p:nvSpPr>
          <p:spPr>
            <a:xfrm>
              <a:off x="1148843" y="1641933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04" name="Google Shape;3204;p13"/>
          <p:cNvSpPr txBox="1"/>
          <p:nvPr/>
        </p:nvSpPr>
        <p:spPr>
          <a:xfrm>
            <a:off x="1018729" y="3140322"/>
            <a:ext cx="3319215" cy="2144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tắt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: 205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người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Nghỉ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: 12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người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Còn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lại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…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người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sp>
        <p:nvSpPr>
          <p:cNvPr id="3205" name="Google Shape;3205;p13"/>
          <p:cNvSpPr txBox="1"/>
          <p:nvPr/>
        </p:nvSpPr>
        <p:spPr>
          <a:xfrm>
            <a:off x="4971531" y="2903566"/>
            <a:ext cx="6316294" cy="3173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giải</a:t>
            </a:r>
            <a:endParaRPr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Cuối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ty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đang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205 – 12 = 193 (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</a:t>
            </a:r>
            <a:endParaRPr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193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5E968-4612-4F2A-8F1E-B4ECAA700B15}"/>
              </a:ext>
            </a:extLst>
          </p:cNvPr>
          <p:cNvCxnSpPr>
            <a:cxnSpLocks/>
          </p:cNvCxnSpPr>
          <p:nvPr/>
        </p:nvCxnSpPr>
        <p:spPr>
          <a:xfrm>
            <a:off x="5200404" y="1099915"/>
            <a:ext cx="42288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D261F3-7A24-409A-9145-7426FB2C424C}"/>
              </a:ext>
            </a:extLst>
          </p:cNvPr>
          <p:cNvCxnSpPr/>
          <p:nvPr/>
        </p:nvCxnSpPr>
        <p:spPr>
          <a:xfrm flipV="1">
            <a:off x="4296855" y="2931075"/>
            <a:ext cx="0" cy="28181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7594F5-9050-46F3-B116-4AC53B3C508F}"/>
              </a:ext>
            </a:extLst>
          </p:cNvPr>
          <p:cNvCxnSpPr>
            <a:cxnSpLocks/>
          </p:cNvCxnSpPr>
          <p:nvPr/>
        </p:nvCxnSpPr>
        <p:spPr>
          <a:xfrm>
            <a:off x="3713898" y="1675102"/>
            <a:ext cx="33948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18B619-7C53-45E8-8D3F-CFAAFA39DC70}"/>
              </a:ext>
            </a:extLst>
          </p:cNvPr>
          <p:cNvCxnSpPr>
            <a:cxnSpLocks/>
          </p:cNvCxnSpPr>
          <p:nvPr/>
        </p:nvCxnSpPr>
        <p:spPr>
          <a:xfrm>
            <a:off x="2044640" y="2373301"/>
            <a:ext cx="59472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0" name="Google Shape;3210;p14"/>
          <p:cNvGrpSpPr/>
          <p:nvPr/>
        </p:nvGrpSpPr>
        <p:grpSpPr>
          <a:xfrm>
            <a:off x="710511" y="564686"/>
            <a:ext cx="3150289" cy="2494177"/>
            <a:chOff x="1201797" y="1647588"/>
            <a:chExt cx="3150289" cy="2494177"/>
          </a:xfrm>
        </p:grpSpPr>
        <p:sp>
          <p:nvSpPr>
            <p:cNvPr id="3211" name="Google Shape;3211;p14"/>
            <p:cNvSpPr txBox="1"/>
            <p:nvPr/>
          </p:nvSpPr>
          <p:spPr>
            <a:xfrm>
              <a:off x="1201797" y="2325883"/>
              <a:ext cx="3150289" cy="18158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Trong tấm bản đồ, Rô-bốt đi qua các phép tính có thứ tự như sau:</a:t>
              </a:r>
              <a:endParaRPr/>
            </a:p>
          </p:txBody>
        </p:sp>
        <p:sp>
          <p:nvSpPr>
            <p:cNvPr id="3212" name="Google Shape;3212;p1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13" name="Google Shape;3213;p14"/>
          <p:cNvGrpSpPr/>
          <p:nvPr/>
        </p:nvGrpSpPr>
        <p:grpSpPr>
          <a:xfrm>
            <a:off x="4397591" y="717086"/>
            <a:ext cx="5933884" cy="523220"/>
            <a:chOff x="1711516" y="1747756"/>
            <a:chExt cx="5933884" cy="523220"/>
          </a:xfrm>
        </p:grpSpPr>
        <p:sp>
          <p:nvSpPr>
            <p:cNvPr id="3214" name="Google Shape;3214;p14"/>
            <p:cNvSpPr txBox="1"/>
            <p:nvPr/>
          </p:nvSpPr>
          <p:spPr>
            <a:xfrm>
              <a:off x="1711516" y="1747756"/>
              <a:ext cx="593388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292       537       380       38       1000</a:t>
              </a:r>
              <a:endParaRPr/>
            </a:p>
          </p:txBody>
        </p:sp>
        <p:sp>
          <p:nvSpPr>
            <p:cNvPr id="3215" name="Google Shape;3215;p14"/>
            <p:cNvSpPr/>
            <p:nvPr/>
          </p:nvSpPr>
          <p:spPr>
            <a:xfrm>
              <a:off x="2514600" y="1896134"/>
              <a:ext cx="457200" cy="22646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12700" cap="flat" cmpd="sng">
              <a:solidFill>
                <a:srgbClr val="97480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6" name="Google Shape;3216;p14"/>
            <p:cNvSpPr/>
            <p:nvPr/>
          </p:nvSpPr>
          <p:spPr>
            <a:xfrm>
              <a:off x="3774884" y="1896134"/>
              <a:ext cx="457200" cy="22646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12700" cap="flat" cmpd="sng">
              <a:solidFill>
                <a:srgbClr val="97480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7" name="Google Shape;3217;p14"/>
            <p:cNvSpPr/>
            <p:nvPr/>
          </p:nvSpPr>
          <p:spPr>
            <a:xfrm>
              <a:off x="5105400" y="1896134"/>
              <a:ext cx="457200" cy="22646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12700" cap="flat" cmpd="sng">
              <a:solidFill>
                <a:srgbClr val="97480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8" name="Google Shape;3218;p14"/>
            <p:cNvSpPr/>
            <p:nvPr/>
          </p:nvSpPr>
          <p:spPr>
            <a:xfrm>
              <a:off x="6187884" y="1896134"/>
              <a:ext cx="457200" cy="22646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 w="12700" cap="flat" cmpd="sng">
              <a:solidFill>
                <a:srgbClr val="97480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19" name="Google Shape;321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6752" y="1380793"/>
            <a:ext cx="7395563" cy="50023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20" name="Google Shape;3220;p14"/>
          <p:cNvGrpSpPr/>
          <p:nvPr/>
        </p:nvGrpSpPr>
        <p:grpSpPr>
          <a:xfrm>
            <a:off x="4188517" y="3852272"/>
            <a:ext cx="699230" cy="609600"/>
            <a:chOff x="1839017" y="3577189"/>
            <a:chExt cx="699230" cy="609600"/>
          </a:xfrm>
        </p:grpSpPr>
        <p:sp>
          <p:nvSpPr>
            <p:cNvPr id="3221" name="Google Shape;3221;p14"/>
            <p:cNvSpPr/>
            <p:nvPr/>
          </p:nvSpPr>
          <p:spPr>
            <a:xfrm>
              <a:off x="1883832" y="3577189"/>
              <a:ext cx="609600" cy="609600"/>
            </a:xfrm>
            <a:prstGeom prst="ellipse">
              <a:avLst/>
            </a:prstGeom>
            <a:solidFill>
              <a:schemeClr val="lt1"/>
            </a:solidFill>
            <a:ln w="50800" cap="flat" cmpd="dbl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2" name="Google Shape;3222;p14"/>
            <p:cNvSpPr txBox="1"/>
            <p:nvPr/>
          </p:nvSpPr>
          <p:spPr>
            <a:xfrm>
              <a:off x="1839017" y="3651156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292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3" name="Google Shape;3223;p14"/>
          <p:cNvGrpSpPr/>
          <p:nvPr/>
        </p:nvGrpSpPr>
        <p:grpSpPr>
          <a:xfrm>
            <a:off x="6111344" y="3179172"/>
            <a:ext cx="699230" cy="609600"/>
            <a:chOff x="1839017" y="3577189"/>
            <a:chExt cx="699230" cy="609600"/>
          </a:xfrm>
        </p:grpSpPr>
        <p:sp>
          <p:nvSpPr>
            <p:cNvPr id="3224" name="Google Shape;3224;p14"/>
            <p:cNvSpPr/>
            <p:nvPr/>
          </p:nvSpPr>
          <p:spPr>
            <a:xfrm>
              <a:off x="1883832" y="3577189"/>
              <a:ext cx="609600" cy="609600"/>
            </a:xfrm>
            <a:prstGeom prst="ellipse">
              <a:avLst/>
            </a:prstGeom>
            <a:solidFill>
              <a:schemeClr val="lt1"/>
            </a:solidFill>
            <a:ln w="50800" cap="flat" cmpd="dbl">
              <a:solidFill>
                <a:srgbClr val="7692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5" name="Google Shape;3225;p14"/>
            <p:cNvSpPr txBox="1"/>
            <p:nvPr/>
          </p:nvSpPr>
          <p:spPr>
            <a:xfrm>
              <a:off x="1839017" y="3651156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195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6" name="Google Shape;3226;p14"/>
          <p:cNvGrpSpPr/>
          <p:nvPr/>
        </p:nvGrpSpPr>
        <p:grpSpPr>
          <a:xfrm>
            <a:off x="4378197" y="5309632"/>
            <a:ext cx="699230" cy="609600"/>
            <a:chOff x="1839017" y="3577189"/>
            <a:chExt cx="699230" cy="609600"/>
          </a:xfrm>
        </p:grpSpPr>
        <p:sp>
          <p:nvSpPr>
            <p:cNvPr id="3227" name="Google Shape;3227;p14"/>
            <p:cNvSpPr/>
            <p:nvPr/>
          </p:nvSpPr>
          <p:spPr>
            <a:xfrm>
              <a:off x="1883832" y="3577189"/>
              <a:ext cx="609600" cy="609600"/>
            </a:xfrm>
            <a:prstGeom prst="ellipse">
              <a:avLst/>
            </a:prstGeom>
            <a:solidFill>
              <a:schemeClr val="lt1"/>
            </a:solidFill>
            <a:ln w="50800" cap="flat" cmpd="dbl">
              <a:solidFill>
                <a:srgbClr val="7692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p14"/>
            <p:cNvSpPr txBox="1"/>
            <p:nvPr/>
          </p:nvSpPr>
          <p:spPr>
            <a:xfrm>
              <a:off x="1839017" y="3651156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537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9" name="Google Shape;3229;p14"/>
          <p:cNvGrpSpPr/>
          <p:nvPr/>
        </p:nvGrpSpPr>
        <p:grpSpPr>
          <a:xfrm>
            <a:off x="7286580" y="5411232"/>
            <a:ext cx="699230" cy="609600"/>
            <a:chOff x="1839017" y="3577189"/>
            <a:chExt cx="699230" cy="609600"/>
          </a:xfrm>
        </p:grpSpPr>
        <p:sp>
          <p:nvSpPr>
            <p:cNvPr id="3230" name="Google Shape;3230;p14"/>
            <p:cNvSpPr/>
            <p:nvPr/>
          </p:nvSpPr>
          <p:spPr>
            <a:xfrm>
              <a:off x="1883832" y="3577189"/>
              <a:ext cx="609600" cy="609600"/>
            </a:xfrm>
            <a:prstGeom prst="ellipse">
              <a:avLst/>
            </a:prstGeom>
            <a:solidFill>
              <a:schemeClr val="lt1"/>
            </a:solidFill>
            <a:ln w="50800" cap="flat" cmpd="dbl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1" name="Google Shape;3231;p14"/>
            <p:cNvSpPr txBox="1"/>
            <p:nvPr/>
          </p:nvSpPr>
          <p:spPr>
            <a:xfrm>
              <a:off x="1839017" y="3651156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380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2" name="Google Shape;3232;p14"/>
          <p:cNvGrpSpPr/>
          <p:nvPr/>
        </p:nvGrpSpPr>
        <p:grpSpPr>
          <a:xfrm>
            <a:off x="8219544" y="2501094"/>
            <a:ext cx="609600" cy="609600"/>
            <a:chOff x="1883832" y="3577189"/>
            <a:chExt cx="609600" cy="609600"/>
          </a:xfrm>
        </p:grpSpPr>
        <p:sp>
          <p:nvSpPr>
            <p:cNvPr id="3233" name="Google Shape;3233;p14"/>
            <p:cNvSpPr/>
            <p:nvPr/>
          </p:nvSpPr>
          <p:spPr>
            <a:xfrm>
              <a:off x="1883832" y="3577189"/>
              <a:ext cx="609600" cy="609600"/>
            </a:xfrm>
            <a:prstGeom prst="ellipse">
              <a:avLst/>
            </a:prstGeom>
            <a:solidFill>
              <a:schemeClr val="lt1"/>
            </a:solidFill>
            <a:ln w="50800" cap="flat" cmpd="dbl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14"/>
            <p:cNvSpPr txBox="1"/>
            <p:nvPr/>
          </p:nvSpPr>
          <p:spPr>
            <a:xfrm>
              <a:off x="1915217" y="3651156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38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5" name="Google Shape;3235;p14"/>
          <p:cNvGrpSpPr/>
          <p:nvPr/>
        </p:nvGrpSpPr>
        <p:grpSpPr>
          <a:xfrm>
            <a:off x="9260944" y="1602133"/>
            <a:ext cx="699230" cy="609600"/>
            <a:chOff x="1864417" y="3577189"/>
            <a:chExt cx="699230" cy="609600"/>
          </a:xfrm>
        </p:grpSpPr>
        <p:sp>
          <p:nvSpPr>
            <p:cNvPr id="3236" name="Google Shape;3236;p14"/>
            <p:cNvSpPr/>
            <p:nvPr/>
          </p:nvSpPr>
          <p:spPr>
            <a:xfrm>
              <a:off x="1883832" y="3577189"/>
              <a:ext cx="609600" cy="609600"/>
            </a:xfrm>
            <a:prstGeom prst="ellipse">
              <a:avLst/>
            </a:prstGeom>
            <a:solidFill>
              <a:schemeClr val="lt1"/>
            </a:solidFill>
            <a:ln w="50800" cap="flat" cmpd="dbl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14"/>
            <p:cNvSpPr txBox="1"/>
            <p:nvPr/>
          </p:nvSpPr>
          <p:spPr>
            <a:xfrm>
              <a:off x="1864417" y="3651156"/>
              <a:ext cx="6992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321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8" name="Google Shape;3238;p14"/>
          <p:cNvGrpSpPr/>
          <p:nvPr/>
        </p:nvGrpSpPr>
        <p:grpSpPr>
          <a:xfrm>
            <a:off x="9585159" y="4801632"/>
            <a:ext cx="870751" cy="609600"/>
            <a:chOff x="1864417" y="3577189"/>
            <a:chExt cx="870751" cy="609600"/>
          </a:xfrm>
        </p:grpSpPr>
        <p:sp>
          <p:nvSpPr>
            <p:cNvPr id="3239" name="Google Shape;3239;p14"/>
            <p:cNvSpPr/>
            <p:nvPr/>
          </p:nvSpPr>
          <p:spPr>
            <a:xfrm>
              <a:off x="1883832" y="3577189"/>
              <a:ext cx="851336" cy="609600"/>
            </a:xfrm>
            <a:prstGeom prst="ellipse">
              <a:avLst/>
            </a:prstGeom>
            <a:solidFill>
              <a:schemeClr val="lt1"/>
            </a:solidFill>
            <a:ln w="50800" cap="flat" cmpd="dbl">
              <a:solidFill>
                <a:srgbClr val="FC51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14"/>
            <p:cNvSpPr txBox="1"/>
            <p:nvPr/>
          </p:nvSpPr>
          <p:spPr>
            <a:xfrm>
              <a:off x="1864417" y="3651156"/>
              <a:ext cx="87075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1000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41" name="Google Shape;3241;p14"/>
          <p:cNvSpPr/>
          <p:nvPr/>
        </p:nvSpPr>
        <p:spPr>
          <a:xfrm>
            <a:off x="4203700" y="2654300"/>
            <a:ext cx="177800" cy="736600"/>
          </a:xfrm>
          <a:custGeom>
            <a:avLst/>
            <a:gdLst/>
            <a:ahLst/>
            <a:cxnLst/>
            <a:rect l="l" t="t" r="r" b="b"/>
            <a:pathLst>
              <a:path w="177800" h="736600" extrusionOk="0">
                <a:moveTo>
                  <a:pt x="0" y="0"/>
                </a:moveTo>
                <a:lnTo>
                  <a:pt x="0" y="0"/>
                </a:lnTo>
                <a:cubicBezTo>
                  <a:pt x="12376" y="41255"/>
                  <a:pt x="45025" y="135637"/>
                  <a:pt x="50800" y="190500"/>
                </a:cubicBezTo>
                <a:cubicBezTo>
                  <a:pt x="57020" y="249591"/>
                  <a:pt x="56558" y="309289"/>
                  <a:pt x="63500" y="368300"/>
                </a:cubicBezTo>
                <a:cubicBezTo>
                  <a:pt x="65064" y="381595"/>
                  <a:pt x="72522" y="393528"/>
                  <a:pt x="76200" y="406400"/>
                </a:cubicBezTo>
                <a:cubicBezTo>
                  <a:pt x="80995" y="423183"/>
                  <a:pt x="85114" y="440161"/>
                  <a:pt x="88900" y="457200"/>
                </a:cubicBezTo>
                <a:cubicBezTo>
                  <a:pt x="112834" y="564905"/>
                  <a:pt x="87352" y="477957"/>
                  <a:pt x="127000" y="596900"/>
                </a:cubicBezTo>
                <a:cubicBezTo>
                  <a:pt x="131233" y="609600"/>
                  <a:pt x="132274" y="623861"/>
                  <a:pt x="139700" y="635000"/>
                </a:cubicBezTo>
                <a:lnTo>
                  <a:pt x="165100" y="673100"/>
                </a:lnTo>
                <a:lnTo>
                  <a:pt x="177800" y="736600"/>
                </a:lnTo>
                <a:lnTo>
                  <a:pt x="177800" y="736600"/>
                </a:lnTo>
              </a:path>
            </a:pathLst>
          </a:custGeom>
          <a:noFill/>
          <a:ln w="381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2" name="Google Shape;3242;p14"/>
          <p:cNvSpPr/>
          <p:nvPr/>
        </p:nvSpPr>
        <p:spPr>
          <a:xfrm>
            <a:off x="4169499" y="3962400"/>
            <a:ext cx="173901" cy="1041400"/>
          </a:xfrm>
          <a:custGeom>
            <a:avLst/>
            <a:gdLst/>
            <a:ahLst/>
            <a:cxnLst/>
            <a:rect l="l" t="t" r="r" b="b"/>
            <a:pathLst>
              <a:path w="173901" h="1041400" extrusionOk="0">
                <a:moveTo>
                  <a:pt x="173901" y="0"/>
                </a:moveTo>
                <a:lnTo>
                  <a:pt x="173901" y="0"/>
                </a:lnTo>
                <a:cubicBezTo>
                  <a:pt x="161201" y="38100"/>
                  <a:pt x="144999" y="75207"/>
                  <a:pt x="135801" y="114300"/>
                </a:cubicBezTo>
                <a:cubicBezTo>
                  <a:pt x="89957" y="309136"/>
                  <a:pt x="147222" y="143965"/>
                  <a:pt x="110401" y="266700"/>
                </a:cubicBezTo>
                <a:cubicBezTo>
                  <a:pt x="102708" y="292345"/>
                  <a:pt x="99853" y="320623"/>
                  <a:pt x="85001" y="342900"/>
                </a:cubicBezTo>
                <a:cubicBezTo>
                  <a:pt x="52175" y="392139"/>
                  <a:pt x="64428" y="366520"/>
                  <a:pt x="46901" y="419100"/>
                </a:cubicBezTo>
                <a:cubicBezTo>
                  <a:pt x="42668" y="452967"/>
                  <a:pt x="43181" y="487772"/>
                  <a:pt x="34201" y="520700"/>
                </a:cubicBezTo>
                <a:cubicBezTo>
                  <a:pt x="30185" y="535426"/>
                  <a:pt x="9436" y="543550"/>
                  <a:pt x="8801" y="558800"/>
                </a:cubicBezTo>
                <a:cubicBezTo>
                  <a:pt x="6780" y="607312"/>
                  <a:pt x="-25219" y="791480"/>
                  <a:pt x="46901" y="863600"/>
                </a:cubicBezTo>
                <a:cubicBezTo>
                  <a:pt x="57694" y="874393"/>
                  <a:pt x="72301" y="880533"/>
                  <a:pt x="85001" y="889000"/>
                </a:cubicBezTo>
                <a:cubicBezTo>
                  <a:pt x="86695" y="895774"/>
                  <a:pt x="103113" y="966968"/>
                  <a:pt x="110401" y="977900"/>
                </a:cubicBezTo>
                <a:lnTo>
                  <a:pt x="173901" y="1041400"/>
                </a:lnTo>
                <a:lnTo>
                  <a:pt x="173901" y="1041400"/>
                </a:lnTo>
              </a:path>
            </a:pathLst>
          </a:custGeom>
          <a:noFill/>
          <a:ln w="381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3" name="Google Shape;3243;p14"/>
          <p:cNvSpPr/>
          <p:nvPr/>
        </p:nvSpPr>
        <p:spPr>
          <a:xfrm>
            <a:off x="5118100" y="5372100"/>
            <a:ext cx="2133600" cy="179193"/>
          </a:xfrm>
          <a:custGeom>
            <a:avLst/>
            <a:gdLst/>
            <a:ahLst/>
            <a:cxnLst/>
            <a:rect l="l" t="t" r="r" b="b"/>
            <a:pathLst>
              <a:path w="2133600" h="179193" extrusionOk="0">
                <a:moveTo>
                  <a:pt x="0" y="0"/>
                </a:moveTo>
                <a:lnTo>
                  <a:pt x="0" y="0"/>
                </a:lnTo>
                <a:lnTo>
                  <a:pt x="139700" y="38100"/>
                </a:lnTo>
                <a:cubicBezTo>
                  <a:pt x="189727" y="52394"/>
                  <a:pt x="170851" y="52672"/>
                  <a:pt x="228600" y="63500"/>
                </a:cubicBezTo>
                <a:cubicBezTo>
                  <a:pt x="279219" y="72991"/>
                  <a:pt x="332142" y="72614"/>
                  <a:pt x="381000" y="88900"/>
                </a:cubicBezTo>
                <a:cubicBezTo>
                  <a:pt x="509043" y="131581"/>
                  <a:pt x="310432" y="66460"/>
                  <a:pt x="469900" y="114300"/>
                </a:cubicBezTo>
                <a:cubicBezTo>
                  <a:pt x="495545" y="121993"/>
                  <a:pt x="519359" y="138363"/>
                  <a:pt x="546100" y="139700"/>
                </a:cubicBezTo>
                <a:lnTo>
                  <a:pt x="800100" y="152400"/>
                </a:lnTo>
                <a:cubicBezTo>
                  <a:pt x="838200" y="156633"/>
                  <a:pt x="876066" y="165100"/>
                  <a:pt x="914400" y="165100"/>
                </a:cubicBezTo>
                <a:cubicBezTo>
                  <a:pt x="1928909" y="165100"/>
                  <a:pt x="1636064" y="209923"/>
                  <a:pt x="2057400" y="139700"/>
                </a:cubicBezTo>
                <a:cubicBezTo>
                  <a:pt x="2070100" y="131233"/>
                  <a:pt x="2081848" y="121126"/>
                  <a:pt x="2095500" y="114300"/>
                </a:cubicBezTo>
                <a:cubicBezTo>
                  <a:pt x="2107474" y="108313"/>
                  <a:pt x="2133600" y="101600"/>
                  <a:pt x="2133600" y="101600"/>
                </a:cubicBezTo>
                <a:lnTo>
                  <a:pt x="2133600" y="101600"/>
                </a:lnTo>
              </a:path>
            </a:pathLst>
          </a:custGeom>
          <a:noFill/>
          <a:ln w="381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4" name="Google Shape;3244;p14"/>
          <p:cNvSpPr/>
          <p:nvPr/>
        </p:nvSpPr>
        <p:spPr>
          <a:xfrm>
            <a:off x="8089900" y="3467100"/>
            <a:ext cx="419100" cy="1651000"/>
          </a:xfrm>
          <a:custGeom>
            <a:avLst/>
            <a:gdLst/>
            <a:ahLst/>
            <a:cxnLst/>
            <a:rect l="l" t="t" r="r" b="b"/>
            <a:pathLst>
              <a:path w="419100" h="1651000" extrusionOk="0">
                <a:moveTo>
                  <a:pt x="0" y="1651000"/>
                </a:moveTo>
                <a:lnTo>
                  <a:pt x="0" y="1651000"/>
                </a:lnTo>
                <a:cubicBezTo>
                  <a:pt x="29633" y="1621367"/>
                  <a:pt x="61830" y="1594092"/>
                  <a:pt x="88900" y="1562100"/>
                </a:cubicBezTo>
                <a:cubicBezTo>
                  <a:pt x="108619" y="1538796"/>
                  <a:pt x="118114" y="1507486"/>
                  <a:pt x="139700" y="1485900"/>
                </a:cubicBezTo>
                <a:cubicBezTo>
                  <a:pt x="152400" y="1473200"/>
                  <a:pt x="166302" y="1461598"/>
                  <a:pt x="177800" y="1447800"/>
                </a:cubicBezTo>
                <a:cubicBezTo>
                  <a:pt x="187571" y="1436074"/>
                  <a:pt x="192407" y="1420493"/>
                  <a:pt x="203200" y="1409700"/>
                </a:cubicBezTo>
                <a:cubicBezTo>
                  <a:pt x="213993" y="1398907"/>
                  <a:pt x="228600" y="1392767"/>
                  <a:pt x="241300" y="1384300"/>
                </a:cubicBezTo>
                <a:cubicBezTo>
                  <a:pt x="245533" y="1371600"/>
                  <a:pt x="247358" y="1357823"/>
                  <a:pt x="254000" y="1346200"/>
                </a:cubicBezTo>
                <a:cubicBezTo>
                  <a:pt x="264502" y="1327822"/>
                  <a:pt x="283959" y="1314938"/>
                  <a:pt x="292100" y="1295400"/>
                </a:cubicBezTo>
                <a:cubicBezTo>
                  <a:pt x="305527" y="1263176"/>
                  <a:pt x="306461" y="1226918"/>
                  <a:pt x="317500" y="1193800"/>
                </a:cubicBezTo>
                <a:lnTo>
                  <a:pt x="342900" y="1117600"/>
                </a:lnTo>
                <a:cubicBezTo>
                  <a:pt x="347133" y="1087967"/>
                  <a:pt x="349729" y="1058053"/>
                  <a:pt x="355600" y="1028700"/>
                </a:cubicBezTo>
                <a:cubicBezTo>
                  <a:pt x="366241" y="975497"/>
                  <a:pt x="368726" y="1002449"/>
                  <a:pt x="393700" y="952500"/>
                </a:cubicBezTo>
                <a:cubicBezTo>
                  <a:pt x="409332" y="921236"/>
                  <a:pt x="414222" y="867466"/>
                  <a:pt x="419100" y="838200"/>
                </a:cubicBezTo>
                <a:cubicBezTo>
                  <a:pt x="414867" y="613833"/>
                  <a:pt x="418195" y="389196"/>
                  <a:pt x="406400" y="165100"/>
                </a:cubicBezTo>
                <a:cubicBezTo>
                  <a:pt x="405405" y="146194"/>
                  <a:pt x="388031" y="131878"/>
                  <a:pt x="381000" y="114300"/>
                </a:cubicBezTo>
                <a:cubicBezTo>
                  <a:pt x="351584" y="40760"/>
                  <a:pt x="355600" y="57897"/>
                  <a:pt x="355600" y="0"/>
                </a:cubicBezTo>
                <a:lnTo>
                  <a:pt x="355600" y="0"/>
                </a:lnTo>
              </a:path>
            </a:pathLst>
          </a:custGeom>
          <a:noFill/>
          <a:ln w="381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5" name="Google Shape;3245;p14"/>
          <p:cNvSpPr/>
          <p:nvPr/>
        </p:nvSpPr>
        <p:spPr>
          <a:xfrm>
            <a:off x="8813800" y="3441700"/>
            <a:ext cx="1143000" cy="431800"/>
          </a:xfrm>
          <a:custGeom>
            <a:avLst/>
            <a:gdLst/>
            <a:ahLst/>
            <a:cxnLst/>
            <a:rect l="l" t="t" r="r" b="b"/>
            <a:pathLst>
              <a:path w="1143000" h="431800" extrusionOk="0">
                <a:moveTo>
                  <a:pt x="0" y="0"/>
                </a:moveTo>
                <a:lnTo>
                  <a:pt x="0" y="0"/>
                </a:lnTo>
                <a:cubicBezTo>
                  <a:pt x="33867" y="12700"/>
                  <a:pt x="68672" y="23133"/>
                  <a:pt x="101600" y="38100"/>
                </a:cubicBezTo>
                <a:cubicBezTo>
                  <a:pt x="115495" y="44416"/>
                  <a:pt x="125408" y="58141"/>
                  <a:pt x="139700" y="63500"/>
                </a:cubicBezTo>
                <a:cubicBezTo>
                  <a:pt x="159911" y="71079"/>
                  <a:pt x="182188" y="71256"/>
                  <a:pt x="203200" y="76200"/>
                </a:cubicBezTo>
                <a:cubicBezTo>
                  <a:pt x="254171" y="88193"/>
                  <a:pt x="304800" y="101600"/>
                  <a:pt x="355600" y="114300"/>
                </a:cubicBezTo>
                <a:cubicBezTo>
                  <a:pt x="372533" y="118533"/>
                  <a:pt x="389052" y="125072"/>
                  <a:pt x="406400" y="127000"/>
                </a:cubicBezTo>
                <a:lnTo>
                  <a:pt x="520700" y="139700"/>
                </a:lnTo>
                <a:cubicBezTo>
                  <a:pt x="605367" y="135467"/>
                  <a:pt x="689928" y="127000"/>
                  <a:pt x="774700" y="127000"/>
                </a:cubicBezTo>
                <a:cubicBezTo>
                  <a:pt x="806482" y="127000"/>
                  <a:pt x="840557" y="144361"/>
                  <a:pt x="863600" y="165100"/>
                </a:cubicBezTo>
                <a:cubicBezTo>
                  <a:pt x="894750" y="193135"/>
                  <a:pt x="917631" y="230754"/>
                  <a:pt x="952500" y="254000"/>
                </a:cubicBezTo>
                <a:cubicBezTo>
                  <a:pt x="965200" y="262467"/>
                  <a:pt x="979807" y="268607"/>
                  <a:pt x="990600" y="279400"/>
                </a:cubicBezTo>
                <a:cubicBezTo>
                  <a:pt x="1005567" y="294367"/>
                  <a:pt x="1013733" y="315233"/>
                  <a:pt x="1028700" y="330200"/>
                </a:cubicBezTo>
                <a:cubicBezTo>
                  <a:pt x="1043667" y="345167"/>
                  <a:pt x="1063570" y="354362"/>
                  <a:pt x="1079500" y="368300"/>
                </a:cubicBezTo>
                <a:lnTo>
                  <a:pt x="1143000" y="431800"/>
                </a:lnTo>
                <a:lnTo>
                  <a:pt x="1143000" y="431800"/>
                </a:lnTo>
              </a:path>
            </a:pathLst>
          </a:custGeom>
          <a:noFill/>
          <a:ln w="381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46" name="Google Shape;3246;p14" descr="Screen Clipping"/>
          <p:cNvPicPr preferRelativeResize="0"/>
          <p:nvPr/>
        </p:nvPicPr>
        <p:blipFill rotWithShape="1">
          <a:blip r:embed="rId4">
            <a:alphaModFix/>
          </a:blip>
          <a:srcRect l="10577" r="5864" b="3024"/>
          <a:stretch/>
        </p:blipFill>
        <p:spPr>
          <a:xfrm>
            <a:off x="4039888" y="1602133"/>
            <a:ext cx="657900" cy="1097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E98BE46F-1CC0-48BE-A186-376E0414F8F0}"/>
</file>

<file path=customXml/itemProps2.xml><?xml version="1.0" encoding="utf-8"?>
<ds:datastoreItem xmlns:ds="http://schemas.openxmlformats.org/officeDocument/2006/customXml" ds:itemID="{B4EF4E93-9ABC-4211-81C2-C18263C5B9E8}"/>
</file>

<file path=customXml/itemProps3.xml><?xml version="1.0" encoding="utf-8"?>
<ds:datastoreItem xmlns:ds="http://schemas.openxmlformats.org/officeDocument/2006/customXml" ds:itemID="{96AE082E-BF8C-42F1-87B9-B1A2449E0AAC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219</Words>
  <Application>Microsoft Office PowerPoint</Application>
  <PresentationFormat>Widescreen</PresentationFormat>
  <Paragraphs>63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Cookie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fpt .</cp:lastModifiedBy>
  <cp:revision>3</cp:revision>
  <dcterms:created xsi:type="dcterms:W3CDTF">2021-06-02T01:34:28Z</dcterms:created>
  <dcterms:modified xsi:type="dcterms:W3CDTF">2022-04-09T15:30:46Z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