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embeddedFontLst>
    <p:embeddedFont>
      <p:font typeface="Cookie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customXml" Target="../customXml/item2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28824-6C38-479C-BBA0-EDCE80656676}"/>
              </a:ext>
            </a:extLst>
          </p:cNvPr>
          <p:cNvSpPr/>
          <p:nvPr/>
        </p:nvSpPr>
        <p:spPr>
          <a:xfrm>
            <a:off x="11145205" y="235974"/>
            <a:ext cx="1046795" cy="6204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1659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55605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932699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34663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75975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137850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48945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515406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 dirty="0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264224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 dirty="0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324650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602550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767568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500975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609896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trừ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9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9020105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853805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985478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28039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trừ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endParaRPr dirty="0"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822571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609895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609895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283661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653762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DE7CE3-FAE5-40FA-AA0F-B9960729F37B}"/>
              </a:ext>
            </a:extLst>
          </p:cNvPr>
          <p:cNvSpPr/>
          <p:nvPr/>
        </p:nvSpPr>
        <p:spPr>
          <a:xfrm>
            <a:off x="699001" y="306695"/>
            <a:ext cx="2538953" cy="13470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Google Shape;3073;p6"/>
          <p:cNvSpPr/>
          <p:nvPr/>
        </p:nvSpPr>
        <p:spPr>
          <a:xfrm>
            <a:off x="1135582" y="1905000"/>
            <a:ext cx="9666396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1124438" y="795082"/>
            <a:ext cx="2100543" cy="693658"/>
            <a:chOff x="1296327" y="1647588"/>
            <a:chExt cx="2025471" cy="69365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</a:t>
              </a:r>
              <a:r>
                <a:rPr lang="en-US"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585694" cy="3416279"/>
            <a:chOff x="1566470" y="2095726"/>
            <a:chExt cx="1147790" cy="3416279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 sz="1800" dirty="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 sz="1800" dirty="0"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566470" y="3722329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585694" cy="3416279"/>
            <a:chOff x="1566470" y="2095726"/>
            <a:chExt cx="1147790" cy="3416279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 sz="180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 sz="1800"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32164" y="3722329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585694" cy="3416279"/>
            <a:chOff x="1566470" y="2095726"/>
            <a:chExt cx="1147790" cy="3416279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 sz="1800" dirty="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 sz="1800" dirty="0"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46398" y="370881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585694" cy="3416279"/>
            <a:chOff x="1566470" y="2095726"/>
            <a:chExt cx="1147790" cy="3416279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 sz="1800" dirty="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 sz="1800" dirty="0"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586769" y="370881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865444" y="3589656"/>
            <a:ext cx="125722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 sz="1800" dirty="0"/>
          </a:p>
        </p:txBody>
      </p:sp>
      <p:sp>
        <p:nvSpPr>
          <p:cNvPr id="3098" name="Google Shape;3098;p6"/>
          <p:cNvSpPr txBox="1"/>
          <p:nvPr/>
        </p:nvSpPr>
        <p:spPr>
          <a:xfrm>
            <a:off x="4383953" y="3589656"/>
            <a:ext cx="1140226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 sz="1800"/>
          </a:p>
        </p:txBody>
      </p:sp>
      <p:sp>
        <p:nvSpPr>
          <p:cNvPr id="3099" name="Google Shape;3099;p6"/>
          <p:cNvSpPr txBox="1"/>
          <p:nvPr/>
        </p:nvSpPr>
        <p:spPr>
          <a:xfrm>
            <a:off x="7148874" y="3579763"/>
            <a:ext cx="134371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 sz="1800" dirty="0"/>
          </a:p>
        </p:txBody>
      </p:sp>
      <p:sp>
        <p:nvSpPr>
          <p:cNvPr id="3100" name="Google Shape;3100;p6"/>
          <p:cNvSpPr txBox="1"/>
          <p:nvPr/>
        </p:nvSpPr>
        <p:spPr>
          <a:xfrm>
            <a:off x="9258079" y="3589656"/>
            <a:ext cx="134371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2232433"/>
            <a:ext cx="9964218" cy="76871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389610" y="3280644"/>
            <a:ext cx="1418545" cy="4388517"/>
            <a:chOff x="1566470" y="2095726"/>
            <a:chExt cx="1147790" cy="3416279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 sz="180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 sz="1800"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3900827" y="3280644"/>
            <a:ext cx="1418545" cy="4388517"/>
            <a:chOff x="1566470" y="2095726"/>
            <a:chExt cx="1147790" cy="3416279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 sz="1800" dirty="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 sz="1800" dirty="0"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627945" y="3280644"/>
            <a:ext cx="1418545" cy="4388517"/>
            <a:chOff x="1566470" y="2095726"/>
            <a:chExt cx="1147790" cy="3416279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 sz="180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 sz="1800"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073110" y="3280644"/>
            <a:ext cx="1418545" cy="4388517"/>
            <a:chOff x="1566470" y="2095726"/>
            <a:chExt cx="1147790" cy="3416279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3416279"/>
              <a:chOff x="1697011" y="2095726"/>
              <a:chExt cx="1147790" cy="3416279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3416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 sz="1800"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 sz="1800"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923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800"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689324" y="4853365"/>
            <a:ext cx="112469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 sz="1800" dirty="0"/>
          </a:p>
        </p:txBody>
      </p:sp>
      <p:sp>
        <p:nvSpPr>
          <p:cNvPr id="3130" name="Google Shape;3130;p7"/>
          <p:cNvSpPr txBox="1"/>
          <p:nvPr/>
        </p:nvSpPr>
        <p:spPr>
          <a:xfrm>
            <a:off x="4177788" y="4853364"/>
            <a:ext cx="102003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 sz="1800" dirty="0"/>
          </a:p>
        </p:txBody>
      </p:sp>
      <p:sp>
        <p:nvSpPr>
          <p:cNvPr id="3131" name="Google Shape;3131;p7"/>
          <p:cNvSpPr txBox="1"/>
          <p:nvPr/>
        </p:nvSpPr>
        <p:spPr>
          <a:xfrm>
            <a:off x="6880249" y="4853363"/>
            <a:ext cx="120207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 sz="1800" dirty="0"/>
          </a:p>
        </p:txBody>
      </p:sp>
      <p:sp>
        <p:nvSpPr>
          <p:cNvPr id="3132" name="Google Shape;3132;p7"/>
          <p:cNvSpPr txBox="1"/>
          <p:nvPr/>
        </p:nvSpPr>
        <p:spPr>
          <a:xfrm>
            <a:off x="9366956" y="4853363"/>
            <a:ext cx="120207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 sz="1800" dirty="0"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584570" y="2373301"/>
            <a:ext cx="66421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giải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vườn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ươm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còn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lại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giống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</a:t>
            </a:r>
            <a:endParaRPr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          456 – 148 = 308 (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)</a:t>
            </a:r>
            <a:endParaRPr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                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Đáp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 308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giống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7957D7-8EA7-4AC3-BCEB-1AFFD73D5FBA}"/>
              </a:ext>
            </a:extLst>
          </p:cNvPr>
          <p:cNvCxnSpPr/>
          <p:nvPr/>
        </p:nvCxnSpPr>
        <p:spPr>
          <a:xfrm>
            <a:off x="4445000" y="1165094"/>
            <a:ext cx="27325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23836D-0F69-440A-AF99-7DE9D01AB394}"/>
              </a:ext>
            </a:extLst>
          </p:cNvPr>
          <p:cNvCxnSpPr>
            <a:cxnSpLocks/>
          </p:cNvCxnSpPr>
          <p:nvPr/>
        </p:nvCxnSpPr>
        <p:spPr>
          <a:xfrm>
            <a:off x="8937523" y="1165094"/>
            <a:ext cx="20795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C38FB1-FBD3-4BB5-8658-45E12C51A92F}"/>
              </a:ext>
            </a:extLst>
          </p:cNvPr>
          <p:cNvCxnSpPr/>
          <p:nvPr/>
        </p:nvCxnSpPr>
        <p:spPr>
          <a:xfrm>
            <a:off x="8354552" y="1582965"/>
            <a:ext cx="27325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4850DA-6FE2-4952-A4D5-67193B384885}"/>
              </a:ext>
            </a:extLst>
          </p:cNvPr>
          <p:cNvCxnSpPr>
            <a:cxnSpLocks/>
          </p:cNvCxnSpPr>
          <p:nvPr/>
        </p:nvCxnSpPr>
        <p:spPr>
          <a:xfrm>
            <a:off x="1712452" y="2046938"/>
            <a:ext cx="16698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795700-01BF-4C93-A408-2B53AFCD7710}"/>
              </a:ext>
            </a:extLst>
          </p:cNvPr>
          <p:cNvCxnSpPr/>
          <p:nvPr/>
        </p:nvCxnSpPr>
        <p:spPr>
          <a:xfrm flipV="1">
            <a:off x="4159045" y="2373301"/>
            <a:ext cx="0" cy="28181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86F0B69D-3CD0-4325-9740-2C5C198758B4}"/>
</file>

<file path=customXml/itemProps2.xml><?xml version="1.0" encoding="utf-8"?>
<ds:datastoreItem xmlns:ds="http://schemas.openxmlformats.org/officeDocument/2006/customXml" ds:itemID="{E6036014-EA9B-437D-9665-0F5B4B00A23F}"/>
</file>

<file path=customXml/itemProps3.xml><?xml version="1.0" encoding="utf-8"?>
<ds:datastoreItem xmlns:ds="http://schemas.openxmlformats.org/officeDocument/2006/customXml" ds:itemID="{12C16E19-6E53-425C-A1DC-E84E154A26B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Cookie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fpt .</cp:lastModifiedBy>
  <cp:revision>2</cp:revision>
  <dcterms:created xsi:type="dcterms:W3CDTF">2021-06-02T01:34:28Z</dcterms:created>
  <dcterms:modified xsi:type="dcterms:W3CDTF">2022-04-09T09:11:50Z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