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77" r:id="rId2"/>
    <p:sldId id="272" r:id="rId3"/>
    <p:sldId id="273" r:id="rId4"/>
    <p:sldId id="274" r:id="rId5"/>
    <p:sldId id="275" r:id="rId6"/>
    <p:sldId id="278" r:id="rId7"/>
    <p:sldId id="279" r:id="rId8"/>
    <p:sldId id="276" r:id="rId9"/>
  </p:sldIdLst>
  <p:sldSz cx="12192000" cy="6858000"/>
  <p:notesSz cx="6858000" cy="9144000"/>
  <p:embeddedFontLst>
    <p:embeddedFont>
      <p:font typeface="Cookie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" name="Google Shape;35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91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2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2" name="Google Shape;36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B09F3-4AB5-4C38-88EB-5076E743BF9E}"/>
              </a:ext>
            </a:extLst>
          </p:cNvPr>
          <p:cNvSpPr txBox="1"/>
          <p:nvPr/>
        </p:nvSpPr>
        <p:spPr>
          <a:xfrm>
            <a:off x="2487561" y="2408903"/>
            <a:ext cx="695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Luyện tập (T.89)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554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7" name="Google Shape;3567;p17"/>
          <p:cNvGrpSpPr/>
          <p:nvPr/>
        </p:nvGrpSpPr>
        <p:grpSpPr>
          <a:xfrm>
            <a:off x="3001393" y="672425"/>
            <a:ext cx="7565087" cy="954300"/>
            <a:chOff x="1296327" y="1622386"/>
            <a:chExt cx="7565087" cy="954300"/>
          </a:xfrm>
        </p:grpSpPr>
        <p:sp>
          <p:nvSpPr>
            <p:cNvPr id="3568" name="Google Shape;3568;p17"/>
            <p:cNvSpPr txBox="1"/>
            <p:nvPr/>
          </p:nvSpPr>
          <p:spPr>
            <a:xfrm>
              <a:off x="1866914" y="1622386"/>
              <a:ext cx="6994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Trâu sẽ ăn bó cỏ ghi phép tính có kết quả </a:t>
              </a:r>
              <a:r>
                <a:rPr lang="en-US" sz="2800">
                  <a:solidFill>
                    <a:schemeClr val="dk1"/>
                  </a:solidFill>
                </a:rPr>
                <a:t>lớn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nhất. Hỏi trâu sẽ ăn bó cỏ nào?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70" name="Google Shape;3570;p1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4367" y="1850551"/>
            <a:ext cx="8762376" cy="4238385"/>
          </a:xfrm>
          <a:prstGeom prst="rect">
            <a:avLst/>
          </a:prstGeom>
          <a:noFill/>
          <a:ln>
            <a:noFill/>
          </a:ln>
        </p:spPr>
      </p:pic>
      <p:sp>
        <p:nvSpPr>
          <p:cNvPr id="3571" name="Google Shape;3571;p17"/>
          <p:cNvSpPr/>
          <p:nvPr/>
        </p:nvSpPr>
        <p:spPr>
          <a:xfrm>
            <a:off x="3159406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310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17"/>
          <p:cNvSpPr/>
          <p:nvPr/>
        </p:nvSpPr>
        <p:spPr>
          <a:xfrm>
            <a:off x="5612981" y="5476234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303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17"/>
          <p:cNvSpPr/>
          <p:nvPr/>
        </p:nvSpPr>
        <p:spPr>
          <a:xfrm>
            <a:off x="8225552" y="5007430"/>
            <a:ext cx="825148" cy="4688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7692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4" name="Google Shape;3574;p17"/>
          <p:cNvCxnSpPr/>
          <p:nvPr/>
        </p:nvCxnSpPr>
        <p:spPr>
          <a:xfrm flipH="1">
            <a:off x="4093029" y="2844800"/>
            <a:ext cx="899885" cy="127725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F84B0334-B12F-43CF-B050-AC08EBBFCFA7}"/>
              </a:ext>
            </a:extLst>
          </p:cNvPr>
          <p:cNvSpPr/>
          <p:nvPr/>
        </p:nvSpPr>
        <p:spPr>
          <a:xfrm>
            <a:off x="1927123" y="3765755"/>
            <a:ext cx="2949677" cy="1995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18"/>
          <p:cNvSpPr/>
          <p:nvPr/>
        </p:nvSpPr>
        <p:spPr>
          <a:xfrm>
            <a:off x="6230742" y="2182924"/>
            <a:ext cx="4958368" cy="1938902"/>
          </a:xfrm>
          <a:prstGeom prst="rect">
            <a:avLst/>
          </a:prstGeom>
          <a:solidFill>
            <a:srgbClr val="F7AF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18"/>
          <p:cNvSpPr/>
          <p:nvPr/>
        </p:nvSpPr>
        <p:spPr>
          <a:xfrm>
            <a:off x="737853" y="2182924"/>
            <a:ext cx="4958369" cy="1938902"/>
          </a:xfrm>
          <a:prstGeom prst="rect">
            <a:avLst/>
          </a:prstGeom>
          <a:solidFill>
            <a:srgbClr val="FFF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1" name="Google Shape;3581;p18"/>
          <p:cNvGrpSpPr/>
          <p:nvPr/>
        </p:nvGrpSpPr>
        <p:grpSpPr>
          <a:xfrm>
            <a:off x="1143565" y="900827"/>
            <a:ext cx="4382024" cy="570588"/>
            <a:chOff x="1296327" y="1647588"/>
            <a:chExt cx="4382024" cy="570588"/>
          </a:xfrm>
        </p:grpSpPr>
        <p:sp>
          <p:nvSpPr>
            <p:cNvPr id="3582" name="Google Shape;3582;p18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kết quả đúng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4" name="Google Shape;3584;p18"/>
          <p:cNvSpPr txBox="1"/>
          <p:nvPr/>
        </p:nvSpPr>
        <p:spPr>
          <a:xfrm>
            <a:off x="822283" y="2439360"/>
            <a:ext cx="540845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lphaLcParenR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372 – 251 + 437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358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558 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458</a:t>
            </a:r>
            <a:endParaRPr dirty="0"/>
          </a:p>
        </p:txBody>
      </p:sp>
      <p:sp>
        <p:nvSpPr>
          <p:cNvPr id="3585" name="Google Shape;3585;p18"/>
          <p:cNvSpPr txBox="1"/>
          <p:nvPr/>
        </p:nvSpPr>
        <p:spPr>
          <a:xfrm>
            <a:off x="6477879" y="2439360"/>
            <a:ext cx="481619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480 – 320 + 382 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A.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342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B.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442    </a:t>
            </a:r>
            <a:r>
              <a:rPr lang="en-US" sz="3200" dirty="0">
                <a:solidFill>
                  <a:srgbClr val="F15441"/>
                </a:solidFill>
                <a:latin typeface="Arial"/>
                <a:ea typeface="Arial"/>
                <a:cs typeface="Arial"/>
                <a:sym typeface="Arial"/>
              </a:rPr>
              <a:t>C.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542</a:t>
            </a:r>
            <a:endParaRPr dirty="0"/>
          </a:p>
        </p:txBody>
      </p:sp>
      <p:sp>
        <p:nvSpPr>
          <p:cNvPr id="3586" name="Google Shape;3586;p18"/>
          <p:cNvSpPr/>
          <p:nvPr/>
        </p:nvSpPr>
        <p:spPr>
          <a:xfrm>
            <a:off x="2345520" y="3316253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18"/>
          <p:cNvSpPr/>
          <p:nvPr/>
        </p:nvSpPr>
        <p:spPr>
          <a:xfrm>
            <a:off x="9628911" y="3270127"/>
            <a:ext cx="692727" cy="692727"/>
          </a:xfrm>
          <a:prstGeom prst="ellipse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2" name="Google Shape;3592;p19"/>
          <p:cNvGrpSpPr/>
          <p:nvPr/>
        </p:nvGrpSpPr>
        <p:grpSpPr>
          <a:xfrm>
            <a:off x="977307" y="623733"/>
            <a:ext cx="9732252" cy="1001475"/>
            <a:chOff x="1296327" y="1647588"/>
            <a:chExt cx="9732252" cy="1001475"/>
          </a:xfrm>
        </p:grpSpPr>
        <p:sp>
          <p:nvSpPr>
            <p:cNvPr id="3593" name="Google Shape;3593;p19"/>
            <p:cNvSpPr txBox="1"/>
            <p:nvPr/>
          </p:nvSpPr>
          <p:spPr>
            <a:xfrm>
              <a:off x="1866914" y="1694956"/>
              <a:ext cx="9161665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hiệu của số lớn nhất nằm trong hình tròn và số bé nhất nằm trong hình vuông.</a:t>
              </a: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5" name="Google Shape;3595;p19"/>
          <p:cNvGrpSpPr/>
          <p:nvPr/>
        </p:nvGrpSpPr>
        <p:grpSpPr>
          <a:xfrm>
            <a:off x="6719452" y="1828799"/>
            <a:ext cx="3990106" cy="2646301"/>
            <a:chOff x="6719452" y="1828799"/>
            <a:chExt cx="3990106" cy="2646301"/>
          </a:xfrm>
        </p:grpSpPr>
        <p:sp>
          <p:nvSpPr>
            <p:cNvPr id="3596" name="Google Shape;3596;p19"/>
            <p:cNvSpPr/>
            <p:nvPr/>
          </p:nvSpPr>
          <p:spPr>
            <a:xfrm>
              <a:off x="6719452" y="1828799"/>
              <a:ext cx="2646219" cy="2646219"/>
            </a:xfrm>
            <a:prstGeom prst="rect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8063341" y="1828800"/>
              <a:ext cx="2646218" cy="2646218"/>
            </a:xfrm>
            <a:prstGeom prst="ellipse">
              <a:avLst/>
            </a:prstGeom>
            <a:solidFill>
              <a:srgbClr val="FBD4B4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98" name="Google Shape;3598;p19"/>
            <p:cNvCxnSpPr>
              <a:stCxn id="3597" idx="0"/>
            </p:cNvCxnSpPr>
            <p:nvPr/>
          </p:nvCxnSpPr>
          <p:spPr>
            <a:xfrm flipH="1">
              <a:off x="9365750" y="1828800"/>
              <a:ext cx="20700" cy="2646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599" name="Google Shape;3599;p19"/>
            <p:cNvSpPr txBox="1"/>
            <p:nvPr/>
          </p:nvSpPr>
          <p:spPr>
            <a:xfrm>
              <a:off x="6842789" y="2036619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410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9"/>
            <p:cNvSpPr txBox="1"/>
            <p:nvPr/>
          </p:nvSpPr>
          <p:spPr>
            <a:xfrm>
              <a:off x="6842789" y="3906982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9"/>
            <p:cNvSpPr txBox="1"/>
            <p:nvPr/>
          </p:nvSpPr>
          <p:spPr>
            <a:xfrm>
              <a:off x="8405780" y="2921074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824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19"/>
            <p:cNvSpPr txBox="1"/>
            <p:nvPr/>
          </p:nvSpPr>
          <p:spPr>
            <a:xfrm>
              <a:off x="9626332" y="2267451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842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19"/>
            <p:cNvSpPr txBox="1"/>
            <p:nvPr/>
          </p:nvSpPr>
          <p:spPr>
            <a:xfrm>
              <a:off x="9626332" y="3445088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769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4" name="Google Shape;3604;p19"/>
          <p:cNvSpPr txBox="1"/>
          <p:nvPr/>
        </p:nvSpPr>
        <p:spPr>
          <a:xfrm>
            <a:off x="720437" y="1713036"/>
            <a:ext cx="599901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nằm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tròn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842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nằm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vuông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410</a:t>
            </a:r>
            <a:endParaRPr dirty="0"/>
          </a:p>
        </p:txBody>
      </p:sp>
      <p:sp>
        <p:nvSpPr>
          <p:cNvPr id="3605" name="Google Shape;3605;p19"/>
          <p:cNvSpPr/>
          <p:nvPr/>
        </p:nvSpPr>
        <p:spPr>
          <a:xfrm>
            <a:off x="8063341" y="1828797"/>
            <a:ext cx="2646218" cy="2646218"/>
          </a:xfrm>
          <a:prstGeom prst="ellipse">
            <a:avLst/>
          </a:prstGeom>
          <a:noFill/>
          <a:ln w="2857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19"/>
          <p:cNvSpPr/>
          <p:nvPr/>
        </p:nvSpPr>
        <p:spPr>
          <a:xfrm>
            <a:off x="9489008" y="2171315"/>
            <a:ext cx="959891" cy="65362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9"/>
          <p:cNvSpPr/>
          <p:nvPr/>
        </p:nvSpPr>
        <p:spPr>
          <a:xfrm>
            <a:off x="6719451" y="1828796"/>
            <a:ext cx="2646219" cy="264621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19"/>
          <p:cNvSpPr/>
          <p:nvPr/>
        </p:nvSpPr>
        <p:spPr>
          <a:xfrm>
            <a:off x="6842789" y="2031922"/>
            <a:ext cx="699230" cy="46150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9" name="Google Shape;3609;p19"/>
          <p:cNvGrpSpPr/>
          <p:nvPr/>
        </p:nvGrpSpPr>
        <p:grpSpPr>
          <a:xfrm>
            <a:off x="4141630" y="4996358"/>
            <a:ext cx="3900930" cy="936030"/>
            <a:chOff x="6881370" y="4098709"/>
            <a:chExt cx="3900930" cy="936030"/>
          </a:xfrm>
        </p:grpSpPr>
        <p:sp>
          <p:nvSpPr>
            <p:cNvPr id="3610" name="Google Shape;3610;p1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842 – 410 = 432</a:t>
              </a:r>
              <a:endParaRPr sz="3600" b="1" dirty="0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C48B8D-FF1C-4925-AE93-95C8C1CBBBA4}"/>
              </a:ext>
            </a:extLst>
          </p:cNvPr>
          <p:cNvSpPr txBox="1"/>
          <p:nvPr/>
        </p:nvSpPr>
        <p:spPr>
          <a:xfrm>
            <a:off x="977307" y="5242045"/>
            <a:ext cx="390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Hiệu hai số là: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của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cầu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/>
        </p:nvGraphicFramePr>
        <p:xfrm>
          <a:off x="977308" y="161041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Trường Tiền (Thừa Thiên – Huế)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1 000 m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Google Shape;3617;p20">
            <a:extLst>
              <a:ext uri="{FF2B5EF4-FFF2-40B4-BE49-F238E27FC236}">
                <a16:creationId xmlns:a16="http://schemas.microsoft.com/office/drawing/2014/main" id="{9956F67D-6FF1-4417-B0ED-ACA84B77EAFA}"/>
              </a:ext>
            </a:extLst>
          </p:cNvPr>
          <p:cNvSpPr txBox="1"/>
          <p:nvPr/>
        </p:nvSpPr>
        <p:spPr>
          <a:xfrm>
            <a:off x="769318" y="4402443"/>
            <a:ext cx="104516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cây cầu trên, cầu nào dài nhất, cầu nào ngắn nhất?</a:t>
            </a:r>
            <a:endParaRPr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611A003F-F621-4243-A22F-A42835A341EF}"/>
              </a:ext>
            </a:extLst>
          </p:cNvPr>
          <p:cNvSpPr/>
          <p:nvPr/>
        </p:nvSpPr>
        <p:spPr>
          <a:xfrm rot="13359586">
            <a:off x="8986683" y="3427061"/>
            <a:ext cx="324465" cy="36379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A7B45C5-CA35-4010-BA5A-B29D12BA3E66}"/>
              </a:ext>
            </a:extLst>
          </p:cNvPr>
          <p:cNvSpPr/>
          <p:nvPr/>
        </p:nvSpPr>
        <p:spPr>
          <a:xfrm rot="13359586">
            <a:off x="6672025" y="3535714"/>
            <a:ext cx="324465" cy="363793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6" name="Google Shape;3616;p20"/>
          <p:cNvGrpSpPr/>
          <p:nvPr/>
        </p:nvGrpSpPr>
        <p:grpSpPr>
          <a:xfrm>
            <a:off x="769318" y="386788"/>
            <a:ext cx="9732252" cy="570588"/>
            <a:chOff x="1296327" y="1647588"/>
            <a:chExt cx="9732252" cy="570588"/>
          </a:xfrm>
        </p:grpSpPr>
        <p:sp>
          <p:nvSpPr>
            <p:cNvPr id="3617" name="Google Shape;3617;p20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của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cầu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như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sau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dirty="0"/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619" name="Google Shape;3619;p20"/>
          <p:cNvGraphicFramePr/>
          <p:nvPr>
            <p:extLst>
              <p:ext uri="{D42A27DB-BD31-4B8C-83A1-F6EECF244321}">
                <p14:modId xmlns:p14="http://schemas.microsoft.com/office/powerpoint/2010/main" val="2749313507"/>
              </p:ext>
            </p:extLst>
          </p:nvPr>
        </p:nvGraphicFramePr>
        <p:xfrm>
          <a:off x="873313" y="1056091"/>
          <a:ext cx="10243700" cy="2056550"/>
        </p:xfrm>
        <a:graphic>
          <a:graphicData uri="http://schemas.openxmlformats.org/drawingml/2006/table">
            <a:tbl>
              <a:tblPr firstRow="1" bandRow="1">
                <a:noFill/>
                <a:tableStyleId>{1FE48C67-604F-4F1F-8C56-4D35BB55C2A9}</a:tableStyleId>
              </a:tblPr>
              <a:tblGrid>
                <a:gridCol w="154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0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7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Tên cầu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Rồng (Đà Nẵng)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Bãi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Cháy</a:t>
                      </a:r>
                      <a:endParaRPr sz="24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(Quảng Ninh)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/>
                        <a:t>Cầu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Trường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Tiền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Thừa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Thiên</a:t>
                      </a:r>
                      <a:r>
                        <a:rPr lang="en-US" sz="2400" dirty="0"/>
                        <a:t> – </a:t>
                      </a:r>
                      <a:r>
                        <a:rPr lang="en-US" sz="2400" dirty="0" err="1"/>
                        <a:t>Huế</a:t>
                      </a:r>
                      <a:r>
                        <a:rPr lang="en-US" sz="2400" dirty="0"/>
                        <a:t>)</a:t>
                      </a:r>
                      <a:endParaRPr sz="24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Cầu Bến Thủy 2 (Nghệ An –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Hà Tĩnh)</a:t>
                      </a:r>
                      <a:endParaRPr sz="24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Chiều dài</a:t>
                      </a:r>
                      <a:endParaRPr sz="2400"/>
                    </a:p>
                  </a:txBody>
                  <a:tcPr marL="91450" marR="91450" marT="45725" marB="45725" anchor="ctr">
                    <a:solidFill>
                      <a:srgbClr val="B6DD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666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403 m</a:t>
                      </a:r>
                      <a:endParaRPr sz="24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/>
                        <a:t>1 000 m</a:t>
                      </a:r>
                      <a:endParaRPr sz="24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20" name="Google Shape;3620;p20"/>
          <p:cNvSpPr txBox="1"/>
          <p:nvPr/>
        </p:nvSpPr>
        <p:spPr>
          <a:xfrm>
            <a:off x="2125471" y="3834242"/>
            <a:ext cx="810991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Bãi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Cháy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Tiền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mét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903 – 403 = 500 (m)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500 m</a:t>
            </a:r>
            <a:endParaRPr dirty="0"/>
          </a:p>
        </p:txBody>
      </p:sp>
      <p:sp>
        <p:nvSpPr>
          <p:cNvPr id="7" name="Google Shape;3617;p20">
            <a:extLst>
              <a:ext uri="{FF2B5EF4-FFF2-40B4-BE49-F238E27FC236}">
                <a16:creationId xmlns:a16="http://schemas.microsoft.com/office/drawing/2014/main" id="{B602E624-9CC4-47AB-BDCC-F64C00B094A1}"/>
              </a:ext>
            </a:extLst>
          </p:cNvPr>
          <p:cNvSpPr txBox="1"/>
          <p:nvPr/>
        </p:nvSpPr>
        <p:spPr>
          <a:xfrm>
            <a:off x="873313" y="3311062"/>
            <a:ext cx="104516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b) Cầu Bãi Cháy dài hơn cầu Trường Tiền bao nhiêu mét?</a:t>
            </a:r>
            <a:endParaRPr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D0A812-3628-4BF5-8FD2-407AA5F12C02}"/>
              </a:ext>
            </a:extLst>
          </p:cNvPr>
          <p:cNvSpPr/>
          <p:nvPr/>
        </p:nvSpPr>
        <p:spPr>
          <a:xfrm>
            <a:off x="4041057" y="1056091"/>
            <a:ext cx="4591666" cy="205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1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4419600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4419600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3207545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46767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 rot="10800000">
            <a:off x="46767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5972175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5972175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4760120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4760120" y="2617787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4760120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62285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62285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7523959" y="152400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7523959" y="2673350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6311904" y="1523999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6311904" y="3717925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871631" y="4290229"/>
            <a:ext cx="98379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chỗ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vi-V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thể.</a:t>
            </a:r>
            <a:endParaRPr dirty="0"/>
          </a:p>
        </p:txBody>
      </p:sp>
      <p:sp>
        <p:nvSpPr>
          <p:cNvPr id="3645" name="Google Shape;3645;p21"/>
          <p:cNvSpPr/>
          <p:nvPr/>
        </p:nvSpPr>
        <p:spPr>
          <a:xfrm>
            <a:off x="4419600" y="4966005"/>
            <a:ext cx="1958761" cy="11048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4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5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7903 -0.0877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2" grpId="0" animBg="1"/>
      <p:bldP spid="36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5" name="Google Shape;3625;p21"/>
          <p:cNvGrpSpPr/>
          <p:nvPr/>
        </p:nvGrpSpPr>
        <p:grpSpPr>
          <a:xfrm>
            <a:off x="977307" y="623733"/>
            <a:ext cx="9732252" cy="570588"/>
            <a:chOff x="1296327" y="1647588"/>
            <a:chExt cx="9732252" cy="570588"/>
          </a:xfrm>
        </p:grpSpPr>
        <p:sp>
          <p:nvSpPr>
            <p:cNvPr id="3626" name="Google Shape;3626;p21"/>
            <p:cNvSpPr txBox="1"/>
            <p:nvPr/>
          </p:nvSpPr>
          <p:spPr>
            <a:xfrm>
              <a:off x="1866914" y="1694956"/>
              <a:ext cx="91616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Cho 780 được xếp bởi que tính như sau:</a:t>
              </a:r>
              <a:endParaRPr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28" name="Google Shape;3628;p21"/>
          <p:cNvSpPr/>
          <p:nvPr/>
        </p:nvSpPr>
        <p:spPr>
          <a:xfrm>
            <a:off x="6464709" y="152699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21"/>
          <p:cNvSpPr/>
          <p:nvPr/>
        </p:nvSpPr>
        <p:spPr>
          <a:xfrm>
            <a:off x="6464709" y="267634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0" name="Google Shape;3630;p21"/>
          <p:cNvSpPr/>
          <p:nvPr/>
        </p:nvSpPr>
        <p:spPr>
          <a:xfrm>
            <a:off x="5252654" y="152699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21"/>
          <p:cNvSpPr/>
          <p:nvPr/>
        </p:nvSpPr>
        <p:spPr>
          <a:xfrm>
            <a:off x="6721884" y="152699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21"/>
          <p:cNvSpPr/>
          <p:nvPr/>
        </p:nvSpPr>
        <p:spPr>
          <a:xfrm>
            <a:off x="6721884" y="267634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21"/>
          <p:cNvSpPr/>
          <p:nvPr/>
        </p:nvSpPr>
        <p:spPr>
          <a:xfrm>
            <a:off x="8017284" y="152699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4" name="Google Shape;3634;p21"/>
          <p:cNvSpPr/>
          <p:nvPr/>
        </p:nvSpPr>
        <p:spPr>
          <a:xfrm>
            <a:off x="8017284" y="267634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5" name="Google Shape;3635;p21"/>
          <p:cNvSpPr/>
          <p:nvPr/>
        </p:nvSpPr>
        <p:spPr>
          <a:xfrm>
            <a:off x="6805229" y="152699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6" name="Google Shape;3636;p21"/>
          <p:cNvSpPr/>
          <p:nvPr/>
        </p:nvSpPr>
        <p:spPr>
          <a:xfrm>
            <a:off x="6805229" y="2620782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7" name="Google Shape;3637;p21"/>
          <p:cNvSpPr/>
          <p:nvPr/>
        </p:nvSpPr>
        <p:spPr>
          <a:xfrm>
            <a:off x="6805229" y="3720920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8" name="Google Shape;3638;p21"/>
          <p:cNvSpPr/>
          <p:nvPr/>
        </p:nvSpPr>
        <p:spPr>
          <a:xfrm>
            <a:off x="8273668" y="152699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9" name="Google Shape;3639;p21"/>
          <p:cNvSpPr/>
          <p:nvPr/>
        </p:nvSpPr>
        <p:spPr>
          <a:xfrm>
            <a:off x="8273668" y="267634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0" name="Google Shape;3640;p21"/>
          <p:cNvSpPr/>
          <p:nvPr/>
        </p:nvSpPr>
        <p:spPr>
          <a:xfrm>
            <a:off x="9569068" y="152699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1" name="Google Shape;3641;p21"/>
          <p:cNvSpPr/>
          <p:nvPr/>
        </p:nvSpPr>
        <p:spPr>
          <a:xfrm>
            <a:off x="9569068" y="2676345"/>
            <a:ext cx="45719" cy="11049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2" name="Google Shape;3642;p21"/>
          <p:cNvSpPr/>
          <p:nvPr/>
        </p:nvSpPr>
        <p:spPr>
          <a:xfrm>
            <a:off x="8357013" y="1526994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21"/>
          <p:cNvSpPr/>
          <p:nvPr/>
        </p:nvSpPr>
        <p:spPr>
          <a:xfrm>
            <a:off x="8357013" y="3720920"/>
            <a:ext cx="1173004" cy="5556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21"/>
          <p:cNvSpPr txBox="1"/>
          <p:nvPr/>
        </p:nvSpPr>
        <p:spPr>
          <a:xfrm>
            <a:off x="977307" y="4073090"/>
            <a:ext cx="983792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dirty="0"/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vi-VN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ban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3645" name="Google Shape;3645;p21"/>
          <p:cNvSpPr/>
          <p:nvPr/>
        </p:nvSpPr>
        <p:spPr>
          <a:xfrm>
            <a:off x="1681766" y="2495496"/>
            <a:ext cx="1790893" cy="101783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97480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798</a:t>
            </a:r>
            <a:endParaRPr sz="4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6" name="Google Shape;3646;p21"/>
          <p:cNvGrpSpPr/>
          <p:nvPr/>
        </p:nvGrpSpPr>
        <p:grpSpPr>
          <a:xfrm>
            <a:off x="4726661" y="5184311"/>
            <a:ext cx="2738677" cy="741606"/>
            <a:chOff x="6940630" y="4098709"/>
            <a:chExt cx="2928397" cy="827779"/>
          </a:xfrm>
        </p:grpSpPr>
        <p:sp>
          <p:nvSpPr>
            <p:cNvPr id="3647" name="Google Shape;3647;p21"/>
            <p:cNvSpPr txBox="1"/>
            <p:nvPr/>
          </p:nvSpPr>
          <p:spPr>
            <a:xfrm>
              <a:off x="7021028" y="4098709"/>
              <a:ext cx="2788739" cy="735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798 – 780 = 18</a:t>
              </a:r>
              <a:endParaRPr sz="28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6940630" y="4140177"/>
              <a:ext cx="2928397" cy="786311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49" name="Google Shape;3649;p21"/>
          <p:cNvSpPr/>
          <p:nvPr/>
        </p:nvSpPr>
        <p:spPr>
          <a:xfrm>
            <a:off x="6905813" y="5268570"/>
            <a:ext cx="457200" cy="49031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D0CDDF-0319-4041-837F-359D0A40238E}"/>
              </a:ext>
            </a:extLst>
          </p:cNvPr>
          <p:cNvSpPr txBox="1"/>
          <p:nvPr/>
        </p:nvSpPr>
        <p:spPr>
          <a:xfrm>
            <a:off x="1995342" y="5248234"/>
            <a:ext cx="390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Hiệu hai số là: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F7D11EA-AE1F-4793-BD74-87C1D5A8C1B3}"/>
</file>

<file path=customXml/itemProps2.xml><?xml version="1.0" encoding="utf-8"?>
<ds:datastoreItem xmlns:ds="http://schemas.openxmlformats.org/officeDocument/2006/customXml" ds:itemID="{00549DD9-262B-46BA-BAC4-6E565F7CD52B}"/>
</file>

<file path=customXml/itemProps3.xml><?xml version="1.0" encoding="utf-8"?>
<ds:datastoreItem xmlns:ds="http://schemas.openxmlformats.org/officeDocument/2006/customXml" ds:itemID="{4EC050A2-59E7-4966-9CC8-5768876DDD67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368</Words>
  <Application>Microsoft Office PowerPoint</Application>
  <PresentationFormat>Widescreen</PresentationFormat>
  <Paragraphs>72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Cookie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</cp:revision>
  <dcterms:created xsi:type="dcterms:W3CDTF">2021-06-02T01:34:28Z</dcterms:created>
  <dcterms:modified xsi:type="dcterms:W3CDTF">2022-04-12T03:51:12Z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