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90" r:id="rId2"/>
    <p:sldId id="289" r:id="rId3"/>
    <p:sldId id="288" r:id="rId4"/>
    <p:sldId id="270" r:id="rId5"/>
    <p:sldId id="271" r:id="rId6"/>
    <p:sldId id="272" r:id="rId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8896" autoAdjust="0"/>
  </p:normalViewPr>
  <p:slideViewPr>
    <p:cSldViewPr snapToGrid="0">
      <p:cViewPr varScale="1">
        <p:scale>
          <a:sx n="52" d="100"/>
          <a:sy n="52" d="100"/>
        </p:scale>
        <p:origin x="12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3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8810D5-4628-4D5D-A449-26D03549BC4E}" type="datetimeFigureOut">
              <a:rPr lang="vi-VN" smtClean="0"/>
              <a:t>25/04/2022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BE0ABB-F058-46D1-8EAA-7431909212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4613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595693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E0ABB-F058-46D1-8EAA-743190921298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006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8515A-01D8-4750-82D5-3293190381B6}" type="datetimeFigureOut">
              <a:rPr lang="vi-VN" smtClean="0"/>
              <a:t>25/04/2022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56E45-D3C7-4AC3-BCB4-984CC75279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6271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8515A-01D8-4750-82D5-3293190381B6}" type="datetimeFigureOut">
              <a:rPr lang="vi-VN" smtClean="0"/>
              <a:t>25/04/2022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56E45-D3C7-4AC3-BCB4-984CC75279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4634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8515A-01D8-4750-82D5-3293190381B6}" type="datetimeFigureOut">
              <a:rPr lang="vi-VN" smtClean="0"/>
              <a:t>25/04/2022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56E45-D3C7-4AC3-BCB4-984CC75279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7314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8515A-01D8-4750-82D5-3293190381B6}" type="datetimeFigureOut">
              <a:rPr lang="vi-VN" smtClean="0"/>
              <a:t>25/04/2022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56E45-D3C7-4AC3-BCB4-984CC75279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9042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8515A-01D8-4750-82D5-3293190381B6}" type="datetimeFigureOut">
              <a:rPr lang="vi-VN" smtClean="0"/>
              <a:t>25/04/2022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56E45-D3C7-4AC3-BCB4-984CC75279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394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8515A-01D8-4750-82D5-3293190381B6}" type="datetimeFigureOut">
              <a:rPr lang="vi-VN" smtClean="0"/>
              <a:t>25/04/2022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56E45-D3C7-4AC3-BCB4-984CC75279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3392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8515A-01D8-4750-82D5-3293190381B6}" type="datetimeFigureOut">
              <a:rPr lang="vi-VN" smtClean="0"/>
              <a:t>25/04/2022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56E45-D3C7-4AC3-BCB4-984CC75279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9776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8515A-01D8-4750-82D5-3293190381B6}" type="datetimeFigureOut">
              <a:rPr lang="vi-VN" smtClean="0"/>
              <a:t>25/04/2022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56E45-D3C7-4AC3-BCB4-984CC75279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0834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8515A-01D8-4750-82D5-3293190381B6}" type="datetimeFigureOut">
              <a:rPr lang="vi-VN" smtClean="0"/>
              <a:t>25/04/2022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56E45-D3C7-4AC3-BCB4-984CC75279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7722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8515A-01D8-4750-82D5-3293190381B6}" type="datetimeFigureOut">
              <a:rPr lang="vi-VN" smtClean="0"/>
              <a:t>25/04/2022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56E45-D3C7-4AC3-BCB4-984CC75279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3816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8515A-01D8-4750-82D5-3293190381B6}" type="datetimeFigureOut">
              <a:rPr lang="vi-VN" smtClean="0"/>
              <a:t>25/04/2022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56E45-D3C7-4AC3-BCB4-984CC75279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6801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8515A-01D8-4750-82D5-3293190381B6}" type="datetimeFigureOut">
              <a:rPr lang="vi-VN" smtClean="0"/>
              <a:t>25/04/2022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56E45-D3C7-4AC3-BCB4-984CC75279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89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5f/0b/21/5f0b21d7270950bd7696e0bde010ac1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16784" y="-3016781"/>
            <a:ext cx="6845676" cy="1287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656739" y="470990"/>
            <a:ext cx="6475066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691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TRUNG YÊN</a:t>
            </a: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801257" y="2858248"/>
            <a:ext cx="10642289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691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691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 </a:t>
            </a:r>
          </a:p>
        </p:txBody>
      </p:sp>
      <p:pic>
        <p:nvPicPr>
          <p:cNvPr id="7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675" y="1221296"/>
            <a:ext cx="1153246" cy="10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2643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N &amp; POM POM Band - Bé học chữ cái tiếng Việt - Nhạc thiếu nhi POM POM 4kids Vietn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8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564x/a3/ad/45/a3ad45777d667f25a01caf5d204e6b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92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95476" y="1410915"/>
            <a:ext cx="9001048" cy="2202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Thứ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 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ngày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 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tháng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4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năm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2022</a:t>
            </a:r>
          </a:p>
          <a:p>
            <a:pPr algn="ctr">
              <a:lnSpc>
                <a:spcPct val="150000"/>
              </a:lnSpc>
            </a:pP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Viết</a:t>
            </a:r>
            <a:endParaRPr lang="en-US" sz="3428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  <a:p>
            <a:pPr algn="ctr"/>
            <a:endParaRPr lang="vi-VN" sz="3428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81519" y="3150762"/>
            <a:ext cx="10157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28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Chữ</a:t>
            </a:r>
            <a:r>
              <a:rPr lang="en-US" sz="3428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hoa</a:t>
            </a:r>
            <a:r>
              <a:rPr lang="en-US" sz="3428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W</a:t>
            </a:r>
            <a:r>
              <a:rPr lang="en-US" sz="3428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(</a:t>
            </a:r>
            <a:r>
              <a:rPr lang="en-US" sz="3428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kiểu</a:t>
            </a:r>
            <a:r>
              <a:rPr lang="en-US" sz="3428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2)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677356" y="4023952"/>
            <a:ext cx="2975313" cy="2604735"/>
            <a:chOff x="155575" y="1289714"/>
            <a:chExt cx="4965065" cy="6984800"/>
          </a:xfrm>
        </p:grpSpPr>
        <p:pic>
          <p:nvPicPr>
            <p:cNvPr id="1030" name="Picture 6" descr="World Reading Day PNG, Vector, PSD, and Clipart With Transparent Background  for Free Download | Pngtre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75" b="99112" l="5833" r="98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1289714"/>
              <a:ext cx="4965065" cy="6520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559856" y="4843561"/>
              <a:ext cx="3248027" cy="3430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>
                <a:buAutoNum type="alphaUcPeriod" startAt="20"/>
              </a:pPr>
              <a:r>
                <a:rPr lang="en-US" sz="3857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94</a:t>
              </a:r>
            </a:p>
            <a:p>
              <a:pPr marL="742950" indent="-742950">
                <a:buAutoNum type="alphaUcPeriod" startAt="20"/>
              </a:pPr>
              <a:endParaRPr lang="en-US" sz="385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275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2EC643-2000-4695-AA6E-E0A5979C13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248" t="320" r="-214" b="-1248"/>
          <a:stretch/>
        </p:blipFill>
        <p:spPr>
          <a:xfrm>
            <a:off x="573537" y="816982"/>
            <a:ext cx="5711193" cy="58241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4A7B6D-EB74-409F-BDD4-A9D50E2601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82" t="24511" r="13656" b="23243"/>
          <a:stretch/>
        </p:blipFill>
        <p:spPr>
          <a:xfrm>
            <a:off x="6884691" y="2149028"/>
            <a:ext cx="4404980" cy="44920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491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AF4C8C-9B9C-484A-9F12-FB31106D5450}"/>
              </a:ext>
            </a:extLst>
          </p:cNvPr>
          <p:cNvSpPr txBox="1"/>
          <p:nvPr/>
        </p:nvSpPr>
        <p:spPr>
          <a:xfrm>
            <a:off x="2218467" y="-210548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667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667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667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W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 nhỏ)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hữ hoa N kiểu 2 cỡ nhỏ 2,5 ly">
            <a:hlinkClick r:id="" action="ppaction://media"/>
            <a:extLst>
              <a:ext uri="{FF2B5EF4-FFF2-40B4-BE49-F238E27FC236}">
                <a16:creationId xmlns:a16="http://schemas.microsoft.com/office/drawing/2014/main" id="{3FC60D22-2C07-4E3B-9D59-FACD26E988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623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9076" y="710142"/>
            <a:ext cx="10519101" cy="59169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390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163893" y="423234"/>
            <a:ext cx="7591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ỨNG DỤNG</a:t>
            </a:r>
            <a:endParaRPr lang="en-US" sz="3600" b="1" u="sng" dirty="0">
              <a:solidFill>
                <a:schemeClr val="accent2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1606002" y="2892735"/>
            <a:ext cx="8159768" cy="2795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2.5 li ?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3F8E6D-9AC2-4331-A7C4-05CC848F23A0}"/>
              </a:ext>
            </a:extLst>
          </p:cNvPr>
          <p:cNvGrpSpPr/>
          <p:nvPr/>
        </p:nvGrpSpPr>
        <p:grpSpPr>
          <a:xfrm>
            <a:off x="1255923" y="1534722"/>
            <a:ext cx="7856816" cy="1160225"/>
            <a:chOff x="418676" y="2043957"/>
            <a:chExt cx="5892613" cy="87016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D825A87-34B8-4C08-A6CD-491543AA1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418676" y="2043957"/>
              <a:ext cx="5867824" cy="87016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587FF6E-AB2B-43A3-AB65-0FC2F75F5A7E}"/>
                </a:ext>
              </a:extLst>
            </p:cNvPr>
            <p:cNvSpPr txBox="1"/>
            <p:nvPr/>
          </p:nvSpPr>
          <p:spPr>
            <a:xfrm>
              <a:off x="512046" y="2349596"/>
              <a:ext cx="5799243" cy="4847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W</a:t>
              </a:r>
              <a:r>
                <a:rPr lang="vi-VN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gưƟ V</a:t>
              </a:r>
              <a:r>
                <a:rPr lang="el-GR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Η</a:t>
              </a:r>
              <a:r>
                <a:rPr lang="vi-VN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İ</a:t>
              </a:r>
              <a:r>
                <a:rPr lang="el-GR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Ι 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W</a:t>
              </a:r>
              <a:r>
                <a:rPr lang="vi-VN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am cần cù, sáng Ǉạo. </a:t>
              </a:r>
              <a:endParaRPr lang="en-US" sz="36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00E950B-C8BB-4935-91C5-B7A3E6C7EADE}"/>
              </a:ext>
            </a:extLst>
          </p:cNvPr>
          <p:cNvSpPr txBox="1"/>
          <p:nvPr/>
        </p:nvSpPr>
        <p:spPr>
          <a:xfrm>
            <a:off x="1617913" y="4459755"/>
            <a:ext cx="8159768" cy="579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con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o.</a:t>
            </a:r>
            <a:endParaRPr lang="vi-VN" sz="2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A12120-69C0-4ED1-8941-E290F22F507E}"/>
              </a:ext>
            </a:extLst>
          </p:cNvPr>
          <p:cNvSpPr txBox="1"/>
          <p:nvPr/>
        </p:nvSpPr>
        <p:spPr>
          <a:xfrm>
            <a:off x="1915601" y="3453281"/>
            <a:ext cx="207158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W, V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4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2CBE13-D5C9-4C68-A64A-97B98D96ED0B}"/>
              </a:ext>
            </a:extLst>
          </p:cNvPr>
          <p:cNvSpPr txBox="1"/>
          <p:nvPr/>
        </p:nvSpPr>
        <p:spPr>
          <a:xfrm>
            <a:off x="1838483" y="5620465"/>
            <a:ext cx="8159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W, V,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g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0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819A4F6-8673-4231-8F8A-66BEFD807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8508"/>
            <a:ext cx="1255923" cy="1289156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319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4" grpId="0"/>
      <p:bldP spid="18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DA012D9A-678E-4DFF-9166-8238171BC16C}"/>
</file>

<file path=customXml/itemProps2.xml><?xml version="1.0" encoding="utf-8"?>
<ds:datastoreItem xmlns:ds="http://schemas.openxmlformats.org/officeDocument/2006/customXml" ds:itemID="{1943DD03-418B-4E4F-AF74-53EBF08F585F}"/>
</file>

<file path=customXml/itemProps3.xml><?xml version="1.0" encoding="utf-8"?>
<ds:datastoreItem xmlns:ds="http://schemas.openxmlformats.org/officeDocument/2006/customXml" ds:itemID="{C8D71B70-10A6-4BBF-8252-45A01602A493}"/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115</Words>
  <Application>Microsoft Office PowerPoint</Application>
  <PresentationFormat>Widescreen</PresentationFormat>
  <Paragraphs>20</Paragraphs>
  <Slides>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宋体</vt:lpstr>
      <vt:lpstr>Arial</vt:lpstr>
      <vt:lpstr>Calibri</vt:lpstr>
      <vt:lpstr>Calibri Light</vt:lpstr>
      <vt:lpstr>HP001</vt:lpstr>
      <vt:lpstr>HP001 4 hàng</vt:lpstr>
      <vt:lpstr>Times New Roman</vt:lpstr>
      <vt:lpstr>UTM Avo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Nguyễn Vân Anh</cp:lastModifiedBy>
  <cp:revision>15</cp:revision>
  <dcterms:created xsi:type="dcterms:W3CDTF">2022-04-11T03:25:18Z</dcterms:created>
  <dcterms:modified xsi:type="dcterms:W3CDTF">2022-04-25T07:55:53Z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  <property fmtid="{D5CDD505-2E9C-101B-9397-08002B2CF9AE}" pid="3" name="MediaServiceImageTags">
    <vt:lpwstr/>
  </property>
</Properties>
</file>