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80" r:id="rId9"/>
    <p:sldId id="260" r:id="rId10"/>
    <p:sldId id="281" r:id="rId11"/>
    <p:sldId id="283" r:id="rId12"/>
    <p:sldId id="282" r:id="rId13"/>
    <p:sldId id="285" r:id="rId14"/>
    <p:sldId id="286" r:id="rId15"/>
    <p:sldId id="287" r:id="rId16"/>
    <p:sldId id="265" r:id="rId17"/>
    <p:sldId id="266" r:id="rId18"/>
    <p:sldId id="268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9D41C2-4DD1-457D-861D-0D26F4EDEC7B}" v="14" dt="2023-02-21T09:09:14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896" autoAdjust="0"/>
  </p:normalViewPr>
  <p:slideViewPr>
    <p:cSldViewPr snapToGrid="0">
      <p:cViewPr varScale="1">
        <p:scale>
          <a:sx n="52" d="100"/>
          <a:sy n="52" d="100"/>
        </p:scale>
        <p:origin x="1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ễn Hoàng Linh" userId="S::nhlinh@thtrungyen.edu.vn::182ddd42-ce8d-416b-bd3b-72f650460673" providerId="AD" clId="Web-{749D41C2-4DD1-457D-861D-0D26F4EDEC7B}"/>
    <pc:docChg chg="modSld">
      <pc:chgData name="Nguyễn Hoàng Linh" userId="S::nhlinh@thtrungyen.edu.vn::182ddd42-ce8d-416b-bd3b-72f650460673" providerId="AD" clId="Web-{749D41C2-4DD1-457D-861D-0D26F4EDEC7B}" dt="2023-02-21T09:09:14.134" v="5" actId="20577"/>
      <pc:docMkLst>
        <pc:docMk/>
      </pc:docMkLst>
      <pc:sldChg chg="modSp">
        <pc:chgData name="Nguyễn Hoàng Linh" userId="S::nhlinh@thtrungyen.edu.vn::182ddd42-ce8d-416b-bd3b-72f650460673" providerId="AD" clId="Web-{749D41C2-4DD1-457D-861D-0D26F4EDEC7B}" dt="2023-02-21T09:09:14.134" v="5" actId="20577"/>
        <pc:sldMkLst>
          <pc:docMk/>
          <pc:sldMk cId="876500620" sldId="256"/>
        </pc:sldMkLst>
        <pc:spChg chg="mod">
          <ac:chgData name="Nguyễn Hoàng Linh" userId="S::nhlinh@thtrungyen.edu.vn::182ddd42-ce8d-416b-bd3b-72f650460673" providerId="AD" clId="Web-{749D41C2-4DD1-457D-861D-0D26F4EDEC7B}" dt="2023-02-21T09:09:14.134" v="5" actId="20577"/>
          <ac:spMkLst>
            <pc:docMk/>
            <pc:sldMk cId="876500620" sldId="256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810D5-4628-4D5D-A449-26D03549BC4E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E0ABB-F058-46D1-8EAA-7431909212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461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21907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515A-01D8-4750-82D5-3293190381B6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6E45-D3C7-4AC3-BCB4-984CC75279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627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515A-01D8-4750-82D5-3293190381B6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6E45-D3C7-4AC3-BCB4-984CC75279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463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515A-01D8-4750-82D5-3293190381B6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6E45-D3C7-4AC3-BCB4-984CC75279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731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515A-01D8-4750-82D5-3293190381B6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6E45-D3C7-4AC3-BCB4-984CC75279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904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515A-01D8-4750-82D5-3293190381B6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6E45-D3C7-4AC3-BCB4-984CC75279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39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515A-01D8-4750-82D5-3293190381B6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6E45-D3C7-4AC3-BCB4-984CC75279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339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515A-01D8-4750-82D5-3293190381B6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6E45-D3C7-4AC3-BCB4-984CC75279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977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515A-01D8-4750-82D5-3293190381B6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6E45-D3C7-4AC3-BCB4-984CC75279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083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515A-01D8-4750-82D5-3293190381B6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6E45-D3C7-4AC3-BCB4-984CC75279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772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515A-01D8-4750-82D5-3293190381B6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6E45-D3C7-4AC3-BCB4-984CC75279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381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515A-01D8-4750-82D5-3293190381B6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6E45-D3C7-4AC3-BCB4-984CC75279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680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515A-01D8-4750-82D5-3293190381B6}" type="datetimeFigureOut">
              <a:rPr lang="vi-VN" smtClean="0"/>
              <a:t>21/02/2023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6E45-D3C7-4AC3-BCB4-984CC75279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89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media2.m4a"/><Relationship Id="rId7" Type="http://schemas.openxmlformats.org/officeDocument/2006/relationships/image" Target="../media/image11.png"/><Relationship Id="rId2" Type="http://schemas.microsoft.com/office/2007/relationships/media" Target="../media/media2.m4a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5f/0b/21/5f0b21d7270950bd7696e0bde010ac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16784" y="-3016781"/>
            <a:ext cx="6845676" cy="1287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56739" y="470990"/>
            <a:ext cx="6475066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6913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TRUNG YÊN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801257" y="2858248"/>
            <a:ext cx="10642289" cy="200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6913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endParaRPr lang="en-US" altLang="en-US" sz="4400" b="1">
              <a:solidFill>
                <a:srgbClr val="6913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75" y="1221296"/>
            <a:ext cx="1153246" cy="10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500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3191570" y="2301664"/>
            <a:ext cx="1503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endParaRPr lang="vi-V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899420E-519C-4C45-9D8A-4FDDA77931E1}"/>
              </a:ext>
            </a:extLst>
          </p:cNvPr>
          <p:cNvSpPr/>
          <p:nvPr/>
        </p:nvSpPr>
        <p:spPr>
          <a:xfrm>
            <a:off x="2857680" y="2474566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6263BB-ED88-4763-8DE9-626A212F440F}"/>
              </a:ext>
            </a:extLst>
          </p:cNvPr>
          <p:cNvSpPr txBox="1"/>
          <p:nvPr/>
        </p:nvSpPr>
        <p:spPr>
          <a:xfrm>
            <a:off x="4360930" y="2301663"/>
            <a:ext cx="7499110" cy="126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day 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288050" y="1164717"/>
            <a:ext cx="512614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4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288050" y="1164717"/>
            <a:ext cx="512614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86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37218" y="-95898"/>
            <a:ext cx="6180715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99790" y="450366"/>
            <a:ext cx="1185556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F20F54-7BD8-43D8-81BC-0CDB400B5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18" y="565309"/>
            <a:ext cx="406360" cy="384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09DE8C-A23A-4CE0-9D4A-F8030AB8B82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8" y="2652815"/>
            <a:ext cx="384000" cy="384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1410D5-7341-417E-8393-D0EA8D60B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21" y="4825855"/>
            <a:ext cx="384000" cy="384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17E6961-6DC6-4654-A7D4-4F17BE2248FF}"/>
              </a:ext>
            </a:extLst>
          </p:cNvPr>
          <p:cNvGrpSpPr/>
          <p:nvPr/>
        </p:nvGrpSpPr>
        <p:grpSpPr>
          <a:xfrm>
            <a:off x="270471" y="6032356"/>
            <a:ext cx="467007" cy="523220"/>
            <a:chOff x="3374318" y="3031083"/>
            <a:chExt cx="350255" cy="39241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077894F-6BEB-4462-892E-8ECB21437AED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48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B6AE3B8-965A-48CF-A4D4-CEF9B8348DE6}"/>
                </a:ext>
              </a:extLst>
            </p:cNvPr>
            <p:cNvSpPr/>
            <p:nvPr/>
          </p:nvSpPr>
          <p:spPr>
            <a:xfrm rot="21163024">
              <a:off x="3374318" y="3031083"/>
              <a:ext cx="296272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2800" b="1" i="1" dirty="0">
                  <a:solidFill>
                    <a:srgbClr val="FFFF00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38544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6012" y="52837"/>
            <a:ext cx="3374428" cy="971549"/>
            <a:chOff x="495299" y="451258"/>
            <a:chExt cx="2175023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155767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8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8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endParaRPr lang="en-US" sz="28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1967115" y="827235"/>
            <a:ext cx="949457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7E71D-61B9-43E5-ADFD-6EBD7E94A272}"/>
              </a:ext>
            </a:extLst>
          </p:cNvPr>
          <p:cNvSpPr txBox="1"/>
          <p:nvPr/>
        </p:nvSpPr>
        <p:spPr>
          <a:xfrm>
            <a:off x="1101699" y="1428611"/>
            <a:ext cx="10088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BEFCD-C20C-4AED-85F9-80A2327A4898}"/>
              </a:ext>
            </a:extLst>
          </p:cNvPr>
          <p:cNvSpPr txBox="1"/>
          <p:nvPr/>
        </p:nvSpPr>
        <p:spPr>
          <a:xfrm>
            <a:off x="1867527" y="2902211"/>
            <a:ext cx="9494571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7569C1-5B0A-4ABA-BE1A-0473F677D507}"/>
              </a:ext>
            </a:extLst>
          </p:cNvPr>
          <p:cNvSpPr txBox="1"/>
          <p:nvPr/>
        </p:nvSpPr>
        <p:spPr>
          <a:xfrm>
            <a:off x="1101699" y="4167920"/>
            <a:ext cx="94945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An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332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B02552-77BA-4AA1-8D6D-72E260B2C55A}"/>
              </a:ext>
            </a:extLst>
          </p:cNvPr>
          <p:cNvSpPr txBox="1"/>
          <p:nvPr/>
        </p:nvSpPr>
        <p:spPr>
          <a:xfrm>
            <a:off x="656278" y="594121"/>
            <a:ext cx="114084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0990" indent="-38099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   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(…………..),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(…………..).</a:t>
            </a:r>
          </a:p>
          <a:p>
            <a:pPr marL="380990" indent="-38099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3EEC2E-9F02-46E5-A0D7-67F2916A1E32}"/>
              </a:ext>
            </a:extLst>
          </p:cNvPr>
          <p:cNvSpPr txBox="1"/>
          <p:nvPr/>
        </p:nvSpPr>
        <p:spPr>
          <a:xfrm>
            <a:off x="732609" y="2589759"/>
            <a:ext cx="10769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Mai 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2D0510-876A-4A99-95C4-F2F92ECF9D1E}"/>
              </a:ext>
            </a:extLst>
          </p:cNvPr>
          <p:cNvSpPr txBox="1"/>
          <p:nvPr/>
        </p:nvSpPr>
        <p:spPr>
          <a:xfrm>
            <a:off x="732609" y="3424446"/>
            <a:ext cx="113320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An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2622" y="1366279"/>
            <a:ext cx="94448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0325" y="1384385"/>
            <a:ext cx="62619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8597" y="1388121"/>
            <a:ext cx="18169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61158" y="1370015"/>
            <a:ext cx="20788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7281" y="1995593"/>
            <a:ext cx="20788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162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0449" y="75738"/>
            <a:ext cx="5520000" cy="1182971"/>
            <a:chOff x="549645" y="540772"/>
            <a:chExt cx="3005400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5" y="540772"/>
              <a:ext cx="496465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30061" y="628393"/>
              <a:ext cx="2424984" cy="495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8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8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8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01335" y="801114"/>
            <a:ext cx="810216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E79F1C-CA66-4B03-B298-7458720823C6}"/>
              </a:ext>
            </a:extLst>
          </p:cNvPr>
          <p:cNvSpPr txBox="1"/>
          <p:nvPr/>
        </p:nvSpPr>
        <p:spPr>
          <a:xfrm>
            <a:off x="2103264" y="1561277"/>
            <a:ext cx="8102164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17ADC9-D892-464F-8659-BF7195CA29D3}"/>
              </a:ext>
            </a:extLst>
          </p:cNvPr>
          <p:cNvCxnSpPr>
            <a:cxnSpLocks/>
          </p:cNvCxnSpPr>
          <p:nvPr/>
        </p:nvCxnSpPr>
        <p:spPr>
          <a:xfrm>
            <a:off x="3885470" y="2144876"/>
            <a:ext cx="8333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BC6E63-88C0-4749-A462-B9EBC9B22D71}"/>
              </a:ext>
            </a:extLst>
          </p:cNvPr>
          <p:cNvCxnSpPr>
            <a:cxnSpLocks/>
          </p:cNvCxnSpPr>
          <p:nvPr/>
        </p:nvCxnSpPr>
        <p:spPr>
          <a:xfrm>
            <a:off x="7846829" y="2144876"/>
            <a:ext cx="5461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0571A07-E7EB-4326-9410-673A829ECBB9}"/>
              </a:ext>
            </a:extLst>
          </p:cNvPr>
          <p:cNvCxnSpPr>
            <a:cxnSpLocks/>
          </p:cNvCxnSpPr>
          <p:nvPr/>
        </p:nvCxnSpPr>
        <p:spPr>
          <a:xfrm>
            <a:off x="8255415" y="2807170"/>
            <a:ext cx="5461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D13EF7-73AA-44B9-9F8B-B8D01D3CFEED}"/>
              </a:ext>
            </a:extLst>
          </p:cNvPr>
          <p:cNvCxnSpPr>
            <a:cxnSpLocks/>
          </p:cNvCxnSpPr>
          <p:nvPr/>
        </p:nvCxnSpPr>
        <p:spPr>
          <a:xfrm>
            <a:off x="2959311" y="3453468"/>
            <a:ext cx="554161" cy="46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9BC952-1764-4484-B27B-AC4825B69C65}"/>
              </a:ext>
            </a:extLst>
          </p:cNvPr>
          <p:cNvCxnSpPr>
            <a:cxnSpLocks/>
          </p:cNvCxnSpPr>
          <p:nvPr/>
        </p:nvCxnSpPr>
        <p:spPr>
          <a:xfrm>
            <a:off x="2181733" y="2829746"/>
            <a:ext cx="5461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16E5FD0-CD61-4965-8096-4C67881A104C}"/>
              </a:ext>
            </a:extLst>
          </p:cNvPr>
          <p:cNvCxnSpPr>
            <a:cxnSpLocks/>
          </p:cNvCxnSpPr>
          <p:nvPr/>
        </p:nvCxnSpPr>
        <p:spPr>
          <a:xfrm>
            <a:off x="3595838" y="2819417"/>
            <a:ext cx="5461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38F5B7B-B24F-46F6-B34C-65F63C7DC780}"/>
              </a:ext>
            </a:extLst>
          </p:cNvPr>
          <p:cNvSpPr txBox="1"/>
          <p:nvPr/>
        </p:nvSpPr>
        <p:spPr>
          <a:xfrm>
            <a:off x="2017542" y="4414471"/>
            <a:ext cx="810216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D13EF7-73AA-44B9-9F8B-B8D01D3CFEED}"/>
              </a:ext>
            </a:extLst>
          </p:cNvPr>
          <p:cNvCxnSpPr>
            <a:cxnSpLocks/>
          </p:cNvCxnSpPr>
          <p:nvPr/>
        </p:nvCxnSpPr>
        <p:spPr>
          <a:xfrm>
            <a:off x="3740488" y="3453468"/>
            <a:ext cx="554161" cy="46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9D13EF7-73AA-44B9-9F8B-B8D01D3CFEED}"/>
              </a:ext>
            </a:extLst>
          </p:cNvPr>
          <p:cNvCxnSpPr>
            <a:cxnSpLocks/>
          </p:cNvCxnSpPr>
          <p:nvPr/>
        </p:nvCxnSpPr>
        <p:spPr>
          <a:xfrm>
            <a:off x="6972958" y="3448814"/>
            <a:ext cx="554161" cy="46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D13EF7-73AA-44B9-9F8B-B8D01D3CFEED}"/>
              </a:ext>
            </a:extLst>
          </p:cNvPr>
          <p:cNvCxnSpPr>
            <a:cxnSpLocks/>
          </p:cNvCxnSpPr>
          <p:nvPr/>
        </p:nvCxnSpPr>
        <p:spPr>
          <a:xfrm>
            <a:off x="7569748" y="3444160"/>
            <a:ext cx="554161" cy="46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D13EF7-73AA-44B9-9F8B-B8D01D3CFEED}"/>
              </a:ext>
            </a:extLst>
          </p:cNvPr>
          <p:cNvCxnSpPr>
            <a:cxnSpLocks/>
          </p:cNvCxnSpPr>
          <p:nvPr/>
        </p:nvCxnSpPr>
        <p:spPr>
          <a:xfrm>
            <a:off x="2985400" y="4031127"/>
            <a:ext cx="883496" cy="67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5638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7" grpId="0" build="p"/>
      <p:bldP spid="2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2153894" y="0"/>
            <a:ext cx="7102250" cy="6683467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5357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84154" y="739278"/>
            <a:ext cx="6310423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933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9700" y="690685"/>
            <a:ext cx="927752" cy="48895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0B08525-7EDA-4D0F-8ADA-E2E8B2254352}"/>
              </a:ext>
            </a:extLst>
          </p:cNvPr>
          <p:cNvSpPr txBox="1"/>
          <p:nvPr/>
        </p:nvSpPr>
        <p:spPr>
          <a:xfrm>
            <a:off x="1844218" y="1217447"/>
            <a:ext cx="6310423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artoon watermelon sliced sweet watermelon Vector Image">
            <a:extLst>
              <a:ext uri="{FF2B5EF4-FFF2-40B4-BE49-F238E27FC236}">
                <a16:creationId xmlns:a16="http://schemas.microsoft.com/office/drawing/2014/main" id="{9BBDB64A-1053-4FDE-99F3-914430413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9894" r="5040" b="18805"/>
          <a:stretch/>
        </p:blipFill>
        <p:spPr bwMode="auto">
          <a:xfrm>
            <a:off x="6067981" y="2857849"/>
            <a:ext cx="3351369" cy="281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87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atermelon Dance - Dance Along - Dance with me - Pinkfong Dance for Children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90578"/>
            <a:ext cx="12192000" cy="69485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261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a3/ad/45/a3ad45777d667f25a01caf5d204e6b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2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5476" y="1410915"/>
            <a:ext cx="9001048" cy="2202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28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Thứ</a:t>
            </a:r>
            <a:r>
              <a:rPr lang="en-US" sz="3428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428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ba</a:t>
            </a:r>
            <a:r>
              <a:rPr lang="en-US" sz="3428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3428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ngày</a:t>
            </a:r>
            <a:r>
              <a:rPr lang="en-US" sz="3428" b="1" dirty="0">
                <a:solidFill>
                  <a:schemeClr val="bg1"/>
                </a:solidFill>
                <a:latin typeface="HP001 4 hàng" panose="020B0603050302020204" pitchFamily="34" charset="-93"/>
              </a:rPr>
              <a:t> 12 </a:t>
            </a:r>
            <a:r>
              <a:rPr lang="en-US" sz="3428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tháng</a:t>
            </a:r>
            <a:r>
              <a:rPr lang="en-US" sz="3428" b="1" dirty="0">
                <a:solidFill>
                  <a:schemeClr val="bg1"/>
                </a:solidFill>
                <a:latin typeface="HP001 4 hàng" panose="020B0603050302020204" pitchFamily="34" charset="-93"/>
              </a:rPr>
              <a:t> 4 </a:t>
            </a:r>
            <a:r>
              <a:rPr lang="en-US" sz="3428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năm</a:t>
            </a:r>
            <a:r>
              <a:rPr lang="en-US" sz="3428" b="1" dirty="0">
                <a:solidFill>
                  <a:schemeClr val="bg1"/>
                </a:solidFill>
                <a:latin typeface="HP001 4 hàng" panose="020B0603050302020204" pitchFamily="34" charset="-93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en-US" sz="3428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Đọc</a:t>
            </a:r>
            <a:endParaRPr lang="en-US" sz="3428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  <a:p>
            <a:pPr algn="ctr"/>
            <a:endParaRPr lang="vi-VN" sz="3428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4893" y="3174787"/>
            <a:ext cx="10157647" cy="61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28" b="1" dirty="0">
                <a:solidFill>
                  <a:srgbClr val="FFFF00"/>
                </a:solidFill>
                <a:latin typeface="HP001 4 hàng" panose="020B0603050302020204" pitchFamily="34" charset="-93"/>
              </a:rPr>
              <a:t>Mai An </a:t>
            </a:r>
            <a:r>
              <a:rPr lang="en-US" sz="3428" b="1" dirty="0" err="1">
                <a:solidFill>
                  <a:srgbClr val="FFFF00"/>
                </a:solidFill>
                <a:latin typeface="HP001 4 hàng" panose="020B0603050302020204" pitchFamily="34" charset="-93"/>
              </a:rPr>
              <a:t>Tiêm</a:t>
            </a:r>
            <a:endParaRPr lang="en-US" sz="3428" b="1" dirty="0">
              <a:solidFill>
                <a:srgbClr val="FFFF00"/>
              </a:solidFill>
              <a:latin typeface="HP001 4 hàng" panose="020B0603050302020204" pitchFamily="34" charset="-93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77356" y="4023952"/>
            <a:ext cx="2975313" cy="2604735"/>
            <a:chOff x="155575" y="1289714"/>
            <a:chExt cx="4965065" cy="6984800"/>
          </a:xfrm>
        </p:grpSpPr>
        <p:pic>
          <p:nvPicPr>
            <p:cNvPr id="1030" name="Picture 6" descr="World Reading Day PNG, Vector, PSD, and Clipart With Transparent Background  for Free Download | Pngtre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75" b="99112" l="5833" r="98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289714"/>
              <a:ext cx="4965065" cy="6520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559856" y="4843561"/>
              <a:ext cx="3248027" cy="3430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>
                <a:buAutoNum type="alphaUcPeriod" startAt="20"/>
              </a:pPr>
              <a:r>
                <a:rPr lang="en-US" sz="3857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92</a:t>
              </a:r>
            </a:p>
            <a:p>
              <a:pPr marL="742950" indent="-742950">
                <a:buAutoNum type="alphaUcPeriod" startAt="20"/>
              </a:pPr>
              <a:endParaRPr lang="en-US" sz="385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41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37218" y="-95898"/>
            <a:ext cx="6180715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99790" y="450366"/>
            <a:ext cx="1185556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Mai An Tiê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4408" y="6132681"/>
            <a:ext cx="487363" cy="487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F20F54-7BD8-43D8-81BC-0CDB400B5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18" y="565309"/>
            <a:ext cx="406360" cy="384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09DE8C-A23A-4CE0-9D4A-F8030AB8B82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8" y="2652815"/>
            <a:ext cx="384000" cy="384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1410D5-7341-417E-8393-D0EA8D60BB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21" y="4825855"/>
            <a:ext cx="384000" cy="384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17E6961-6DC6-4654-A7D4-4F17BE2248FF}"/>
              </a:ext>
            </a:extLst>
          </p:cNvPr>
          <p:cNvGrpSpPr/>
          <p:nvPr/>
        </p:nvGrpSpPr>
        <p:grpSpPr>
          <a:xfrm>
            <a:off x="270471" y="6032356"/>
            <a:ext cx="467007" cy="523220"/>
            <a:chOff x="3374318" y="3031083"/>
            <a:chExt cx="350255" cy="39241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077894F-6BEB-4462-892E-8ECB21437AED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48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B6AE3B8-965A-48CF-A4D4-CEF9B8348DE6}"/>
                </a:ext>
              </a:extLst>
            </p:cNvPr>
            <p:cNvSpPr/>
            <p:nvPr/>
          </p:nvSpPr>
          <p:spPr>
            <a:xfrm rot="21163024">
              <a:off x="3374318" y="3031083"/>
              <a:ext cx="296272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2800" b="1" i="1" dirty="0">
                  <a:solidFill>
                    <a:srgbClr val="FFFF00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616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92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858418" y="1019861"/>
            <a:ext cx="512614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495442" y="1681068"/>
            <a:ext cx="93151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Ngày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Mai An Tiê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30060" y="7363383"/>
            <a:ext cx="404207" cy="487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F20F54-7BD8-43D8-81BC-0CDB400B5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03" y="1890901"/>
            <a:ext cx="405745" cy="384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3495389" y="1890901"/>
            <a:ext cx="112143" cy="38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366438" y="1890901"/>
            <a:ext cx="112143" cy="38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643365" y="2512986"/>
            <a:ext cx="112143" cy="38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585857" y="2518405"/>
            <a:ext cx="112143" cy="38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6583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2239232" y="2243795"/>
            <a:ext cx="2434368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2359740" y="2427033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4256196" y="2252373"/>
            <a:ext cx="478726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288050" y="1164717"/>
            <a:ext cx="512614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Triệu phú phá sản ra đảo hoang ở ẩn hơn 20 nă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16" y="3226429"/>
            <a:ext cx="5895814" cy="33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0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8918" y="1305742"/>
            <a:ext cx="1125070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09DE8C-A23A-4CE0-9D4A-F8030AB8B82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49" y="1487403"/>
            <a:ext cx="384000" cy="384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6751733" y="2114907"/>
            <a:ext cx="112143" cy="38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8371762" y="2114907"/>
            <a:ext cx="112143" cy="38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356493" y="2775735"/>
            <a:ext cx="112143" cy="38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001198" y="2775735"/>
            <a:ext cx="112143" cy="38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057269" y="2775735"/>
            <a:ext cx="112143" cy="38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7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7D31A5-6899-45C3-B4D0-A4CEDC3D7060}">
  <ds:schemaRefs>
    <ds:schemaRef ds:uri="http://schemas.microsoft.com/office/2006/metadata/properties"/>
    <ds:schemaRef ds:uri="http://schemas.microsoft.com/office/infopath/2007/PartnerControls"/>
    <ds:schemaRef ds:uri="aa3bae8b-93bb-44fa-b79c-ae2e3c4b5ffa"/>
    <ds:schemaRef ds:uri="04428cd5-0689-4562-8eaa-c57d4739e61c"/>
  </ds:schemaRefs>
</ds:datastoreItem>
</file>

<file path=customXml/itemProps2.xml><?xml version="1.0" encoding="utf-8"?>
<ds:datastoreItem xmlns:ds="http://schemas.openxmlformats.org/officeDocument/2006/customXml" ds:itemID="{348BE731-821B-4142-8CFD-00380FE4B9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892A92-6706-4EF6-8FE5-05BF400D8606}"/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878</Words>
  <Application>Microsoft Office PowerPoint</Application>
  <PresentationFormat>Màn hình rộng</PresentationFormat>
  <Paragraphs>57</Paragraphs>
  <Slides>15</Slides>
  <Notes>1</Notes>
  <HiddenSlides>0</HiddenSlides>
  <MMClips>3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16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Nguyễn Vân Anh</cp:lastModifiedBy>
  <cp:revision>17</cp:revision>
  <dcterms:created xsi:type="dcterms:W3CDTF">2022-04-11T03:25:18Z</dcterms:created>
  <dcterms:modified xsi:type="dcterms:W3CDTF">2023-02-21T09:09:16Z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