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4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8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8" r:id="rId3"/>
    <p:sldId id="258" r:id="rId4"/>
    <p:sldId id="278" r:id="rId5"/>
    <p:sldId id="260" r:id="rId6"/>
    <p:sldId id="280" r:id="rId7"/>
    <p:sldId id="261" r:id="rId8"/>
    <p:sldId id="279" r:id="rId9"/>
    <p:sldId id="281" r:id="rId10"/>
    <p:sldId id="282" r:id="rId11"/>
    <p:sldId id="283" r:id="rId12"/>
    <p:sldId id="284" r:id="rId13"/>
    <p:sldId id="285" r:id="rId14"/>
    <p:sldId id="263" r:id="rId15"/>
    <p:sldId id="264" r:id="rId16"/>
    <p:sldId id="287" r:id="rId17"/>
    <p:sldId id="286" r:id="rId18"/>
    <p:sldId id="266" r:id="rId19"/>
    <p:sldId id="267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322" autoAdjust="0"/>
    <p:restoredTop sz="94660"/>
  </p:normalViewPr>
  <p:slideViewPr>
    <p:cSldViewPr snapToGrid="0">
      <p:cViewPr>
        <p:scale>
          <a:sx n="50" d="100"/>
          <a:sy n="50" d="100"/>
        </p:scale>
        <p:origin x="2333" y="8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E6123-EA72-4E7E-B33C-0640FA9F1D88}" type="datetimeFigureOut">
              <a:rPr lang="vi-VN" smtClean="0"/>
              <a:t>16/04/2022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BBA36-7576-4830-A19F-1A0F8F7593C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36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24931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4452-DCB4-4F7D-AE65-83B5EBE36E98}" type="datetimeFigureOut">
              <a:rPr lang="vi-VN" smtClean="0"/>
              <a:t>16/04/2022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EC3D-87F6-4783-99D1-2ECD0EAB64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8422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4452-DCB4-4F7D-AE65-83B5EBE36E98}" type="datetimeFigureOut">
              <a:rPr lang="vi-VN" smtClean="0"/>
              <a:t>16/04/2022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EC3D-87F6-4783-99D1-2ECD0EAB64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757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4452-DCB4-4F7D-AE65-83B5EBE36E98}" type="datetimeFigureOut">
              <a:rPr lang="vi-VN" smtClean="0"/>
              <a:t>16/04/2022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EC3D-87F6-4783-99D1-2ECD0EAB64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324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4452-DCB4-4F7D-AE65-83B5EBE36E98}" type="datetimeFigureOut">
              <a:rPr lang="vi-VN" smtClean="0"/>
              <a:t>16/04/2022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EC3D-87F6-4783-99D1-2ECD0EAB64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000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4452-DCB4-4F7D-AE65-83B5EBE36E98}" type="datetimeFigureOut">
              <a:rPr lang="vi-VN" smtClean="0"/>
              <a:t>16/04/2022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EC3D-87F6-4783-99D1-2ECD0EAB64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84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4452-DCB4-4F7D-AE65-83B5EBE36E98}" type="datetimeFigureOut">
              <a:rPr lang="vi-VN" smtClean="0"/>
              <a:t>16/04/2022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EC3D-87F6-4783-99D1-2ECD0EAB64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3709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4452-DCB4-4F7D-AE65-83B5EBE36E98}" type="datetimeFigureOut">
              <a:rPr lang="vi-VN" smtClean="0"/>
              <a:t>16/04/2022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EC3D-87F6-4783-99D1-2ECD0EAB64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2687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4452-DCB4-4F7D-AE65-83B5EBE36E98}" type="datetimeFigureOut">
              <a:rPr lang="vi-VN" smtClean="0"/>
              <a:t>16/04/2022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EC3D-87F6-4783-99D1-2ECD0EAB64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336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4452-DCB4-4F7D-AE65-83B5EBE36E98}" type="datetimeFigureOut">
              <a:rPr lang="vi-VN" smtClean="0"/>
              <a:t>16/04/2022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EC3D-87F6-4783-99D1-2ECD0EAB64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068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4452-DCB4-4F7D-AE65-83B5EBE36E98}" type="datetimeFigureOut">
              <a:rPr lang="vi-VN" smtClean="0"/>
              <a:t>16/04/2022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EC3D-87F6-4783-99D1-2ECD0EAB64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85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74452-DCB4-4F7D-AE65-83B5EBE36E98}" type="datetimeFigureOut">
              <a:rPr lang="vi-VN" smtClean="0"/>
              <a:t>16/04/2022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FEC3D-87F6-4783-99D1-2ECD0EAB64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39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74452-DCB4-4F7D-AE65-83B5EBE36E98}" type="datetimeFigureOut">
              <a:rPr lang="vi-VN" smtClean="0"/>
              <a:t>16/04/2022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FEC3D-87F6-4783-99D1-2ECD0EAB64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308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f/d2/a5/2fd2a54e574a9171e014f3339f080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2949" y="-2662948"/>
            <a:ext cx="6858001" cy="1218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702459" y="1141550"/>
            <a:ext cx="6475066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TRUNG YÊN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846977" y="3528808"/>
            <a:ext cx="1064228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</a:t>
            </a:r>
            <a:r>
              <a:rPr lang="en-US" alt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95" y="1891856"/>
            <a:ext cx="1153246" cy="10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7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-301924" y="579967"/>
            <a:ext cx="1162840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2" algn="just"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cam.</a:t>
            </a:r>
          </a:p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1410D5-7341-417E-8393-D0EA8D60B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27" y="1682114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72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45057" y="479789"/>
            <a:ext cx="11628408" cy="517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17E6961-6DC6-4654-A7D4-4F17BE2248FF}"/>
              </a:ext>
            </a:extLst>
          </p:cNvPr>
          <p:cNvGrpSpPr/>
          <p:nvPr/>
        </p:nvGrpSpPr>
        <p:grpSpPr>
          <a:xfrm>
            <a:off x="932519" y="1424737"/>
            <a:ext cx="377009" cy="461665"/>
            <a:chOff x="3425479" y="3029061"/>
            <a:chExt cx="282757" cy="34624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3077894F-6BEB-4462-892E-8ECB21437AED}"/>
                </a:ext>
              </a:extLst>
            </p:cNvPr>
            <p:cNvSpPr/>
            <p:nvPr/>
          </p:nvSpPr>
          <p:spPr>
            <a:xfrm>
              <a:off x="3429300" y="3078724"/>
              <a:ext cx="278936" cy="27893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B6AE3B8-965A-48CF-A4D4-CEF9B8348DE6}"/>
                </a:ext>
              </a:extLst>
            </p:cNvPr>
            <p:cNvSpPr/>
            <p:nvPr/>
          </p:nvSpPr>
          <p:spPr>
            <a:xfrm rot="21163024">
              <a:off x="3425479" y="3029061"/>
              <a:ext cx="253916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2400" b="1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0185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3451285" y="-100178"/>
            <a:ext cx="618071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45057" y="479789"/>
            <a:ext cx="1162840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42994" lvl="2" indent="-228594" algn="just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Xin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42994" lvl="2" indent="-228594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F20F54-7BD8-43D8-81BC-0CDB400B5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40" y="479789"/>
            <a:ext cx="40636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09DE8C-A23A-4CE0-9D4A-F8030AB8B82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4" y="2369006"/>
            <a:ext cx="38400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1410D5-7341-417E-8393-D0EA8D60B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4" y="3427989"/>
            <a:ext cx="384000" cy="384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17E6961-6DC6-4654-A7D4-4F17BE2248FF}"/>
              </a:ext>
            </a:extLst>
          </p:cNvPr>
          <p:cNvGrpSpPr/>
          <p:nvPr/>
        </p:nvGrpSpPr>
        <p:grpSpPr>
          <a:xfrm>
            <a:off x="906640" y="4823545"/>
            <a:ext cx="377009" cy="461665"/>
            <a:chOff x="3425479" y="3029061"/>
            <a:chExt cx="282757" cy="34624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3077894F-6BEB-4462-892E-8ECB21437AED}"/>
                </a:ext>
              </a:extLst>
            </p:cNvPr>
            <p:cNvSpPr/>
            <p:nvPr/>
          </p:nvSpPr>
          <p:spPr>
            <a:xfrm>
              <a:off x="3429300" y="3078724"/>
              <a:ext cx="278936" cy="27893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B6AE3B8-965A-48CF-A4D4-CEF9B8348DE6}"/>
                </a:ext>
              </a:extLst>
            </p:cNvPr>
            <p:cNvSpPr/>
            <p:nvPr/>
          </p:nvSpPr>
          <p:spPr>
            <a:xfrm rot="21163024">
              <a:off x="3425479" y="3029061"/>
              <a:ext cx="253916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2400" b="1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7470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649443" y="924085"/>
            <a:ext cx="9704912" cy="479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  <a:endParaRPr lang="vi-VN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70B73C-300D-4B8B-B1E6-008C26AFCB5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4971" y="1865761"/>
            <a:ext cx="4604711" cy="3992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7808" y="1777615"/>
            <a:ext cx="4604711" cy="4218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225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E696DF-76E1-4A97-9B3A-174226DC8640}"/>
              </a:ext>
            </a:extLst>
          </p:cNvPr>
          <p:cNvSpPr txBox="1"/>
          <p:nvPr/>
        </p:nvSpPr>
        <p:spPr>
          <a:xfrm>
            <a:off x="566878" y="533304"/>
            <a:ext cx="815976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B7E71D-61B9-43E5-ADFD-6EBD7E94A272}"/>
              </a:ext>
            </a:extLst>
          </p:cNvPr>
          <p:cNvSpPr txBox="1"/>
          <p:nvPr/>
        </p:nvSpPr>
        <p:spPr>
          <a:xfrm>
            <a:off x="918752" y="1304460"/>
            <a:ext cx="8159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9BEFCD-C20C-4AED-85F9-80A2327A4898}"/>
              </a:ext>
            </a:extLst>
          </p:cNvPr>
          <p:cNvSpPr txBox="1"/>
          <p:nvPr/>
        </p:nvSpPr>
        <p:spPr>
          <a:xfrm>
            <a:off x="566878" y="2220839"/>
            <a:ext cx="11821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3120BC9-9818-4209-A02F-A1426AFF3240}"/>
              </a:ext>
            </a:extLst>
          </p:cNvPr>
          <p:cNvSpPr txBox="1"/>
          <p:nvPr/>
        </p:nvSpPr>
        <p:spPr>
          <a:xfrm>
            <a:off x="804173" y="2958764"/>
            <a:ext cx="10979510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EC15C8-B8EB-46A2-8B51-61A8B9273773}"/>
              </a:ext>
            </a:extLst>
          </p:cNvPr>
          <p:cNvSpPr txBox="1"/>
          <p:nvPr/>
        </p:nvSpPr>
        <p:spPr>
          <a:xfrm>
            <a:off x="677212" y="4338047"/>
            <a:ext cx="8159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8155A62-394A-4F0F-98E9-87633E21B8FE}"/>
              </a:ext>
            </a:extLst>
          </p:cNvPr>
          <p:cNvSpPr txBox="1"/>
          <p:nvPr/>
        </p:nvSpPr>
        <p:spPr>
          <a:xfrm>
            <a:off x="804172" y="5067152"/>
            <a:ext cx="10884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55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4C0CC1A-3E57-4BCE-858A-9BB1B4124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53717" y="3138214"/>
            <a:ext cx="787155" cy="6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3EEC2E-9F02-46E5-A0D7-67F2916A1E32}"/>
              </a:ext>
            </a:extLst>
          </p:cNvPr>
          <p:cNvSpPr txBox="1"/>
          <p:nvPr/>
        </p:nvSpPr>
        <p:spPr>
          <a:xfrm>
            <a:off x="792951" y="2814682"/>
            <a:ext cx="11399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2D0510-876A-4A99-95C4-F2F92ECF9D1E}"/>
              </a:ext>
            </a:extLst>
          </p:cNvPr>
          <p:cNvSpPr txBox="1"/>
          <p:nvPr/>
        </p:nvSpPr>
        <p:spPr>
          <a:xfrm>
            <a:off x="702572" y="3816641"/>
            <a:ext cx="104145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6749469-8661-420C-8EE4-5772A95C88A9}"/>
              </a:ext>
            </a:extLst>
          </p:cNvPr>
          <p:cNvSpPr txBox="1"/>
          <p:nvPr/>
        </p:nvSpPr>
        <p:spPr>
          <a:xfrm>
            <a:off x="407304" y="790392"/>
            <a:ext cx="1122740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8DAB8F9-8E01-438B-9F68-DB6AC7FD82E2}"/>
              </a:ext>
            </a:extLst>
          </p:cNvPr>
          <p:cNvSpPr txBox="1"/>
          <p:nvPr/>
        </p:nvSpPr>
        <p:spPr>
          <a:xfrm>
            <a:off x="547295" y="1494944"/>
            <a:ext cx="10569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139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3451285" y="-100178"/>
            <a:ext cx="618071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45057" y="479789"/>
            <a:ext cx="1162840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42994" lvl="2" indent="-228594" algn="just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Xin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42994" lvl="2" indent="-228594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F20F54-7BD8-43D8-81BC-0CDB400B5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40" y="479789"/>
            <a:ext cx="40636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09DE8C-A23A-4CE0-9D4A-F8030AB8B82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4" y="2369006"/>
            <a:ext cx="38400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1410D5-7341-417E-8393-D0EA8D60B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4" y="3427989"/>
            <a:ext cx="384000" cy="384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17E6961-6DC6-4654-A7D4-4F17BE2248FF}"/>
              </a:ext>
            </a:extLst>
          </p:cNvPr>
          <p:cNvGrpSpPr/>
          <p:nvPr/>
        </p:nvGrpSpPr>
        <p:grpSpPr>
          <a:xfrm>
            <a:off x="906640" y="4823545"/>
            <a:ext cx="377009" cy="461665"/>
            <a:chOff x="3425479" y="3029061"/>
            <a:chExt cx="282757" cy="34624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3077894F-6BEB-4462-892E-8ECB21437AED}"/>
                </a:ext>
              </a:extLst>
            </p:cNvPr>
            <p:cNvSpPr/>
            <p:nvPr/>
          </p:nvSpPr>
          <p:spPr>
            <a:xfrm>
              <a:off x="3429300" y="3078724"/>
              <a:ext cx="278936" cy="27893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B6AE3B8-965A-48CF-A4D4-CEF9B8348DE6}"/>
                </a:ext>
              </a:extLst>
            </p:cNvPr>
            <p:cNvSpPr/>
            <p:nvPr/>
          </p:nvSpPr>
          <p:spPr>
            <a:xfrm rot="21163024">
              <a:off x="3425479" y="3029061"/>
              <a:ext cx="253916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2400" b="1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333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748926" y="924085"/>
            <a:ext cx="9704912" cy="479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3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  <a:endParaRPr lang="vi-VN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70B73C-300D-4B8B-B1E6-008C26AFCB5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4971" y="1865761"/>
            <a:ext cx="4604711" cy="3992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7808" y="1777615"/>
            <a:ext cx="4604711" cy="4218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91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xmlns="" id="{74CD7297-52FB-45FA-BE02-08E46EF07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036486"/>
              </p:ext>
            </p:extLst>
          </p:nvPr>
        </p:nvGraphicFramePr>
        <p:xfrm>
          <a:off x="5887760" y="3061365"/>
          <a:ext cx="4244790" cy="256761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4244790">
                  <a:extLst>
                    <a:ext uri="{9D8B030D-6E8A-4147-A177-3AD203B41FA5}">
                      <a16:colId xmlns:a16="http://schemas.microsoft.com/office/drawing/2014/main" xmlns="" val="824984181"/>
                    </a:ext>
                  </a:extLst>
                </a:gridCol>
              </a:tblGrid>
              <a:tr h="5593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1295312965"/>
                  </a:ext>
                </a:extLst>
              </a:tr>
              <a:tr h="2008295">
                <a:tc>
                  <a:txBody>
                    <a:bodyPr/>
                    <a:lstStyle/>
                    <a:p>
                      <a:pPr algn="l"/>
                      <a:endParaRPr lang="en-US" sz="2000" dirty="0"/>
                    </a:p>
                    <a:p>
                      <a:pPr algn="l"/>
                      <a:endParaRPr lang="en-US" sz="2000" dirty="0"/>
                    </a:p>
                    <a:p>
                      <a:pPr algn="l"/>
                      <a:endParaRPr lang="en-US" sz="2000" dirty="0"/>
                    </a:p>
                    <a:p>
                      <a:pPr algn="l"/>
                      <a:endParaRPr lang="en-US" sz="2000" dirty="0"/>
                    </a:p>
                    <a:p>
                      <a:pPr algn="l"/>
                      <a:endParaRPr lang="en-US" sz="20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4778928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xmlns="" id="{E9751AC6-CF89-459B-96E3-A64001BB7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60488"/>
              </p:ext>
            </p:extLst>
          </p:nvPr>
        </p:nvGraphicFramePr>
        <p:xfrm>
          <a:off x="1268083" y="3081684"/>
          <a:ext cx="4189835" cy="25472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89835">
                  <a:extLst>
                    <a:ext uri="{9D8B030D-6E8A-4147-A177-3AD203B41FA5}">
                      <a16:colId xmlns:a16="http://schemas.microsoft.com/office/drawing/2014/main" xmlns="" val="824984181"/>
                    </a:ext>
                  </a:extLst>
                </a:gridCol>
              </a:tblGrid>
              <a:tr h="53715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1295312965"/>
                  </a:ext>
                </a:extLst>
              </a:tr>
              <a:tr h="2010139">
                <a:tc>
                  <a:txBody>
                    <a:bodyPr/>
                    <a:lstStyle/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  <a:p>
                      <a:pPr algn="l"/>
                      <a:endParaRPr lang="en-US" sz="1900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xmlns="" val="182477892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555956" y="476059"/>
            <a:ext cx="810216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xmlns="" id="{CE71BD4E-1EA2-493E-BC2E-EFBAA90FFBF1}"/>
              </a:ext>
            </a:extLst>
          </p:cNvPr>
          <p:cNvSpPr/>
          <p:nvPr/>
        </p:nvSpPr>
        <p:spPr>
          <a:xfrm>
            <a:off x="1641913" y="1495318"/>
            <a:ext cx="2785864" cy="50347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xmlns="" id="{24C5FBEF-2A21-40DE-8BE1-EF06AD83A9B2}"/>
              </a:ext>
            </a:extLst>
          </p:cNvPr>
          <p:cNvSpPr/>
          <p:nvPr/>
        </p:nvSpPr>
        <p:spPr>
          <a:xfrm>
            <a:off x="4542896" y="1494064"/>
            <a:ext cx="915023" cy="50347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21">
            <a:extLst>
              <a:ext uri="{FF2B5EF4-FFF2-40B4-BE49-F238E27FC236}">
                <a16:creationId xmlns:a16="http://schemas.microsoft.com/office/drawing/2014/main" xmlns="" id="{C742BEB3-E091-42BC-9214-0D21015316AB}"/>
              </a:ext>
            </a:extLst>
          </p:cNvPr>
          <p:cNvSpPr/>
          <p:nvPr/>
        </p:nvSpPr>
        <p:spPr>
          <a:xfrm>
            <a:off x="5573038" y="1494064"/>
            <a:ext cx="2202196" cy="50347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xmlns="" id="{4411DCF0-799C-43AA-B9AF-6833A91742CE}"/>
              </a:ext>
            </a:extLst>
          </p:cNvPr>
          <p:cNvSpPr/>
          <p:nvPr/>
        </p:nvSpPr>
        <p:spPr>
          <a:xfrm>
            <a:off x="7890352" y="1494064"/>
            <a:ext cx="1767768" cy="50347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20" name="Rounded Rectangle 21">
            <a:extLst>
              <a:ext uri="{FF2B5EF4-FFF2-40B4-BE49-F238E27FC236}">
                <a16:creationId xmlns:a16="http://schemas.microsoft.com/office/drawing/2014/main" xmlns="" id="{084601DF-0996-4D45-B658-B09D435A134E}"/>
              </a:ext>
            </a:extLst>
          </p:cNvPr>
          <p:cNvSpPr/>
          <p:nvPr/>
        </p:nvSpPr>
        <p:spPr>
          <a:xfrm>
            <a:off x="2512616" y="2278344"/>
            <a:ext cx="870885" cy="50347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xmlns="" id="{844D462C-CD30-4B44-B584-0E705C638E9C}"/>
              </a:ext>
            </a:extLst>
          </p:cNvPr>
          <p:cNvSpPr/>
          <p:nvPr/>
        </p:nvSpPr>
        <p:spPr>
          <a:xfrm>
            <a:off x="3897028" y="2278342"/>
            <a:ext cx="1424431" cy="50347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xmlns="" id="{97141DF2-4FB5-4546-8EE5-3162669EE3BC}"/>
              </a:ext>
            </a:extLst>
          </p:cNvPr>
          <p:cNvSpPr/>
          <p:nvPr/>
        </p:nvSpPr>
        <p:spPr>
          <a:xfrm>
            <a:off x="5834986" y="2266800"/>
            <a:ext cx="2202196" cy="50347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186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35403 0.320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0.3625 0.324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34128 0.3229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70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347 0.321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57" y="1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33698 0.3243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9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37266 0.3231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29141 0.3384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FD9E9E-C038-47CE-A698-5325B32ED894}"/>
              </a:ext>
            </a:extLst>
          </p:cNvPr>
          <p:cNvSpPr txBox="1"/>
          <p:nvPr/>
        </p:nvSpPr>
        <p:spPr>
          <a:xfrm>
            <a:off x="655933" y="227867"/>
            <a:ext cx="113434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0">
            <a:extLst>
              <a:ext uri="{FF2B5EF4-FFF2-40B4-BE49-F238E27FC236}">
                <a16:creationId xmlns:a16="http://schemas.microsoft.com/office/drawing/2014/main" xmlns="" id="{B384AAB8-3730-4B57-8B49-02F6C3AF1F7D}"/>
              </a:ext>
            </a:extLst>
          </p:cNvPr>
          <p:cNvSpPr/>
          <p:nvPr/>
        </p:nvSpPr>
        <p:spPr>
          <a:xfrm>
            <a:off x="1052750" y="2434025"/>
            <a:ext cx="3001665" cy="54945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13">
            <a:extLst>
              <a:ext uri="{FF2B5EF4-FFF2-40B4-BE49-F238E27FC236}">
                <a16:creationId xmlns:a16="http://schemas.microsoft.com/office/drawing/2014/main" xmlns="" id="{374434A4-F7FD-40EA-AFF5-B4B3330AEA8E}"/>
              </a:ext>
            </a:extLst>
          </p:cNvPr>
          <p:cNvSpPr/>
          <p:nvPr/>
        </p:nvSpPr>
        <p:spPr>
          <a:xfrm>
            <a:off x="5293134" y="1367282"/>
            <a:ext cx="5015431" cy="549455"/>
          </a:xfrm>
          <a:prstGeom prst="roundRect">
            <a:avLst/>
          </a:prstGeom>
          <a:solidFill>
            <a:srgbClr val="FFFF0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xmlns="" id="{D8A0DC48-6CF5-47D5-871B-9D356BEAA50A}"/>
              </a:ext>
            </a:extLst>
          </p:cNvPr>
          <p:cNvSpPr/>
          <p:nvPr/>
        </p:nvSpPr>
        <p:spPr>
          <a:xfrm>
            <a:off x="5336266" y="2486337"/>
            <a:ext cx="4929168" cy="994286"/>
          </a:xfrm>
          <a:prstGeom prst="roundRect">
            <a:avLst/>
          </a:prstGeom>
          <a:solidFill>
            <a:srgbClr val="FFFF0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xmlns="" id="{1E6D61D9-CAE8-4EB4-B5FD-CAA29C15B296}"/>
              </a:ext>
            </a:extLst>
          </p:cNvPr>
          <p:cNvSpPr/>
          <p:nvPr/>
        </p:nvSpPr>
        <p:spPr>
          <a:xfrm>
            <a:off x="5336266" y="4179501"/>
            <a:ext cx="5015432" cy="913716"/>
          </a:xfrm>
          <a:prstGeom prst="roundRect">
            <a:avLst/>
          </a:prstGeom>
          <a:solidFill>
            <a:srgbClr val="FFFF00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900E46E-92D2-4254-9B63-4F0E964318E7}"/>
              </a:ext>
            </a:extLst>
          </p:cNvPr>
          <p:cNvCxnSpPr>
            <a:cxnSpLocks/>
          </p:cNvCxnSpPr>
          <p:nvPr/>
        </p:nvCxnSpPr>
        <p:spPr>
          <a:xfrm>
            <a:off x="4054415" y="2806548"/>
            <a:ext cx="1238719" cy="16444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7065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TỔ QUỐC VIỆT NAM - NS AN THUYÊN - BÀI HÁT THIẾU NHI VIDEO HOẠT H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0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595692" y="380621"/>
            <a:ext cx="9704912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003" y="281713"/>
            <a:ext cx="927752" cy="488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70B73C-300D-4B8B-B1E6-008C26AFCB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4971" y="1865761"/>
            <a:ext cx="4604711" cy="3992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7808" y="1777615"/>
            <a:ext cx="4604711" cy="4218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729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564x/a3/ad/45/a3ad45777d667f25a01caf5d204e6b1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92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95476" y="1410915"/>
            <a:ext cx="9001048" cy="2202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428" b="1" dirty="0" err="1" smtClean="0">
                <a:solidFill>
                  <a:schemeClr val="bg1"/>
                </a:solidFill>
                <a:latin typeface="HP001 4 hàng" panose="020B0603050302020204" pitchFamily="34" charset="-93"/>
              </a:rPr>
              <a:t>Thứ</a:t>
            </a:r>
            <a:r>
              <a:rPr lang="en-US" sz="3428" b="1" dirty="0" smtClean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 smtClean="0">
                <a:solidFill>
                  <a:schemeClr val="bg1"/>
                </a:solidFill>
                <a:latin typeface="HP001 4 hàng" panose="020B0603050302020204" pitchFamily="34" charset="-93"/>
              </a:rPr>
              <a:t>hai</a:t>
            </a:r>
            <a:r>
              <a:rPr lang="en-US" sz="3428" b="1" dirty="0" smtClean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 smtClean="0">
                <a:solidFill>
                  <a:schemeClr val="bg1"/>
                </a:solidFill>
                <a:latin typeface="HP001 4 hàng" panose="020B0603050302020204" pitchFamily="34" charset="-93"/>
              </a:rPr>
              <a:t>ngày</a:t>
            </a:r>
            <a:r>
              <a:rPr lang="en-US" sz="3428" b="1" dirty="0" smtClean="0">
                <a:solidFill>
                  <a:schemeClr val="bg1"/>
                </a:solidFill>
                <a:latin typeface="HP001 4 hàng" panose="020B0603050302020204" pitchFamily="34" charset="-93"/>
              </a:rPr>
              <a:t> 18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tháng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smtClean="0">
                <a:solidFill>
                  <a:schemeClr val="bg1"/>
                </a:solidFill>
                <a:latin typeface="HP001 4 hàng" panose="020B0603050302020204" pitchFamily="34" charset="-93"/>
              </a:rPr>
              <a:t>4 </a:t>
            </a:r>
            <a:r>
              <a:rPr lang="en-US" sz="3428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năm</a:t>
            </a:r>
            <a:r>
              <a:rPr lang="en-US" sz="3428" b="1" dirty="0">
                <a:solidFill>
                  <a:schemeClr val="bg1"/>
                </a:solidFill>
                <a:latin typeface="HP001 4 hàng" panose="020B0603050302020204" pitchFamily="34" charset="-93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3428" b="1" dirty="0" err="1" smtClean="0">
                <a:solidFill>
                  <a:schemeClr val="bg1"/>
                </a:solidFill>
                <a:latin typeface="HP001 4 hàng" panose="020B0603050302020204" pitchFamily="34" charset="-93"/>
              </a:rPr>
              <a:t>Đọc</a:t>
            </a:r>
            <a:endParaRPr lang="en-US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  <a:p>
            <a:pPr algn="ctr"/>
            <a:endParaRPr lang="vi-VN" sz="3428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4893" y="3174787"/>
            <a:ext cx="10157647" cy="619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28" b="1" dirty="0" err="1" smtClean="0">
                <a:solidFill>
                  <a:srgbClr val="FFFF00"/>
                </a:solidFill>
                <a:latin typeface="HP001 4 hàng" panose="020B0603050302020204" pitchFamily="34" charset="-93"/>
              </a:rPr>
              <a:t>Bóp</a:t>
            </a:r>
            <a:r>
              <a:rPr lang="en-US" sz="3428" b="1" dirty="0" smtClean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 smtClean="0">
                <a:solidFill>
                  <a:srgbClr val="FFFF00"/>
                </a:solidFill>
                <a:latin typeface="HP001 4 hàng" panose="020B0603050302020204" pitchFamily="34" charset="-93"/>
              </a:rPr>
              <a:t>nát</a:t>
            </a:r>
            <a:r>
              <a:rPr lang="en-US" sz="3428" b="1" dirty="0" smtClean="0">
                <a:solidFill>
                  <a:srgbClr val="FFFF00"/>
                </a:solidFill>
                <a:latin typeface="HP001 4 hàng" panose="020B0603050302020204" pitchFamily="34" charset="-93"/>
              </a:rPr>
              <a:t> </a:t>
            </a:r>
            <a:r>
              <a:rPr lang="en-US" sz="3428" b="1" dirty="0" err="1" smtClean="0">
                <a:solidFill>
                  <a:srgbClr val="FFFF00"/>
                </a:solidFill>
                <a:latin typeface="HP001 4 hàng" panose="020B0603050302020204" pitchFamily="34" charset="-93"/>
              </a:rPr>
              <a:t>quả</a:t>
            </a:r>
            <a:r>
              <a:rPr lang="en-US" sz="3428" b="1" dirty="0" smtClean="0">
                <a:solidFill>
                  <a:srgbClr val="FFFF00"/>
                </a:solidFill>
                <a:latin typeface="HP001 4 hàng" panose="020B0603050302020204" pitchFamily="34" charset="-93"/>
              </a:rPr>
              <a:t> cam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677356" y="4023952"/>
            <a:ext cx="2975313" cy="2570230"/>
            <a:chOff x="155575" y="1289714"/>
            <a:chExt cx="4965065" cy="6892272"/>
          </a:xfrm>
        </p:grpSpPr>
        <p:pic>
          <p:nvPicPr>
            <p:cNvPr id="1030" name="Picture 6" descr="World Reading Day PNG, Vector, PSD, and Clipart With Transparent Background  for Free Download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75" b="99112" l="5833" r="98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289714"/>
              <a:ext cx="4965065" cy="6520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15135" y="4751033"/>
              <a:ext cx="3415096" cy="3430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>
                <a:buAutoNum type="alphaUcPeriod" startAt="20"/>
              </a:pPr>
              <a:r>
                <a:rPr lang="en-US" sz="385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  <a:p>
              <a:pPr marL="742950" indent="-742950">
                <a:buAutoNum type="alphaUcPeriod" startAt="20"/>
              </a:pPr>
              <a:endParaRPr lang="en-US" sz="385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5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3451285" y="-100178"/>
            <a:ext cx="618071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45057" y="479789"/>
            <a:ext cx="1162840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42994" lvl="2" indent="-228594" algn="just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Xin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42994" lvl="2" indent="-228594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F20F54-7BD8-43D8-81BC-0CDB400B5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40" y="479789"/>
            <a:ext cx="406360" cy="38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09DE8C-A23A-4CE0-9D4A-F8030AB8B82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4" y="2369006"/>
            <a:ext cx="38400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1410D5-7341-417E-8393-D0EA8D60B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14" y="3427989"/>
            <a:ext cx="384000" cy="384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17E6961-6DC6-4654-A7D4-4F17BE2248FF}"/>
              </a:ext>
            </a:extLst>
          </p:cNvPr>
          <p:cNvGrpSpPr/>
          <p:nvPr/>
        </p:nvGrpSpPr>
        <p:grpSpPr>
          <a:xfrm>
            <a:off x="906640" y="4823545"/>
            <a:ext cx="377009" cy="461665"/>
            <a:chOff x="3425479" y="3029061"/>
            <a:chExt cx="282757" cy="34624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3077894F-6BEB-4462-892E-8ECB21437AED}"/>
                </a:ext>
              </a:extLst>
            </p:cNvPr>
            <p:cNvSpPr/>
            <p:nvPr/>
          </p:nvSpPr>
          <p:spPr>
            <a:xfrm>
              <a:off x="3429300" y="3078724"/>
              <a:ext cx="278936" cy="27893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endParaRPr lang="x-none" sz="4800" i="1" dirty="0">
                <a:solidFill>
                  <a:schemeClr val="accent2"/>
                </a:solidFill>
                <a:latin typeface="UTM Charlotte" panose="020406030505060202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B6AE3B8-965A-48CF-A4D4-CEF9B8348DE6}"/>
                </a:ext>
              </a:extLst>
            </p:cNvPr>
            <p:cNvSpPr/>
            <p:nvPr/>
          </p:nvSpPr>
          <p:spPr>
            <a:xfrm rot="21163024">
              <a:off x="3425479" y="3029061"/>
              <a:ext cx="253916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x-none" sz="2400" b="1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5178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3425405" y="641694"/>
            <a:ext cx="6180715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BÓP NÁT QUẢ CAM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19177" y="1221661"/>
            <a:ext cx="116284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BF20F54-7BD8-43D8-81BC-0CDB400B5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86" y="1463201"/>
            <a:ext cx="406360" cy="384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1295746" y="1897813"/>
            <a:ext cx="2249711" cy="86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676418" y="2648309"/>
            <a:ext cx="2692533" cy="57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6676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E9C20D-D326-4D5D-8B94-D61D87E5264B}"/>
              </a:ext>
            </a:extLst>
          </p:cNvPr>
          <p:cNvSpPr txBox="1"/>
          <p:nvPr/>
        </p:nvSpPr>
        <p:spPr>
          <a:xfrm>
            <a:off x="2346251" y="107576"/>
            <a:ext cx="7154436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9B93AEE-39F9-4EBE-BA06-A67844B952C1}"/>
              </a:ext>
            </a:extLst>
          </p:cNvPr>
          <p:cNvSpPr/>
          <p:nvPr/>
        </p:nvSpPr>
        <p:spPr>
          <a:xfrm>
            <a:off x="2066704" y="1096481"/>
            <a:ext cx="3876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8898CB5-6DD4-45FF-94F1-AB412825FF47}"/>
              </a:ext>
            </a:extLst>
          </p:cNvPr>
          <p:cNvSpPr/>
          <p:nvPr/>
        </p:nvSpPr>
        <p:spPr>
          <a:xfrm>
            <a:off x="2187212" y="1279719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E7D1D45-3D61-4AE0-A71B-B62257A185D9}"/>
              </a:ext>
            </a:extLst>
          </p:cNvPr>
          <p:cNvSpPr txBox="1"/>
          <p:nvPr/>
        </p:nvSpPr>
        <p:spPr>
          <a:xfrm>
            <a:off x="5206560" y="1080216"/>
            <a:ext cx="4787264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32" name="Picture 8" descr="Quân Nguyên kinh hoàng trước tài bắn cung nỏ của Đại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46" y="2216328"/>
            <a:ext cx="7617125" cy="429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385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BE9C20D-D326-4D5D-8B94-D61D87E5264B}"/>
              </a:ext>
            </a:extLst>
          </p:cNvPr>
          <p:cNvSpPr txBox="1"/>
          <p:nvPr/>
        </p:nvSpPr>
        <p:spPr>
          <a:xfrm>
            <a:off x="2359740" y="96158"/>
            <a:ext cx="7154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0D3ED9D-A7D6-4538-B3D2-6833909DB01C}"/>
              </a:ext>
            </a:extLst>
          </p:cNvPr>
          <p:cNvSpPr/>
          <p:nvPr/>
        </p:nvSpPr>
        <p:spPr>
          <a:xfrm>
            <a:off x="618123" y="772811"/>
            <a:ext cx="60155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(1267 – 1285)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1899420E-519C-4C45-9D8A-4FDDA77931E1}"/>
              </a:ext>
            </a:extLst>
          </p:cNvPr>
          <p:cNvSpPr/>
          <p:nvPr/>
        </p:nvSpPr>
        <p:spPr>
          <a:xfrm>
            <a:off x="306235" y="1158182"/>
            <a:ext cx="311888" cy="311888"/>
          </a:xfrm>
          <a:prstGeom prst="ellipse">
            <a:avLst/>
          </a:pr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26263BB-ED88-4763-8DE9-626A212F440F}"/>
              </a:ext>
            </a:extLst>
          </p:cNvPr>
          <p:cNvSpPr txBox="1"/>
          <p:nvPr/>
        </p:nvSpPr>
        <p:spPr>
          <a:xfrm>
            <a:off x="6319705" y="772811"/>
            <a:ext cx="6013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5525703-0631-4529-BFCD-F84526944C97}"/>
              </a:ext>
            </a:extLst>
          </p:cNvPr>
          <p:cNvSpPr txBox="1"/>
          <p:nvPr/>
        </p:nvSpPr>
        <p:spPr>
          <a:xfrm>
            <a:off x="1229261" y="1558284"/>
            <a:ext cx="91224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6" descr="ĐỨC HIẾU ĐÁNG KHÂM PHỤC CỦA HOÀI VĂN HẦU - TRẦN QUỐC TOẢN | TRUNG TÂM GIÁO  D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14" y="2494185"/>
            <a:ext cx="3648675" cy="436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235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45057" y="479789"/>
            <a:ext cx="116284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42994" lvl="2" indent="-228594" algn="just">
              <a:lnSpc>
                <a:spcPct val="150000"/>
              </a:lnSpc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42994" lvl="2" indent="-228594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09DE8C-A23A-4CE0-9D4A-F8030AB8B82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8" y="704108"/>
            <a:ext cx="384000" cy="38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102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90C40356-E06A-4A9E-BD77-6D83B0B84850}"/>
</file>

<file path=customXml/itemProps2.xml><?xml version="1.0" encoding="utf-8"?>
<ds:datastoreItem xmlns:ds="http://schemas.openxmlformats.org/officeDocument/2006/customXml" ds:itemID="{F222BA3A-EFF3-40A4-AA1D-2EC71083977A}"/>
</file>

<file path=customXml/itemProps3.xml><?xml version="1.0" encoding="utf-8"?>
<ds:datastoreItem xmlns:ds="http://schemas.openxmlformats.org/officeDocument/2006/customXml" ds:itemID="{CFC599BE-9689-4A05-9F2C-C9652309BF57}"/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404</Words>
  <Application>Microsoft Office PowerPoint</Application>
  <PresentationFormat>Widescreen</PresentationFormat>
  <Paragraphs>109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宋体</vt:lpstr>
      <vt:lpstr>Arial</vt:lpstr>
      <vt:lpstr>Calibri</vt:lpstr>
      <vt:lpstr>Calibri Light</vt:lpstr>
      <vt:lpstr>HP001 4 hàng</vt:lpstr>
      <vt:lpstr>Times New Roman</vt:lpstr>
      <vt:lpstr>UTM Avo</vt:lpstr>
      <vt:lpstr>UTM Charlotte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12</cp:revision>
  <dcterms:created xsi:type="dcterms:W3CDTF">2022-04-14T12:10:14Z</dcterms:created>
  <dcterms:modified xsi:type="dcterms:W3CDTF">2022-04-16T03:46:11Z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  <property fmtid="{D5CDD505-2E9C-101B-9397-08002B2CF9AE}" pid="3" name="MediaServiceImageTags">
    <vt:lpwstr/>
  </property>
</Properties>
</file>