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3" r:id="rId3"/>
    <p:sldId id="294" r:id="rId4"/>
    <p:sldId id="295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15441"/>
    <a:srgbClr val="FFF685"/>
    <a:srgbClr val="F06858"/>
    <a:srgbClr val="9BBB59"/>
    <a:srgbClr val="F8B1A9"/>
    <a:srgbClr val="4BACC6"/>
    <a:srgbClr val="FFD653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4" Type="http://schemas.openxmlformats.org/officeDocument/2006/relationships/image" Target="../media/image1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643B82-B49C-4CDF-9DA6-668EC136F771}"/>
              </a:ext>
            </a:extLst>
          </p:cNvPr>
          <p:cNvSpPr txBox="1"/>
          <p:nvPr/>
        </p:nvSpPr>
        <p:spPr>
          <a:xfrm>
            <a:off x="2487560" y="2408903"/>
            <a:ext cx="8307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(T.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  <a:r>
              <a:rPr lang="vi-V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41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91953"/>
            <a:ext cx="3653598" cy="570588"/>
            <a:chOff x="1183343" y="1464304"/>
            <a:chExt cx="36535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10744"/>
              </p:ext>
            </p:extLst>
          </p:nvPr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Búp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Gấu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Sóc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0" name="Rounded Rectangle 29"/>
          <p:cNvSpPr/>
          <p:nvPr/>
        </p:nvSpPr>
        <p:spPr>
          <a:xfrm>
            <a:off x="1216318" y="2048359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27934" y="2040382"/>
            <a:ext cx="668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037"/>
          <a:stretch/>
        </p:blipFill>
        <p:spPr>
          <a:xfrm>
            <a:off x="2615765" y="2063510"/>
            <a:ext cx="1554615" cy="195289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-650" r="-3503" b="650"/>
          <a:stretch/>
        </p:blipFill>
        <p:spPr>
          <a:xfrm>
            <a:off x="1216318" y="3904489"/>
            <a:ext cx="4554858" cy="221132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797933" y="5515624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F06858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84700" y="5524955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F06858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87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uiExpand="1" build="p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28453"/>
            <a:ext cx="5990398" cy="1001474"/>
            <a:chOff x="1183343" y="1464304"/>
            <a:chExt cx="59903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53724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thị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gà</a:t>
              </a:r>
              <a:r>
                <a:rPr lang="en-US" sz="2800" dirty="0"/>
                <a:t>,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ngỗng</a:t>
              </a:r>
              <a:r>
                <a:rPr lang="en-US" sz="2800" dirty="0"/>
                <a:t>,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vịt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trên</a:t>
              </a:r>
              <a:r>
                <a:rPr lang="en-US" sz="2800" dirty="0"/>
                <a:t> </a:t>
              </a:r>
              <a:r>
                <a:rPr lang="en-US" sz="2800" dirty="0" err="1"/>
                <a:t>sân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47596"/>
              </p:ext>
            </p:extLst>
          </p:nvPr>
        </p:nvGraphicFramePr>
        <p:xfrm>
          <a:off x="6578599" y="342901"/>
          <a:ext cx="4660962" cy="603823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365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115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923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7" t="6759" r="71251" b="6580"/>
          <a:stretch/>
        </p:blipFill>
        <p:spPr>
          <a:xfrm>
            <a:off x="6650506" y="5483225"/>
            <a:ext cx="721286" cy="8699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04" l="35141" r="64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244" r="35624" b="2595"/>
          <a:stretch/>
        </p:blipFill>
        <p:spPr>
          <a:xfrm>
            <a:off x="8244087" y="5514488"/>
            <a:ext cx="732724" cy="80742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86" b="89610" l="73753" r="984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1" t="6759" r="1240" b="6580"/>
          <a:stretch/>
        </p:blipFill>
        <p:spPr>
          <a:xfrm>
            <a:off x="9742209" y="5451962"/>
            <a:ext cx="767790" cy="8699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97152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97152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97152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97152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7152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7152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97152" y="1307014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97152" y="72879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614224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614224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14224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614224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614224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171637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171637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71637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71637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171637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171637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43699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7" name="Oval 36"/>
          <p:cNvSpPr/>
          <p:nvPr/>
        </p:nvSpPr>
        <p:spPr>
          <a:xfrm>
            <a:off x="9064376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10633480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62828" y="2569235"/>
            <a:ext cx="53724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con?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con? 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975566" y="627018"/>
            <a:ext cx="796834" cy="1908335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0050286" y="1750423"/>
            <a:ext cx="796834" cy="784930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6809CE6-D6AF-4B54-90B1-ACA429A19B46}"/>
              </a:ext>
            </a:extLst>
          </p:cNvPr>
          <p:cNvSpPr txBox="1"/>
          <p:nvPr/>
        </p:nvSpPr>
        <p:spPr>
          <a:xfrm>
            <a:off x="2808514" y="3499075"/>
            <a:ext cx="1548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 con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C6E80D6-0EC9-40EE-AE8F-EDABFCA64B98}"/>
              </a:ext>
            </a:extLst>
          </p:cNvPr>
          <p:cNvSpPr txBox="1"/>
          <p:nvPr/>
        </p:nvSpPr>
        <p:spPr>
          <a:xfrm>
            <a:off x="2904930" y="4943489"/>
            <a:ext cx="1548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 con</a:t>
            </a:r>
          </a:p>
        </p:txBody>
      </p:sp>
    </p:spTree>
    <p:extLst>
      <p:ext uri="{BB962C8B-B14F-4D97-AF65-F5344CB8AC3E}">
        <p14:creationId xmlns:p14="http://schemas.microsoft.com/office/powerpoint/2010/main" val="29556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uiExpand="1" build="p"/>
      <p:bldP spid="41" grpId="0" animBg="1"/>
      <p:bldP spid="41" grpId="1" animBg="1"/>
      <p:bldP spid="42" grpId="0" animBg="1"/>
      <p:bldP spid="42" grpId="1" animBg="1"/>
      <p:bldP spid="40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40181" y="699820"/>
            <a:ext cx="6722281" cy="570588"/>
            <a:chOff x="1183343" y="1464304"/>
            <a:chExt cx="6722281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104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8" y="1966446"/>
            <a:ext cx="7091508" cy="246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045" y="1426783"/>
            <a:ext cx="685799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SỐ QUE TÍNH TRONG MỖI HỘP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27464" y="1567543"/>
            <a:ext cx="2762275" cy="2863000"/>
            <a:chOff x="927464" y="1567543"/>
            <a:chExt cx="2762275" cy="286300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7244"/>
            <a:stretch/>
          </p:blipFill>
          <p:spPr>
            <a:xfrm>
              <a:off x="927464" y="2619102"/>
              <a:ext cx="1892346" cy="1811441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416797" y="1567543"/>
              <a:ext cx="2272942" cy="1051559"/>
              <a:chOff x="1416797" y="1567543"/>
              <a:chExt cx="2272942" cy="1051559"/>
            </a:xfrm>
          </p:grpSpPr>
          <p:sp>
            <p:nvSpPr>
              <p:cNvPr id="8" name="Oval Callout 7"/>
              <p:cNvSpPr/>
              <p:nvPr/>
            </p:nvSpPr>
            <p:spPr>
              <a:xfrm>
                <a:off x="1416797" y="1567543"/>
                <a:ext cx="2272942" cy="1051559"/>
              </a:xfrm>
              <a:prstGeom prst="wedgeEllipseCallout">
                <a:avLst>
                  <a:gd name="adj1" fmla="val -21478"/>
                  <a:gd name="adj2" fmla="val 625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 err="1">
                    <a:solidFill>
                      <a:schemeClr val="tx1"/>
                    </a:solidFill>
                  </a:rPr>
                  <a:t>Mỗi</a:t>
                </a:r>
                <a:r>
                  <a:rPr lang="en-US" sz="2400" dirty="0">
                    <a:solidFill>
                      <a:schemeClr val="tx1"/>
                    </a:solidFill>
                  </a:rPr>
                  <a:t>    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gồm</a:t>
                </a:r>
                <a:r>
                  <a:rPr lang="en-US" sz="2400" dirty="0">
                    <a:solidFill>
                      <a:schemeClr val="tx1"/>
                    </a:solidFill>
                  </a:rPr>
                  <a:t> 10 que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tính</a:t>
                </a:r>
                <a:r>
                  <a:rPr lang="en-US" sz="2000" dirty="0"/>
                  <a:t>.</a:t>
                </a:r>
              </a:p>
            </p:txBody>
          </p:sp>
          <p:pic>
            <p:nvPicPr>
              <p:cNvPr id="9" name="Picture 8" descr="Screen Clippi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1398" y="1610889"/>
                <a:ext cx="463552" cy="555117"/>
              </a:xfrm>
              <a:prstGeom prst="rect">
                <a:avLst/>
              </a:prstGeom>
            </p:spPr>
          </p:pic>
        </p:grpSp>
      </p:grpSp>
      <p:sp>
        <p:nvSpPr>
          <p:cNvPr id="13" name="Oval 12"/>
          <p:cNvSpPr/>
          <p:nvPr/>
        </p:nvSpPr>
        <p:spPr>
          <a:xfrm>
            <a:off x="10709926" y="2107950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4" name="Oval 13"/>
          <p:cNvSpPr/>
          <p:nvPr/>
        </p:nvSpPr>
        <p:spPr>
          <a:xfrm>
            <a:off x="10709926" y="2893694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15" name="Oval 14"/>
          <p:cNvSpPr/>
          <p:nvPr/>
        </p:nvSpPr>
        <p:spPr>
          <a:xfrm>
            <a:off x="10709926" y="3679438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7962" y="4829446"/>
            <a:ext cx="7948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que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que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2C76D8-193A-41A9-856C-9515346B534A}"/>
              </a:ext>
            </a:extLst>
          </p:cNvPr>
          <p:cNvSpPr txBox="1"/>
          <p:nvPr/>
        </p:nvSpPr>
        <p:spPr>
          <a:xfrm>
            <a:off x="7249886" y="4907997"/>
            <a:ext cx="1548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Hộp</a:t>
            </a:r>
            <a:r>
              <a:rPr lang="en-US" sz="2800" b="1" dirty="0">
                <a:solidFill>
                  <a:srgbClr val="FF0000"/>
                </a:solidFill>
              </a:rPr>
              <a:t> 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A29F9D-6AD3-47FD-8A7F-1CCACEC4F8FA}"/>
              </a:ext>
            </a:extLst>
          </p:cNvPr>
          <p:cNvSpPr txBox="1"/>
          <p:nvPr/>
        </p:nvSpPr>
        <p:spPr>
          <a:xfrm>
            <a:off x="6475445" y="5587593"/>
            <a:ext cx="1548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Hộp</a:t>
            </a:r>
            <a:r>
              <a:rPr lang="en-US" sz="2800" b="1" dirty="0">
                <a:solidFill>
                  <a:srgbClr val="FF0000"/>
                </a:solidFill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10653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uiExpand="1" build="p"/>
      <p:bldP spid="12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776DFE02-F4DD-4FA5-9FA5-6E2792D80D43}"/>
</file>

<file path=customXml/itemProps2.xml><?xml version="1.0" encoding="utf-8"?>
<ds:datastoreItem xmlns:ds="http://schemas.openxmlformats.org/officeDocument/2006/customXml" ds:itemID="{3E0F7D47-03F4-412B-9801-421AA6968C29}"/>
</file>

<file path=customXml/itemProps3.xml><?xml version="1.0" encoding="utf-8"?>
<ds:datastoreItem xmlns:ds="http://schemas.openxmlformats.org/officeDocument/2006/customXml" ds:itemID="{D5ADF283-4243-437B-8190-5160C77DEFD8}"/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112</Words>
  <Application>Microsoft Office PowerPoint</Application>
  <PresentationFormat>Widescreen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fpt .</cp:lastModifiedBy>
  <cp:revision>87</cp:revision>
  <dcterms:created xsi:type="dcterms:W3CDTF">2021-06-02T01:34:28Z</dcterms:created>
  <dcterms:modified xsi:type="dcterms:W3CDTF">2022-04-16T11:31:27Z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