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0" r:id="rId3"/>
    <p:sldId id="291" r:id="rId4"/>
    <p:sldId id="284" r:id="rId5"/>
    <p:sldId id="285" r:id="rId6"/>
    <p:sldId id="287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FF685"/>
    <a:srgbClr val="F06858"/>
    <a:srgbClr val="9BBB59"/>
    <a:srgbClr val="F8B1A9"/>
    <a:srgbClr val="4BACC6"/>
    <a:srgbClr val="FFD653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5.jpeg"/><Relationship Id="rId16" Type="http://schemas.microsoft.com/office/2007/relationships/hdphoto" Target="../media/hdphoto7.wdp"/><Relationship Id="rId20" Type="http://schemas.openxmlformats.org/officeDocument/2006/relationships/image" Target="../media/image16.tm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microsoft.com/office/2007/relationships/hdphoto" Target="../media/hdphoto2.wdp"/><Relationship Id="rId10" Type="http://schemas.microsoft.com/office/2007/relationships/hdphoto" Target="../media/hdphoto7.wdp"/><Relationship Id="rId19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openxmlformats.org/officeDocument/2006/relationships/image" Target="../media/image12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65:</a:t>
            </a:r>
          </a:p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BIỂU ĐỒ TRANH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47800" y="647700"/>
            <a:ext cx="9410700" cy="5524500"/>
            <a:chOff x="1504950" y="1295400"/>
            <a:chExt cx="8972550" cy="5562600"/>
          </a:xfrm>
        </p:grpSpPr>
        <p:pic>
          <p:nvPicPr>
            <p:cNvPr id="4" name="Picture 2" descr="20210409090753_wm_shs-toan-2-tap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5" t="12129" r="5549" b="51371"/>
            <a:stretch/>
          </p:blipFill>
          <p:spPr bwMode="auto">
            <a:xfrm>
              <a:off x="1523999" y="1295400"/>
              <a:ext cx="8953501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504950" y="1295400"/>
              <a:ext cx="6534150" cy="1752600"/>
            </a:xfrm>
            <a:custGeom>
              <a:avLst/>
              <a:gdLst>
                <a:gd name="connsiteX0" fmla="*/ 19050 w 6534150"/>
                <a:gd name="connsiteY0" fmla="*/ 0 h 1752600"/>
                <a:gd name="connsiteX1" fmla="*/ 6534150 w 6534150"/>
                <a:gd name="connsiteY1" fmla="*/ 0 h 1752600"/>
                <a:gd name="connsiteX2" fmla="*/ 6534150 w 6534150"/>
                <a:gd name="connsiteY2" fmla="*/ 476250 h 1752600"/>
                <a:gd name="connsiteX3" fmla="*/ 1943100 w 6534150"/>
                <a:gd name="connsiteY3" fmla="*/ 476250 h 1752600"/>
                <a:gd name="connsiteX4" fmla="*/ 2076450 w 6534150"/>
                <a:gd name="connsiteY4" fmla="*/ 1447800 h 1752600"/>
                <a:gd name="connsiteX5" fmla="*/ 190500 w 6534150"/>
                <a:gd name="connsiteY5" fmla="*/ 1752600 h 1752600"/>
                <a:gd name="connsiteX6" fmla="*/ 0 w 6534150"/>
                <a:gd name="connsiteY6" fmla="*/ 1714500 h 1752600"/>
                <a:gd name="connsiteX7" fmla="*/ 19050 w 6534150"/>
                <a:gd name="connsiteY7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34150" h="1752600">
                  <a:moveTo>
                    <a:pt x="19050" y="0"/>
                  </a:moveTo>
                  <a:lnTo>
                    <a:pt x="6534150" y="0"/>
                  </a:lnTo>
                  <a:lnTo>
                    <a:pt x="6534150" y="476250"/>
                  </a:lnTo>
                  <a:lnTo>
                    <a:pt x="1943100" y="476250"/>
                  </a:lnTo>
                  <a:lnTo>
                    <a:pt x="2076450" y="1447800"/>
                  </a:lnTo>
                  <a:lnTo>
                    <a:pt x="190500" y="1752600"/>
                  </a:lnTo>
                  <a:lnTo>
                    <a:pt x="0" y="17145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68" y="2125265"/>
            <a:ext cx="1552852" cy="70791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01" y="2761035"/>
            <a:ext cx="1581759" cy="73119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80" y="3431265"/>
            <a:ext cx="1574391" cy="69376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3871640" y="2869609"/>
            <a:ext cx="1666701" cy="75341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>
            <a:off x="2191452" y="2534938"/>
            <a:ext cx="1678276" cy="81289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28" y="4339090"/>
            <a:ext cx="1606192" cy="73248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3578057" y="3640548"/>
            <a:ext cx="1546393" cy="63407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5981" b="97608" l="13770" r="5801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2211109" y="4116486"/>
            <a:ext cx="1526804" cy="69889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>
            <a:off x="1774255" y="3279713"/>
            <a:ext cx="1540446" cy="771349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92" y="4850198"/>
            <a:ext cx="1581759" cy="731190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4163505"/>
            <a:ext cx="1584960" cy="686693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5844540" y="4535194"/>
            <a:ext cx="1528818" cy="634078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 flipH="1">
            <a:off x="7471049" y="5015890"/>
            <a:ext cx="1528818" cy="634078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0240" y="5236057"/>
            <a:ext cx="1584960" cy="732487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 flipH="1">
            <a:off x="4001147" y="5023510"/>
            <a:ext cx="1666409" cy="753412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2560" y="3767602"/>
            <a:ext cx="1603708" cy="731190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1781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32579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đỏ</a:t>
            </a:r>
            <a:endParaRPr lang="en-US" sz="28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3A9341-A238-4DF3-9D1E-27F82D547464}"/>
              </a:ext>
            </a:extLst>
          </p:cNvPr>
          <p:cNvSpPr txBox="1"/>
          <p:nvPr/>
        </p:nvSpPr>
        <p:spPr>
          <a:xfrm>
            <a:off x="4335569" y="232703"/>
            <a:ext cx="685799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SỐ Ô TÔ THEO MỖI MÀU</a:t>
            </a:r>
          </a:p>
        </p:txBody>
      </p:sp>
    </p:spTree>
    <p:extLst>
      <p:ext uri="{BB962C8B-B14F-4D97-AF65-F5344CB8AC3E}">
        <p14:creationId xmlns:p14="http://schemas.microsoft.com/office/powerpoint/2010/main" val="284620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09024 -0.0953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47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0625 0.13148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6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11002 -0.17384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8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4493 -0.39838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-199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2332 -0.1030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5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28294 0.12014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59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3476 -0.16574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828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9778 -0.19815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-99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43204 -0.11574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-578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39792 -0.325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-1629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3868 -0.06598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33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0231 L 0.29336 0.01412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5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27084 0.05532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27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40912 0.0569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6" y="28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2604 -0.3294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64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19297 -0.3090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79993"/>
              </p:ext>
            </p:extLst>
          </p:nvPr>
        </p:nvGraphicFramePr>
        <p:xfrm>
          <a:off x="4966010" y="778820"/>
          <a:ext cx="5671317" cy="51542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90439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890439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4388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7654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06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4395097"/>
            <a:ext cx="1693690" cy="753412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2497841"/>
            <a:ext cx="1606192" cy="732487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57" b="70946" l="2928" r="486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75" b="24695"/>
          <a:stretch/>
        </p:blipFill>
        <p:spPr>
          <a:xfrm flipH="1">
            <a:off x="5149947" y="1847008"/>
            <a:ext cx="1692670" cy="812892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3" y="2659900"/>
            <a:ext cx="2565790" cy="3567408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3761019"/>
            <a:ext cx="1546393" cy="634078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6991372" y="3161688"/>
            <a:ext cx="1546393" cy="63407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85" b="45933" l="1129" r="4447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548" b="51759"/>
          <a:stretch/>
        </p:blipFill>
        <p:spPr>
          <a:xfrm flipH="1">
            <a:off x="7003698" y="2461064"/>
            <a:ext cx="1550158" cy="771349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803551"/>
            <a:ext cx="1581759" cy="731190"/>
          </a:xfrm>
          <a:prstGeom prst="rect">
            <a:avLst/>
          </a:prstGeom>
        </p:spPr>
      </p:pic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26" b="97849" l="0" r="9803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4174" y="2504836"/>
            <a:ext cx="1580245" cy="70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3020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vàng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276388" y="5271427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xanh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78293" y="5271427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đỏ</a:t>
            </a:r>
            <a:endParaRPr lang="en-US" sz="2800" b="1" dirty="0"/>
          </a:p>
        </p:txBody>
      </p:sp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115294" y="3715040"/>
            <a:ext cx="1693690" cy="753412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18" r="93839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78" y="3100092"/>
            <a:ext cx="1606192" cy="732487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4395097"/>
            <a:ext cx="1546393" cy="634078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4417319"/>
            <a:ext cx="1581759" cy="731190"/>
          </a:xfrm>
          <a:prstGeom prst="rect">
            <a:avLst/>
          </a:prstGeom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3129381"/>
            <a:ext cx="1581759" cy="731190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883516"/>
            <a:ext cx="1563862" cy="707461"/>
          </a:xfrm>
          <a:prstGeom prst="rect">
            <a:avLst/>
          </a:prstGeom>
        </p:spPr>
      </p:pic>
      <p:pic>
        <p:nvPicPr>
          <p:cNvPr id="50" name="Picture 49" descr="Screen Clipping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316" b="97895" l="2381" r="96667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217355"/>
            <a:ext cx="1563862" cy="707461"/>
          </a:xfrm>
          <a:prstGeom prst="rect">
            <a:avLst/>
          </a:prstGeom>
        </p:spPr>
      </p:pic>
      <p:pic>
        <p:nvPicPr>
          <p:cNvPr id="51" name="Picture 50" descr="Screen Clipping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981" b="97608" l="13770" r="5801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56056" r="41615"/>
          <a:stretch/>
        </p:blipFill>
        <p:spPr>
          <a:xfrm>
            <a:off x="7040407" y="1874623"/>
            <a:ext cx="1559366" cy="71379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975267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67479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754094" y="5186362"/>
            <a:ext cx="1868378" cy="73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Screen Clipping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14" b="95946" l="51802" r="96847">
                        <a14:foregroundMark x1="64189" y1="86486" x2="81306" y2="86486"/>
                        <a14:foregroundMark x1="73423" y1="41892" x2="82432" y2="41892"/>
                        <a14:foregroundMark x1="78378" y1="41216" x2="85811" y2="42568"/>
                        <a14:foregroundMark x1="56081" y1="62838" x2="54054" y2="6891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33110"/>
          <a:stretch/>
        </p:blipFill>
        <p:spPr>
          <a:xfrm>
            <a:off x="5098494" y="5179683"/>
            <a:ext cx="1693690" cy="753412"/>
          </a:xfrm>
          <a:prstGeom prst="rect">
            <a:avLst/>
          </a:prstGeom>
        </p:spPr>
      </p:pic>
      <p:pic>
        <p:nvPicPr>
          <p:cNvPr id="55" name="Picture 54" descr="Screen Clipping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80" b="64115" l="54628" r="9932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3" t="22568" b="34694"/>
          <a:stretch/>
        </p:blipFill>
        <p:spPr>
          <a:xfrm>
            <a:off x="7006073" y="5235545"/>
            <a:ext cx="1546393" cy="634078"/>
          </a:xfrm>
          <a:prstGeom prst="rect">
            <a:avLst/>
          </a:prstGeom>
        </p:spPr>
      </p:pic>
      <p:pic>
        <p:nvPicPr>
          <p:cNvPr id="58" name="Picture 57" descr="Screen Clipping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184" b="96939" l="5189" r="98585">
                        <a14:foregroundMark x1="21698" y1="50000" x2="15566" y2="55102"/>
                        <a14:foregroundMark x1="92925" y1="57143" x2="92925" y2="57143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65" y="5166868"/>
            <a:ext cx="1581759" cy="73119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754982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9" name="Oval 58"/>
          <p:cNvSpPr/>
          <p:nvPr/>
        </p:nvSpPr>
        <p:spPr>
          <a:xfrm>
            <a:off x="7578790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0" name="Oval 59"/>
          <p:cNvSpPr/>
          <p:nvPr/>
        </p:nvSpPr>
        <p:spPr>
          <a:xfrm>
            <a:off x="9446983" y="5956659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174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30338 0.1770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884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30234 0.18217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909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15078 -0.00301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-1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0052 -0.26111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0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0338 -0.26944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5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14974 0.17778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84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4623 0.3585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1810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0443 -0.2805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41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1172 -0.28171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29102 0.19028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97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29101 0.19213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981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5703 -0.18612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2" grpId="0" animBg="1"/>
      <p:bldP spid="53" grpId="0" animBg="1"/>
      <p:bldP spid="25" grpId="0" animBg="1"/>
      <p:bldP spid="59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1455453"/>
            <a:ext cx="3653598" cy="1001474"/>
            <a:chOff x="1183343" y="1464304"/>
            <a:chExt cx="36535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316610"/>
              </p:ext>
            </p:extLst>
          </p:nvPr>
        </p:nvGraphicFramePr>
        <p:xfrm>
          <a:off x="4914900" y="271414"/>
          <a:ext cx="6393512" cy="60478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98378">
                  <a:extLst>
                    <a:ext uri="{9D8B030D-6E8A-4147-A177-3AD203B41FA5}">
                      <a16:colId xmlns:a16="http://schemas.microsoft.com/office/drawing/2014/main" val="631121301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3424303033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1684188789"/>
                    </a:ext>
                  </a:extLst>
                </a:gridCol>
                <a:gridCol w="1598378">
                  <a:extLst>
                    <a:ext uri="{9D8B030D-6E8A-4147-A177-3AD203B41FA5}">
                      <a16:colId xmlns:a16="http://schemas.microsoft.com/office/drawing/2014/main" val="1656533597"/>
                    </a:ext>
                  </a:extLst>
                </a:gridCol>
              </a:tblGrid>
              <a:tr h="534683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269729"/>
                  </a:ext>
                </a:extLst>
              </a:tr>
              <a:tr h="6970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vuông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tròn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tam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giác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/>
                          </a:solidFill>
                        </a:rPr>
                        <a:t>Hình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chữ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bg1"/>
                          </a:solidFill>
                        </a:rPr>
                        <a:t>nhật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897986"/>
                  </a:ext>
                </a:extLst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7048500" y="861172"/>
            <a:ext cx="546100" cy="4671575"/>
            <a:chOff x="6667500" y="907825"/>
            <a:chExt cx="546100" cy="4671575"/>
          </a:xfrm>
        </p:grpSpPr>
        <p:sp>
          <p:nvSpPr>
            <p:cNvPr id="29" name="Oval 28"/>
            <p:cNvSpPr/>
            <p:nvPr/>
          </p:nvSpPr>
          <p:spPr>
            <a:xfrm>
              <a:off x="6667500" y="50259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667500" y="44376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667500" y="38493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667500" y="32610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67500" y="26727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667500" y="20844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667500" y="14961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667500" y="907825"/>
              <a:ext cx="546100" cy="5534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446480" y="2105724"/>
            <a:ext cx="511639" cy="3453600"/>
            <a:chOff x="4976580" y="2105724"/>
            <a:chExt cx="511639" cy="3453600"/>
          </a:xfrm>
        </p:grpSpPr>
        <p:sp>
          <p:nvSpPr>
            <p:cNvPr id="21" name="Rectangle 20"/>
            <p:cNvSpPr/>
            <p:nvPr/>
          </p:nvSpPr>
          <p:spPr>
            <a:xfrm>
              <a:off x="4976580" y="50459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76580" y="44576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976580" y="38693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76580" y="3281099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976580" y="26940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76580" y="2105724"/>
              <a:ext cx="511639" cy="51332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394700" y="3284645"/>
            <a:ext cx="1041400" cy="2274679"/>
            <a:chOff x="8128000" y="3284645"/>
            <a:chExt cx="1041400" cy="2274679"/>
          </a:xfrm>
        </p:grpSpPr>
        <p:sp>
          <p:nvSpPr>
            <p:cNvPr id="39" name="Isosceles Triangle 38"/>
            <p:cNvSpPr/>
            <p:nvPr/>
          </p:nvSpPr>
          <p:spPr>
            <a:xfrm>
              <a:off x="8128000" y="447777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8128000" y="3888998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8128000" y="3284645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8128000" y="5045999"/>
              <a:ext cx="1041400" cy="513325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992693" y="2712873"/>
            <a:ext cx="1074420" cy="2826376"/>
            <a:chOff x="9776793" y="2712873"/>
            <a:chExt cx="1074420" cy="2826376"/>
          </a:xfrm>
        </p:grpSpPr>
        <p:sp>
          <p:nvSpPr>
            <p:cNvPr id="42" name="Rectangle 41"/>
            <p:cNvSpPr/>
            <p:nvPr/>
          </p:nvSpPr>
          <p:spPr>
            <a:xfrm>
              <a:off x="9776793" y="5045998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776793" y="44777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776793" y="38894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776793" y="33011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776793" y="2712873"/>
              <a:ext cx="1074420" cy="49325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33400" y="2483666"/>
            <a:ext cx="4546600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a.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238749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858000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8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8451851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066353" y="1048266"/>
            <a:ext cx="927100" cy="594995"/>
          </a:xfrm>
          <a:prstGeom prst="roundRect">
            <a:avLst/>
          </a:prstGeom>
          <a:solidFill>
            <a:srgbClr val="F06858"/>
          </a:solidFill>
          <a:ln w="76200" cmpd="dbl">
            <a:solidFill>
              <a:srgbClr val="F8B1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997149-716B-4623-8E4E-D92D30871572}"/>
              </a:ext>
            </a:extLst>
          </p:cNvPr>
          <p:cNvSpPr txBox="1"/>
          <p:nvPr/>
        </p:nvSpPr>
        <p:spPr>
          <a:xfrm>
            <a:off x="1767839" y="4437625"/>
            <a:ext cx="221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Hình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tròn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492DDB-322A-4447-A258-60B17695ED0F}"/>
              </a:ext>
            </a:extLst>
          </p:cNvPr>
          <p:cNvSpPr txBox="1"/>
          <p:nvPr/>
        </p:nvSpPr>
        <p:spPr>
          <a:xfrm>
            <a:off x="1211113" y="5716630"/>
            <a:ext cx="2978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Hình</a:t>
            </a:r>
            <a:r>
              <a:rPr lang="en-US" sz="2800" b="1" dirty="0">
                <a:solidFill>
                  <a:srgbClr val="FF0000"/>
                </a:solidFill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</a:rPr>
              <a:t>giác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/>
      <p:bldP spid="65" grpId="0" animBg="1"/>
      <p:bldP spid="66" grpId="0" animBg="1"/>
      <p:bldP spid="67" grpId="0" animBg="1"/>
      <p:bldP spid="68" grpId="0" animBg="1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35467" y="1074084"/>
            <a:ext cx="10113533" cy="523220"/>
          </a:xfrm>
          <a:prstGeom prst="rect">
            <a:avLst/>
          </a:prstGeom>
          <a:solidFill>
            <a:srgbClr val="9BBB5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SỐ BÔNG HOA ĐÃ NỞ TRONG VƯỜN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9800" y="3893348"/>
            <a:ext cx="565588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6 + 4 + 10 = 20 (</a:t>
            </a:r>
            <a:r>
              <a:rPr lang="en-US" sz="2800" dirty="0" err="1"/>
              <a:t>bông</a:t>
            </a:r>
            <a:r>
              <a:rPr lang="en-US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20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50" y="1631368"/>
            <a:ext cx="10470350" cy="238564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117182" y="1808463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8117182" y="2582892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11049000" y="3267717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5034" y="3927412"/>
            <a:ext cx="5046284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c.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cúc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6 – 4 = 2 (</a:t>
            </a:r>
            <a:r>
              <a:rPr lang="en-US" sz="2800" dirty="0" err="1"/>
              <a:t>bông</a:t>
            </a:r>
            <a:r>
              <a:rPr lang="en-US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2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233533" y="4104190"/>
            <a:ext cx="0" cy="2324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064BC14-FEEB-4A96-8F54-58AB28871613}"/>
              </a:ext>
            </a:extLst>
          </p:cNvPr>
          <p:cNvSpPr txBox="1"/>
          <p:nvPr/>
        </p:nvSpPr>
        <p:spPr>
          <a:xfrm>
            <a:off x="1259237" y="4016737"/>
            <a:ext cx="4813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tất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cả</a:t>
            </a:r>
            <a:r>
              <a:rPr lang="en-US" sz="2800" b="1" dirty="0">
                <a:solidFill>
                  <a:srgbClr val="FF0000"/>
                </a:solidFill>
              </a:rPr>
              <a:t> bao </a:t>
            </a:r>
            <a:r>
              <a:rPr lang="en-US" sz="2800" b="1" dirty="0" err="1">
                <a:solidFill>
                  <a:srgbClr val="FF0000"/>
                </a:solidFill>
              </a:rPr>
              <a:t>nhiêu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bông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hoa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C06C7B-5916-4CBD-A553-C8805D4EFB00}"/>
              </a:ext>
            </a:extLst>
          </p:cNvPr>
          <p:cNvSpPr txBox="1"/>
          <p:nvPr/>
        </p:nvSpPr>
        <p:spPr>
          <a:xfrm>
            <a:off x="6783582" y="4035733"/>
            <a:ext cx="4813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Hoa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nhiều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cúc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mấy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bông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uiExpand="1" build="p"/>
      <p:bldP spid="10" grpId="0" animBg="1"/>
      <p:bldP spid="11" grpId="0" animBg="1"/>
      <p:bldP spid="12" grpId="0" animBg="1"/>
      <p:bldP spid="13" grpId="0" build="p"/>
      <p:bldP spid="14" grpId="0"/>
      <p:bldP spid="14" grpId="1"/>
      <p:bldP spid="16" grpId="0"/>
      <p:bldP spid="16" grpId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D0079C28-C7EE-4E42-BEA7-F2A6231C37D4}"/>
</file>

<file path=customXml/itemProps2.xml><?xml version="1.0" encoding="utf-8"?>
<ds:datastoreItem xmlns:ds="http://schemas.openxmlformats.org/officeDocument/2006/customXml" ds:itemID="{AC231139-83BA-4C9D-AC10-531BF1017DB1}"/>
</file>

<file path=customXml/itemProps3.xml><?xml version="1.0" encoding="utf-8"?>
<ds:datastoreItem xmlns:ds="http://schemas.openxmlformats.org/officeDocument/2006/customXml" ds:itemID="{C7DEC226-5469-4C4E-A86B-DAF80ED480D7}"/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180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fpt .</cp:lastModifiedBy>
  <cp:revision>88</cp:revision>
  <dcterms:created xsi:type="dcterms:W3CDTF">2021-06-02T01:34:28Z</dcterms:created>
  <dcterms:modified xsi:type="dcterms:W3CDTF">2022-04-21T04:43:40Z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