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78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kie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2" name="Google Shape;27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0" name="Google Shape;550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18" name="Google Shape;618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21" name="Google Shape;621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32" name="Google Shape;632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37" name="Google Shape;637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643" name="Google Shape;643;p1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708" name="Google Shape;708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2B09F3-4AB5-4C38-88EB-5076E743BF9E}"/>
              </a:ext>
            </a:extLst>
          </p:cNvPr>
          <p:cNvSpPr txBox="1"/>
          <p:nvPr/>
        </p:nvSpPr>
        <p:spPr>
          <a:xfrm>
            <a:off x="2487561" y="2408903"/>
            <a:ext cx="6951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+mj-lt"/>
              </a:rPr>
              <a:t>Luyện tập (T.98)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544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 dirty="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phép tính trên, phép tính nào sai?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giúp Mai sửa lại phép tính sai cho đúng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8"/>
          <p:cNvSpPr/>
          <p:nvPr/>
        </p:nvSpPr>
        <p:spPr>
          <a:xfrm>
            <a:off x="3467100" y="311038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8"/>
          <p:cNvSpPr/>
          <p:nvPr/>
        </p:nvSpPr>
        <p:spPr>
          <a:xfrm>
            <a:off x="6306021" y="310542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" grpId="0" animBg="1"/>
      <p:bldP spid="27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2758" name="Google Shape;2758;p9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512380" y="164810"/>
            <a:ext cx="11082022" cy="2609684"/>
            <a:chOff x="914425" y="1176457"/>
            <a:chExt cx="11082022" cy="2609684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199719" y="1754856"/>
              <a:ext cx="10796728" cy="203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hai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đội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công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nhân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sửa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</a:t>
              </a:r>
              <a:r>
                <a:rPr lang="en-US" sz="2700" dirty="0" err="1">
                  <a:solidFill>
                    <a:schemeClr val="dk1"/>
                  </a:solidFill>
                </a:rPr>
                <a:t>ờ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Đội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sửa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850m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Đội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Hai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sửa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ít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hơn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đội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70m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đội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Hai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sửa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mét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</a:t>
              </a:r>
              <a:r>
                <a:rPr lang="en-US" sz="2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914425" y="1176457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639097" y="3007907"/>
            <a:ext cx="431027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sym typeface="Arial"/>
              </a:rPr>
              <a:t>Tóm</a:t>
            </a:r>
            <a:r>
              <a:rPr lang="en-US" sz="2400" b="1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sym typeface="Arial"/>
              </a:rPr>
              <a:t>tắt</a:t>
            </a:r>
            <a:r>
              <a:rPr lang="en-US" sz="2400" b="1" dirty="0">
                <a:solidFill>
                  <a:schemeClr val="dk1"/>
                </a:solidFill>
                <a:sym typeface="Arial"/>
              </a:rPr>
              <a:t>:</a:t>
            </a:r>
            <a:endParaRPr sz="2400" b="1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sym typeface="Arial"/>
              </a:rPr>
              <a:t>Đội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M</a:t>
            </a:r>
            <a:r>
              <a:rPr lang="en-US" sz="2400" dirty="0" err="1">
                <a:solidFill>
                  <a:schemeClr val="dk1"/>
                </a:solidFill>
              </a:rPr>
              <a:t>ộ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t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: 850 m</a:t>
            </a:r>
            <a:r>
              <a:rPr lang="vi-VN" sz="2400" dirty="0">
                <a:solidFill>
                  <a:schemeClr val="dk1"/>
                </a:solidFill>
                <a:sym typeface="Arial"/>
              </a:rPr>
              <a:t> đường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sym typeface="Arial"/>
              </a:rPr>
              <a:t>Đội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Hai </a:t>
            </a:r>
            <a:r>
              <a:rPr lang="vi-VN" sz="2400" dirty="0">
                <a:solidFill>
                  <a:schemeClr val="dk1"/>
                </a:solidFill>
                <a:sym typeface="Arial"/>
              </a:rPr>
              <a:t>sửa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ít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hơn</a:t>
            </a:r>
            <a:r>
              <a:rPr lang="vi-VN" sz="2400" dirty="0">
                <a:solidFill>
                  <a:schemeClr val="dk1"/>
                </a:solidFill>
                <a:sym typeface="Arial"/>
              </a:rPr>
              <a:t> đội Một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: </a:t>
            </a:r>
            <a:endParaRPr lang="vi-VN" sz="2400" dirty="0">
              <a:solidFill>
                <a:schemeClr val="dk1"/>
              </a:solidFill>
              <a:sym typeface="Arial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70 m</a:t>
            </a:r>
            <a:r>
              <a:rPr lang="vi-VN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vi-VN" sz="2400" dirty="0">
                <a:solidFill>
                  <a:schemeClr val="dk1"/>
                </a:solidFill>
              </a:rPr>
              <a:t>đường</a:t>
            </a:r>
            <a:endParaRPr sz="2400" dirty="0"/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dk1"/>
                </a:solidFill>
                <a:sym typeface="Arial"/>
              </a:rPr>
              <a:t>Đội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Hai: ... m </a:t>
            </a:r>
            <a:r>
              <a:rPr lang="vi-VN" sz="2400" dirty="0">
                <a:solidFill>
                  <a:schemeClr val="dk1"/>
                </a:solidFill>
              </a:rPr>
              <a:t>đường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?</a:t>
            </a:r>
            <a:endParaRPr sz="24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2775" name="Google Shape;2775;p10"/>
          <p:cNvSpPr txBox="1"/>
          <p:nvPr/>
        </p:nvSpPr>
        <p:spPr>
          <a:xfrm>
            <a:off x="5321762" y="3007907"/>
            <a:ext cx="588701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sz="28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Hai </a:t>
            </a:r>
            <a:r>
              <a:rPr lang="en-US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sửa</a:t>
            </a: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002060"/>
                </a:solidFill>
                <a:sym typeface="Arial"/>
              </a:rPr>
              <a:t>: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2060"/>
                </a:solidFill>
                <a:sym typeface="Arial"/>
              </a:rPr>
              <a:t>                 850 – 70 = 780 (m)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780 m </a:t>
            </a:r>
            <a:r>
              <a:rPr lang="en-US" sz="2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đường</a:t>
            </a:r>
            <a:endParaRPr sz="28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59D6D9-364A-4197-A81C-64A39A09E6B4}"/>
              </a:ext>
            </a:extLst>
          </p:cNvPr>
          <p:cNvCxnSpPr>
            <a:cxnSpLocks/>
          </p:cNvCxnSpPr>
          <p:nvPr/>
        </p:nvCxnSpPr>
        <p:spPr>
          <a:xfrm>
            <a:off x="6196038" y="1371573"/>
            <a:ext cx="49045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8462AC-131A-44D2-8794-9165D6BBE1C9}"/>
              </a:ext>
            </a:extLst>
          </p:cNvPr>
          <p:cNvCxnSpPr>
            <a:cxnSpLocks/>
          </p:cNvCxnSpPr>
          <p:nvPr/>
        </p:nvCxnSpPr>
        <p:spPr>
          <a:xfrm>
            <a:off x="797674" y="1981173"/>
            <a:ext cx="12277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8E9049-1C80-4FDF-A7EC-6D1D1C0A05B0}"/>
              </a:ext>
            </a:extLst>
          </p:cNvPr>
          <p:cNvCxnSpPr>
            <a:cxnSpLocks/>
          </p:cNvCxnSpPr>
          <p:nvPr/>
        </p:nvCxnSpPr>
        <p:spPr>
          <a:xfrm>
            <a:off x="3793895" y="1992802"/>
            <a:ext cx="39342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0F906E-5501-4A76-9224-64A837EF2A84}"/>
              </a:ext>
            </a:extLst>
          </p:cNvPr>
          <p:cNvCxnSpPr>
            <a:cxnSpLocks/>
          </p:cNvCxnSpPr>
          <p:nvPr/>
        </p:nvCxnSpPr>
        <p:spPr>
          <a:xfrm>
            <a:off x="8465574" y="1981173"/>
            <a:ext cx="1150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A4A41D-4ED1-463F-B7C4-2CCD8AB7F88C}"/>
              </a:ext>
            </a:extLst>
          </p:cNvPr>
          <p:cNvCxnSpPr/>
          <p:nvPr/>
        </p:nvCxnSpPr>
        <p:spPr>
          <a:xfrm flipV="1">
            <a:off x="4739148" y="3149466"/>
            <a:ext cx="0" cy="28181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0832F0-78B0-4E0A-8198-408F2CB8D241}"/>
              </a:ext>
            </a:extLst>
          </p:cNvPr>
          <p:cNvCxnSpPr>
            <a:cxnSpLocks/>
          </p:cNvCxnSpPr>
          <p:nvPr/>
        </p:nvCxnSpPr>
        <p:spPr>
          <a:xfrm>
            <a:off x="908128" y="2597486"/>
            <a:ext cx="3300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8" name="Google Shape;2818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9" name="Google Shape;2819;p12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90637"/>
            <a:chOff x="1592478" y="2272187"/>
            <a:chExt cx="1074978" cy="990637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35344" y="3262824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59112" y="304683"/>
            <a:ext cx="1086364" cy="990637"/>
            <a:chOff x="1581092" y="2272187"/>
            <a:chExt cx="1086364" cy="990637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581092" y="3262824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61138"/>
            <a:chOff x="1592478" y="2272187"/>
            <a:chExt cx="1074978" cy="961138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41260" y="323332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70971"/>
            <a:chOff x="1592478" y="2272187"/>
            <a:chExt cx="1074978" cy="970971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660924" y="3243158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51307"/>
            <a:chOff x="1592478" y="2272187"/>
            <a:chExt cx="1074978" cy="951307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660924" y="3223494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86506"/>
            <a:ext cx="1074978" cy="961139"/>
            <a:chOff x="1592478" y="2272187"/>
            <a:chExt cx="1074978" cy="961139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51092" y="3233326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638107"/>
            <a:ext cx="1074978" cy="1000470"/>
            <a:chOff x="1592478" y="2272187"/>
            <a:chExt cx="1074978" cy="1000470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41260" y="327265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20532" y="3638107"/>
            <a:ext cx="1104855" cy="990635"/>
            <a:chOff x="1562601" y="2272187"/>
            <a:chExt cx="1104855" cy="990635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562601" y="3262822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638107"/>
            <a:ext cx="1074978" cy="980806"/>
            <a:chOff x="1592478" y="2272187"/>
            <a:chExt cx="1074978" cy="980806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31428" y="3252993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638107"/>
            <a:ext cx="1074978" cy="980803"/>
            <a:chOff x="1592478" y="2272187"/>
            <a:chExt cx="1074978" cy="980803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41260" y="325299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308666"/>
            <a:ext cx="1074978" cy="970971"/>
            <a:chOff x="1592478" y="2272187"/>
            <a:chExt cx="1074978" cy="970971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60924" y="3243158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342307"/>
            <a:ext cx="1074978" cy="970970"/>
            <a:chOff x="1592478" y="2272187"/>
            <a:chExt cx="1074978" cy="970970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51092" y="324315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80" name="Google Shape;2880;p12"/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"/>
          <p:cNvSpPr txBox="1"/>
          <p:nvPr/>
        </p:nvSpPr>
        <p:spPr>
          <a:xfrm>
            <a:off x="3171797" y="125915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2"/>
          <p:cNvSpPr txBox="1"/>
          <p:nvPr/>
        </p:nvSpPr>
        <p:spPr>
          <a:xfrm>
            <a:off x="4887555" y="1266898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2"/>
          <p:cNvSpPr txBox="1"/>
          <p:nvPr/>
        </p:nvSpPr>
        <p:spPr>
          <a:xfrm>
            <a:off x="6283965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12"/>
          <p:cNvSpPr txBox="1"/>
          <p:nvPr/>
        </p:nvSpPr>
        <p:spPr>
          <a:xfrm>
            <a:off x="1501334" y="2897519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12"/>
          <p:cNvSpPr txBox="1"/>
          <p:nvPr/>
        </p:nvSpPr>
        <p:spPr>
          <a:xfrm>
            <a:off x="3202942" y="2897519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2"/>
          <p:cNvSpPr txBox="1"/>
          <p:nvPr/>
        </p:nvSpPr>
        <p:spPr>
          <a:xfrm>
            <a:off x="4891850" y="2897519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2"/>
          <p:cNvSpPr txBox="1"/>
          <p:nvPr/>
        </p:nvSpPr>
        <p:spPr>
          <a:xfrm>
            <a:off x="6537185" y="2897519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"/>
          <p:cNvSpPr txBox="1"/>
          <p:nvPr/>
        </p:nvSpPr>
        <p:spPr>
          <a:xfrm>
            <a:off x="1501334" y="4578271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2"/>
          <p:cNvSpPr txBox="1"/>
          <p:nvPr/>
        </p:nvSpPr>
        <p:spPr>
          <a:xfrm>
            <a:off x="3202942" y="4578271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762</a:t>
            </a:r>
            <a:endParaRPr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"/>
          <p:cNvSpPr txBox="1"/>
          <p:nvPr/>
        </p:nvSpPr>
        <p:spPr>
          <a:xfrm>
            <a:off x="4877782" y="4578271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2"/>
          <p:cNvSpPr txBox="1"/>
          <p:nvPr/>
        </p:nvSpPr>
        <p:spPr>
          <a:xfrm>
            <a:off x="6537185" y="4578271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2"/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2"/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"/>
          <p:cNvSpPr txBox="1"/>
          <p:nvPr/>
        </p:nvSpPr>
        <p:spPr>
          <a:xfrm>
            <a:off x="4866085" y="630458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"/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6C9F5D01-31F2-4596-A510-7FBAAF310C29}"/>
</file>

<file path=customXml/itemProps2.xml><?xml version="1.0" encoding="utf-8"?>
<ds:datastoreItem xmlns:ds="http://schemas.openxmlformats.org/officeDocument/2006/customXml" ds:itemID="{48595C9F-8850-4CD8-A513-1BB1B0A846B2}"/>
</file>

<file path=customXml/itemProps3.xml><?xml version="1.0" encoding="utf-8"?>
<ds:datastoreItem xmlns:ds="http://schemas.openxmlformats.org/officeDocument/2006/customXml" ds:itemID="{2AAF31CA-AB9B-4EC9-BEF5-B8167961C28E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282</Words>
  <Application>Microsoft Office PowerPoint</Application>
  <PresentationFormat>Widescreen</PresentationFormat>
  <Paragraphs>117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Times New Roman</vt:lpstr>
      <vt:lpstr>Cookie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 .</cp:lastModifiedBy>
  <cp:revision>3</cp:revision>
  <dcterms:created xsi:type="dcterms:W3CDTF">2021-06-02T01:34:28Z</dcterms:created>
  <dcterms:modified xsi:type="dcterms:W3CDTF">2022-04-19T03:31:09Z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