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77" r:id="rId2"/>
    <p:sldId id="258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oki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B09F3-4AB5-4C38-88EB-5076E743BF9E}"/>
              </a:ext>
            </a:extLst>
          </p:cNvPr>
          <p:cNvSpPr txBox="1"/>
          <p:nvPr/>
        </p:nvSpPr>
        <p:spPr>
          <a:xfrm>
            <a:off x="2487561" y="2408903"/>
            <a:ext cx="695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Luyện tập (T.97)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54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070777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3190587" y="654584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94638" y="2142537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64;p4">
            <a:extLst>
              <a:ext uri="{FF2B5EF4-FFF2-40B4-BE49-F238E27FC236}">
                <a16:creationId xmlns:a16="http://schemas.microsoft.com/office/drawing/2014/main" id="{7B7C5D0F-81DF-4E91-ABE1-1320F2192BA2}"/>
              </a:ext>
            </a:extLst>
          </p:cNvPr>
          <p:cNvSpPr txBox="1"/>
          <p:nvPr/>
        </p:nvSpPr>
        <p:spPr>
          <a:xfrm>
            <a:off x="6895365" y="2090054"/>
            <a:ext cx="8675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4271" y="2080223"/>
            <a:ext cx="955755" cy="588823"/>
            <a:chOff x="6894271" y="2090055"/>
            <a:chExt cx="955755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894271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vi-V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vi-V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319394" y="4170563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>
            <a:cxnSpLocks/>
          </p:cNvCxnSpPr>
          <p:nvPr/>
        </p:nvCxnSpPr>
        <p:spPr>
          <a:xfrm>
            <a:off x="1011083" y="4812515"/>
            <a:ext cx="248576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4176157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04793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319394" y="5436396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>
            <a:cxnSpLocks/>
          </p:cNvCxnSpPr>
          <p:nvPr/>
        </p:nvCxnSpPr>
        <p:spPr>
          <a:xfrm>
            <a:off x="956694" y="6079612"/>
            <a:ext cx="294671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4489065" y="6055545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58;p4">
            <a:extLst>
              <a:ext uri="{FF2B5EF4-FFF2-40B4-BE49-F238E27FC236}">
                <a16:creationId xmlns:a16="http://schemas.microsoft.com/office/drawing/2014/main" id="{83569FF8-CEAB-4598-A121-4FE69112BA0D}"/>
              </a:ext>
            </a:extLst>
          </p:cNvPr>
          <p:cNvSpPr txBox="1"/>
          <p:nvPr/>
        </p:nvSpPr>
        <p:spPr>
          <a:xfrm>
            <a:off x="1567072" y="2271906"/>
            <a:ext cx="8675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523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1;p4">
            <a:extLst>
              <a:ext uri="{FF2B5EF4-FFF2-40B4-BE49-F238E27FC236}">
                <a16:creationId xmlns:a16="http://schemas.microsoft.com/office/drawing/2014/main" id="{5970672C-81C6-4B2D-887F-17C530DAA868}"/>
              </a:ext>
            </a:extLst>
          </p:cNvPr>
          <p:cNvSpPr txBox="1"/>
          <p:nvPr/>
        </p:nvSpPr>
        <p:spPr>
          <a:xfrm>
            <a:off x="3996434" y="2267229"/>
            <a:ext cx="8675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572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667;p4">
            <a:extLst>
              <a:ext uri="{FF2B5EF4-FFF2-40B4-BE49-F238E27FC236}">
                <a16:creationId xmlns:a16="http://schemas.microsoft.com/office/drawing/2014/main" id="{6E6834B6-7534-4869-AA22-6EAFD64327D5}"/>
              </a:ext>
            </a:extLst>
          </p:cNvPr>
          <p:cNvSpPr txBox="1"/>
          <p:nvPr/>
        </p:nvSpPr>
        <p:spPr>
          <a:xfrm>
            <a:off x="9298931" y="2084273"/>
            <a:ext cx="8675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416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41862 0.2483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416 L 0.09662 0.2766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2194 0.4460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39 L -0.1013 0.470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756660" y="423983"/>
            <a:ext cx="10393386" cy="2031285"/>
            <a:chOff x="1109357" y="1390635"/>
            <a:chExt cx="10393386" cy="2031285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768590" y="1390635"/>
              <a:ext cx="9734153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259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109357" y="1549265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943630" y="2820547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259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175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5322888" y="2690081"/>
            <a:ext cx="572857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sym typeface="Arial"/>
              </a:rPr>
              <a:t>Bài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giải</a:t>
            </a:r>
            <a:endParaRPr sz="2800" b="1" dirty="0">
              <a:solidFill>
                <a:srgbClr val="002060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sym typeface="Arial"/>
              </a:rPr>
              <a:t>Cả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hai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bán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số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ki-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lô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-gam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là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:</a:t>
            </a:r>
            <a:endParaRPr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sym typeface="Arial"/>
              </a:rPr>
              <a:t>               259 + 175 = 434 (kg)</a:t>
            </a:r>
            <a:endParaRPr b="1" dirty="0">
              <a:solidFill>
                <a:srgbClr val="00206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002060"/>
                </a:solidFill>
                <a:sym typeface="Arial"/>
              </a:rPr>
              <a:t>                     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số</a:t>
            </a:r>
            <a:r>
              <a:rPr lang="en-US" sz="2800" b="1" dirty="0">
                <a:solidFill>
                  <a:srgbClr val="002060"/>
                </a:solidFill>
                <a:sym typeface="Arial"/>
              </a:rPr>
              <a:t>: 434 kg </a:t>
            </a:r>
            <a:r>
              <a:rPr lang="en-US" sz="2800" b="1" dirty="0" err="1">
                <a:solidFill>
                  <a:srgbClr val="002060"/>
                </a:solidFill>
                <a:sym typeface="Arial"/>
              </a:rPr>
              <a:t>gạo</a:t>
            </a:r>
            <a:endParaRPr sz="2800" b="1" dirty="0">
              <a:solidFill>
                <a:srgbClr val="002060"/>
              </a:solidFill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829953-5684-4008-9647-87DB3DB8EEED}"/>
              </a:ext>
            </a:extLst>
          </p:cNvPr>
          <p:cNvCxnSpPr>
            <a:cxnSpLocks/>
          </p:cNvCxnSpPr>
          <p:nvPr/>
        </p:nvCxnSpPr>
        <p:spPr>
          <a:xfrm>
            <a:off x="3966856" y="1066772"/>
            <a:ext cx="52263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9791A2-F5B5-4CAC-9192-6CBACC848E4E}"/>
              </a:ext>
            </a:extLst>
          </p:cNvPr>
          <p:cNvCxnSpPr>
            <a:cxnSpLocks/>
          </p:cNvCxnSpPr>
          <p:nvPr/>
        </p:nvCxnSpPr>
        <p:spPr>
          <a:xfrm>
            <a:off x="9478297" y="1066772"/>
            <a:ext cx="15731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70AEB3-7855-4EB4-9234-EF52D87906A7}"/>
              </a:ext>
            </a:extLst>
          </p:cNvPr>
          <p:cNvCxnSpPr>
            <a:cxnSpLocks/>
          </p:cNvCxnSpPr>
          <p:nvPr/>
        </p:nvCxnSpPr>
        <p:spPr>
          <a:xfrm>
            <a:off x="1524000" y="1720617"/>
            <a:ext cx="3644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D3113-48E8-470C-AB27-3F84478A744F}"/>
              </a:ext>
            </a:extLst>
          </p:cNvPr>
          <p:cNvCxnSpPr>
            <a:cxnSpLocks/>
          </p:cNvCxnSpPr>
          <p:nvPr/>
        </p:nvCxnSpPr>
        <p:spPr>
          <a:xfrm>
            <a:off x="6096000" y="1720617"/>
            <a:ext cx="18582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C36EBB-9CA2-41C5-A242-C6302C51509C}"/>
              </a:ext>
            </a:extLst>
          </p:cNvPr>
          <p:cNvCxnSpPr/>
          <p:nvPr/>
        </p:nvCxnSpPr>
        <p:spPr>
          <a:xfrm flipV="1">
            <a:off x="4817806" y="2942988"/>
            <a:ext cx="0" cy="28181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407C4C-095D-4436-AA3A-11F5E2402D03}"/>
              </a:ext>
            </a:extLst>
          </p:cNvPr>
          <p:cNvCxnSpPr>
            <a:cxnSpLocks/>
          </p:cNvCxnSpPr>
          <p:nvPr/>
        </p:nvCxnSpPr>
        <p:spPr>
          <a:xfrm>
            <a:off x="2416891" y="2348692"/>
            <a:ext cx="3866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1025586" y="4420552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 dirty="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9D4CCA4-CBCC-4222-8F91-323C0C52F1FF}"/>
              </a:ext>
            </a:extLst>
          </p:cNvPr>
          <p:cNvSpPr/>
          <p:nvPr/>
        </p:nvSpPr>
        <p:spPr>
          <a:xfrm rot="7818860">
            <a:off x="3097500" y="2556801"/>
            <a:ext cx="491613" cy="40312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C22688-3EF6-45E0-8795-76FF3DC7D376}"/>
              </a:ext>
            </a:extLst>
          </p:cNvPr>
          <p:cNvSpPr/>
          <p:nvPr/>
        </p:nvSpPr>
        <p:spPr>
          <a:xfrm rot="7818860">
            <a:off x="7449001" y="2672915"/>
            <a:ext cx="491613" cy="40312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700;p6">
            <a:extLst>
              <a:ext uri="{FF2B5EF4-FFF2-40B4-BE49-F238E27FC236}">
                <a16:creationId xmlns:a16="http://schemas.microsoft.com/office/drawing/2014/main" id="{9FBF79AB-FC5E-44F4-B829-929F97EAF0C6}"/>
              </a:ext>
            </a:extLst>
          </p:cNvPr>
          <p:cNvSpPr txBox="1"/>
          <p:nvPr/>
        </p:nvSpPr>
        <p:spPr>
          <a:xfrm>
            <a:off x="5051908" y="5854882"/>
            <a:ext cx="26428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tứ giác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8" grpId="0" uiExpand="1" build="allAtOnce"/>
      <p:bldP spid="2" grpId="0" animBg="1"/>
      <p:bldP spid="2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89B5321-28D0-46EC-BED6-08842FBB18DB}"/>
</file>

<file path=customXml/itemProps2.xml><?xml version="1.0" encoding="utf-8"?>
<ds:datastoreItem xmlns:ds="http://schemas.openxmlformats.org/officeDocument/2006/customXml" ds:itemID="{163C4799-BF42-4E9F-83C4-B75384F792A1}"/>
</file>

<file path=customXml/itemProps3.xml><?xml version="1.0" encoding="utf-8"?>
<ds:datastoreItem xmlns:ds="http://schemas.openxmlformats.org/officeDocument/2006/customXml" ds:itemID="{F309D3A4-C683-4610-AE02-A106ABECD5A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Cookie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</cp:revision>
  <dcterms:created xsi:type="dcterms:W3CDTF">2021-06-02T01:34:28Z</dcterms:created>
  <dcterms:modified xsi:type="dcterms:W3CDTF">2022-04-11T14:39:49Z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